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sldIdLst>
    <p:sldId id="256" r:id="rId5"/>
    <p:sldId id="258" r:id="rId6"/>
    <p:sldId id="264" r:id="rId7"/>
    <p:sldId id="259" r:id="rId8"/>
    <p:sldId id="268" r:id="rId9"/>
    <p:sldId id="270" r:id="rId10"/>
    <p:sldId id="271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/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14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дипломной работы объясняется наличием большого объема информации в электронном виде, которую необходимо защищать от потерь с помощью программ резервного копирования и восстановления данных. Проблема заключается в отсутствии распространенных функций в одном приложении, что приводит к использованию нескольких программ. Основными потребителями являются предприятия.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4243387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Разработать программное обеспечение резервного копирования, позволяющее восстановить данные.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Сформулировать требования к разрабатываемой системе.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разрабатываемую систему.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каталоги,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/>
              <a:t>Формальная постановка задачи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>
                <a:solidFill>
                  <a:schemeClr val="dk1"/>
                </a:solidFill>
              </a:rPr>
              <a:t>       Пусть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k ∈ </a:t>
            </a:r>
            <a:r>
              <a:rPr lang="ru-RU" sz="2085" b="1" dirty="0">
                <a:solidFill>
                  <a:srgbClr val="3B3B3B"/>
                </a:solidFill>
                <a:highlight>
                  <a:srgbClr val="FEFFF5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 dirty="0">
                <a:solidFill>
                  <a:srgbClr val="3B3B3B"/>
                </a:solidFill>
                <a:highlight>
                  <a:srgbClr val="FEFFF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- количество зарезервированных файлов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S: S1, S2, …, </a:t>
            </a:r>
            <a:r>
              <a:rPr lang="ru-RU" dirty="0" err="1">
                <a:solidFill>
                  <a:schemeClr val="dk1"/>
                </a:solidFill>
              </a:rPr>
              <a:t>Sk</a:t>
            </a:r>
            <a:r>
              <a:rPr lang="ru-RU" dirty="0">
                <a:solidFill>
                  <a:schemeClr val="dk1"/>
                </a:solidFill>
              </a:rPr>
              <a:t> - файлы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	P: P1, P2, …, </a:t>
            </a:r>
            <a:r>
              <a:rPr lang="ru-RU" dirty="0" err="1">
                <a:solidFill>
                  <a:schemeClr val="dk1"/>
                </a:solidFill>
              </a:rPr>
              <a:t>Pk</a:t>
            </a:r>
            <a:r>
              <a:rPr lang="ru-RU" dirty="0">
                <a:solidFill>
                  <a:schemeClr val="dk1"/>
                </a:solidFill>
              </a:rPr>
              <a:t> - массив параметров резервирования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M: M1, M2, …,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 – план хранения i файла из множества 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ru-RU" dirty="0" err="1">
                <a:solidFill>
                  <a:schemeClr val="dk1"/>
                </a:solidFill>
              </a:rPr>
              <a:t>Mi</a:t>
            </a:r>
            <a:r>
              <a:rPr lang="ru-RU" dirty="0">
                <a:solidFill>
                  <a:schemeClr val="dk1"/>
                </a:solidFill>
              </a:rPr>
              <a:t> = F(</a:t>
            </a:r>
            <a:r>
              <a:rPr lang="ru-RU" dirty="0" err="1">
                <a:solidFill>
                  <a:schemeClr val="dk1"/>
                </a:solidFill>
              </a:rPr>
              <a:t>Si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Pi</a:t>
            </a:r>
            <a:r>
              <a:rPr lang="ru-RU" dirty="0">
                <a:solidFill>
                  <a:schemeClr val="dk1"/>
                </a:solidFill>
              </a:rPr>
              <a:t>), где i ∈ [1, k] 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R = {M1, M2, …,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}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Результат: Множество, состоящее из элементов M1, M2, ..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, являющиеся результатов выполнения функции F(</a:t>
            </a:r>
            <a:r>
              <a:rPr lang="ru-RU" dirty="0" err="1">
                <a:solidFill>
                  <a:schemeClr val="dk1"/>
                </a:solidFill>
              </a:rPr>
              <a:t>Si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Pi</a:t>
            </a:r>
            <a:r>
              <a:rPr lang="ru-RU" dirty="0">
                <a:solidFill>
                  <a:schemeClr val="dk1"/>
                </a:solidFill>
              </a:rPr>
              <a:t>), где </a:t>
            </a:r>
            <a:r>
              <a:rPr lang="ru-RU" dirty="0" err="1">
                <a:solidFill>
                  <a:schemeClr val="dk1"/>
                </a:solidFill>
              </a:rPr>
              <a:t>где</a:t>
            </a:r>
            <a:r>
              <a:rPr lang="ru-RU" dirty="0">
                <a:solidFill>
                  <a:schemeClr val="dk1"/>
                </a:solidFill>
              </a:rPr>
              <a:t> i ∈ [1, k]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249519-09E2-4C00-9A27-CC8C5062F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7003" y="1965642"/>
            <a:ext cx="5908040" cy="4214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/>
              <a:t>Функциональность </a:t>
            </a:r>
            <a:r>
              <a:rPr lang="ru-RU" dirty="0"/>
              <a:t>и интерфейс.</a:t>
            </a:r>
            <a:br>
              <a:rPr lang="ru-RU" dirty="0"/>
            </a:br>
            <a:r>
              <a:rPr lang="ru-RU" dirty="0"/>
              <a:t>Стартовое окно и просмотр задач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2865F0-E436-444F-AB7D-B97D507E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62" y="2175728"/>
            <a:ext cx="4933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и редактирование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5E73A4-8177-4C93-BB03-420DDA0A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65863"/>
            <a:ext cx="5048250" cy="1352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5D983A-F6C5-4B01-8C3A-D04456C5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6" y="2365863"/>
            <a:ext cx="3905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Создание и изменение планов резервирования и восстановления данных по дате.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Отправка данных на удаленный компьютер. </a:t>
            </a:r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Windows Forms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321d5d8-ea79-449e-b247-0b47f28be14d" xsi:nil="true"/>
    <lcf76f155ced4ddcb4097134ff3c332f xmlns="e321d5d8-ea79-449e-b247-0b47f28be14d">
      <Terms xmlns="http://schemas.microsoft.com/office/infopath/2007/PartnerControls"/>
    </lcf76f155ced4ddcb4097134ff3c332f>
    <TaxCatchAll xmlns="1be30915-cae2-4f5a-be58-85f2687e9d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036433BA647C45BC820CDF521EB9AC" ma:contentTypeVersion="9" ma:contentTypeDescription="Создание документа." ma:contentTypeScope="" ma:versionID="0e5378859d862978e035324e43ade721">
  <xsd:schema xmlns:xsd="http://www.w3.org/2001/XMLSchema" xmlns:xs="http://www.w3.org/2001/XMLSchema" xmlns:p="http://schemas.microsoft.com/office/2006/metadata/properties" xmlns:ns2="e321d5d8-ea79-449e-b247-0b47f28be14d" xmlns:ns3="1be30915-cae2-4f5a-be58-85f2687e9d09" targetNamespace="http://schemas.microsoft.com/office/2006/metadata/properties" ma:root="true" ma:fieldsID="987dd8c73a2d464986db691e7a2d2e2c" ns2:_="" ns3:_="">
    <xsd:import namespace="e321d5d8-ea79-449e-b247-0b47f28be14d"/>
    <xsd:import namespace="1be30915-cae2-4f5a-be58-85f2687e9d0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1d5d8-ea79-449e-b247-0b47f28be1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52b87b14-481c-4bd0-8dec-e023dcfb95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30915-cae2-4f5a-be58-85f2687e9d0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ee5713-0193-48c5-b09b-d69f2fe85b0a}" ma:internalName="TaxCatchAll" ma:showField="CatchAllData" ma:web="1be30915-cae2-4f5a-be58-85f2687e9d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64CB76-D6EE-416E-960D-35D5D54862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2835F-5331-4FD8-B283-4D1979695EAB}">
  <ds:schemaRefs>
    <ds:schemaRef ds:uri="http://schemas.microsoft.com/office/2006/metadata/properties"/>
    <ds:schemaRef ds:uri="http://schemas.microsoft.com/office/infopath/2007/PartnerControls"/>
    <ds:schemaRef ds:uri="e321d5d8-ea79-449e-b247-0b47f28be14d"/>
    <ds:schemaRef ds:uri="1be30915-cae2-4f5a-be58-85f2687e9d09"/>
  </ds:schemaRefs>
</ds:datastoreItem>
</file>

<file path=customXml/itemProps3.xml><?xml version="1.0" encoding="utf-8"?>
<ds:datastoreItem xmlns:ds="http://schemas.openxmlformats.org/officeDocument/2006/customXml" ds:itemID="{49473910-98F0-4B69-BB4E-9796FEE06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1d5d8-ea79-449e-b247-0b47f28be14d"/>
    <ds:schemaRef ds:uri="1be30915-cae2-4f5a-be58-85f2687e9d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873</TotalTime>
  <Words>301</Words>
  <Application>Microsoft Office PowerPoint</Application>
  <PresentationFormat>Широкоэкранный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Функциональность и интерфейс. Стартовое окно и просмотр задач</vt:lpstr>
      <vt:lpstr>Добавление и редактирование задач</vt:lpstr>
      <vt:lpstr>Возможности программы: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резервного копирования и восстановления баз данных MS SQL Server</dc:title>
  <dc:creator>ponch</dc:creator>
  <cp:lastModifiedBy>Поляков Игорь Андреевич</cp:lastModifiedBy>
  <cp:revision>54</cp:revision>
  <dcterms:created xsi:type="dcterms:W3CDTF">2021-11-25T18:33:54Z</dcterms:created>
  <dcterms:modified xsi:type="dcterms:W3CDTF">2022-06-13T13:52:33Z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0x01010006036433BA647C45BC820CDF521EB9AC</vt:lpwstr>
  </property>
</Properties>
</file>