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8" r:id="rId6"/>
    <p:sldId id="273" r:id="rId7"/>
    <p:sldId id="270" r:id="rId8"/>
    <p:sldId id="271" r:id="rId9"/>
    <p:sldId id="265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19.06.2022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19.06.2022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19.06.2022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были решеные 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управления жизненным циклом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разрабатываемое программное обеспечение.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обеспечения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2C5B-CD7F-4756-B39D-1FCF7E52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990725"/>
            <a:ext cx="6753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заданий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3CD741-2B08-4B1A-9DBE-9408D199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39" y="2418555"/>
            <a:ext cx="3552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403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программного обеспечения</vt:lpstr>
      <vt:lpstr>Диаграмма классов заданий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2022-06-20T09:03:21Z</dcterms:modified>
</cp:coreProperties>
</file>