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56" r:id="rId5"/>
    <p:sldId id="258" r:id="rId6"/>
    <p:sldId id="264" r:id="rId7"/>
    <p:sldId id="259" r:id="rId8"/>
    <p:sldId id="268" r:id="rId9"/>
    <p:sldId id="270" r:id="rId10"/>
    <p:sldId id="271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/>
              <a:t>Формальная постановка задачи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       Пусть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k ∈ </a:t>
            </a:r>
            <a:r>
              <a:rPr lang="ru-RU" sz="2085" b="1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- количество зарезервированных файлов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S: S1, S2, …, </a:t>
            </a:r>
            <a:r>
              <a:rPr lang="ru-RU" dirty="0" err="1">
                <a:solidFill>
                  <a:schemeClr val="dk1"/>
                </a:solidFill>
              </a:rPr>
              <a:t>Sk</a:t>
            </a:r>
            <a:r>
              <a:rPr lang="ru-RU" dirty="0">
                <a:solidFill>
                  <a:schemeClr val="dk1"/>
                </a:solidFill>
              </a:rPr>
              <a:t> - файлы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	P: P1, P2, …, </a:t>
            </a:r>
            <a:r>
              <a:rPr lang="ru-RU" dirty="0" err="1">
                <a:solidFill>
                  <a:schemeClr val="dk1"/>
                </a:solidFill>
              </a:rPr>
              <a:t>Pk</a:t>
            </a:r>
            <a:r>
              <a:rPr lang="ru-RU" dirty="0">
                <a:solidFill>
                  <a:schemeClr val="dk1"/>
                </a:solidFill>
              </a:rPr>
              <a:t> - массив параметров резервирования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M: 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 – план хранения i файла из множества 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ru-RU" dirty="0" err="1">
                <a:solidFill>
                  <a:schemeClr val="dk1"/>
                </a:solidFill>
              </a:rPr>
              <a:t>Mi</a:t>
            </a:r>
            <a:r>
              <a:rPr lang="ru-RU" dirty="0">
                <a:solidFill>
                  <a:schemeClr val="dk1"/>
                </a:solidFill>
              </a:rPr>
              <a:t> =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i ∈ [1, k] 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R = {M1,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Результат: Множество, состоящее из элементов M1, M2, ...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, являющиеся результатом выполнения функции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i ∈ [1, k]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57" y="68962"/>
            <a:ext cx="9692640" cy="1428929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A30D94-469F-48CE-94A6-7926E05C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43" y="1497891"/>
            <a:ext cx="7245313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Функциональность и интерфейс.</a:t>
            </a:r>
            <a:br>
              <a:rPr lang="ru-RU" dirty="0"/>
            </a:br>
            <a:r>
              <a:rPr lang="ru-RU" dirty="0"/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Добавление и редактирование задач, квота для резервирования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CE292-6F78-483F-A8CD-3887F2B9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65863"/>
            <a:ext cx="5038725" cy="1647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ru-RU" sz="2400" dirty="0">
                <a:solidFill>
                  <a:schemeClr val="tx1"/>
                </a:solidFill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Централизованное управление заданиями.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customXml/itemProps3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883</TotalTime>
  <Words>284</Words>
  <Application>Microsoft Office PowerPoint</Application>
  <PresentationFormat>Широкоэкранный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65</cp:revision>
  <dcterms:created xsi:type="dcterms:W3CDTF">2021-11-25T18:33:54Z</dcterms:created>
  <dcterms:modified xsi:type="dcterms:W3CDTF">2022-06-16T03:20:14Z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