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4" r:id="rId5"/>
    <p:sldId id="265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Разработка ПО для резервного копирования и восстановления баз данных </a:t>
            </a:r>
            <a:r>
              <a:rPr lang="en-US" sz="5400" dirty="0"/>
              <a:t>MS SQL Server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Б.</a:t>
            </a:r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4747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Рост ценности данных для работы компаний и сопутствующий ему рост объемов этих данных увеличивает важность систем резервного копирования и восстановления для поддержания непрерывности бизнеса. В условиях пандемии и перехода большого 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3747001"/>
            <a:ext cx="4267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7EF4F73-7819-4418-B48B-5A27DA5D7D32}"/>
              </a:ext>
            </a:extLst>
          </p:cNvPr>
          <p:cNvSpPr txBox="1">
            <a:spLocks/>
          </p:cNvSpPr>
          <p:nvPr/>
        </p:nvSpPr>
        <p:spPr>
          <a:xfrm>
            <a:off x="1424066" y="3642610"/>
            <a:ext cx="5846164" cy="292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количества сотрудников на удаленную работу сохранность корпоративных данных и возможность их оперативного восстановления стали еще более актуальными. </a:t>
            </a:r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249DB-9929-4144-8BCE-28B11053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18DC2-5C93-46E9-815B-A24B1A51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sz="2400" dirty="0"/>
              <a:t>1.Изучить основные задачи и методы резервного копирования и восстановления баз данных.</a:t>
            </a:r>
          </a:p>
          <a:p>
            <a:pPr marL="0" lvl="0" indent="0" algn="just">
              <a:buNone/>
            </a:pPr>
            <a:r>
              <a:rPr lang="ru-RU" sz="2400" dirty="0"/>
              <a:t>2.Разработать ПО для выполнения резервного копирования и восстановления.</a:t>
            </a:r>
          </a:p>
          <a:p>
            <a:pPr marL="0" lvl="0" indent="0" algn="just">
              <a:buNone/>
            </a:pPr>
            <a:r>
              <a:rPr lang="ru-RU" sz="2400" dirty="0"/>
              <a:t>3.Составить руководство пользователя.</a:t>
            </a:r>
          </a:p>
          <a:p>
            <a:endParaRPr lang="ru-RU" dirty="0"/>
          </a:p>
        </p:txBody>
      </p:sp>
      <p:sp>
        <p:nvSpPr>
          <p:cNvPr id="4" name="AutoShape 2" descr="https://f4xbx1lr5yj41rcrc3t0t4y1-wpengine.netdna-ssl.com/wp-content/uploads/2015/06/computer-network-chart-backup.jpg">
            <a:extLst>
              <a:ext uri="{FF2B5EF4-FFF2-40B4-BE49-F238E27FC236}">
                <a16:creationId xmlns:a16="http://schemas.microsoft.com/office/drawing/2014/main" id="{798F9FE9-C37C-4E31-BF8F-14F611C79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i2.wp.com/kompiu-pomosch.com/wp-content/uploads/2020/07/Backup-e1594638375984.png?fit=3334%2C2500&amp;ssl=1">
            <a:extLst>
              <a:ext uri="{FF2B5EF4-FFF2-40B4-BE49-F238E27FC236}">
                <a16:creationId xmlns:a16="http://schemas.microsoft.com/office/drawing/2014/main" id="{2A633D13-E849-4406-B826-22D32A56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81" y="3581400"/>
            <a:ext cx="436955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/>
              <a:t>1. Упрощение создания заданий по резервированию.</a:t>
            </a:r>
          </a:p>
          <a:p>
            <a:pPr marL="0" lvl="0" indent="0" algn="just">
              <a:buNone/>
            </a:pPr>
            <a:r>
              <a:rPr lang="ru-RU" sz="2400" dirty="0"/>
              <a:t>2. Автоматизация контроля успешности выполнения резервирования.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Создание и изменение заданий </a:t>
            </a:r>
            <a:r>
              <a:rPr lang="en-US" sz="2400" dirty="0"/>
              <a:t>SQL Server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Отправка отчетов по почте. </a:t>
            </a:r>
          </a:p>
          <a:p>
            <a:pPr algn="just"/>
            <a:r>
              <a:rPr lang="ru-RU" sz="2400" dirty="0"/>
              <a:t>Автоматическое удаление устаревших </a:t>
            </a:r>
            <a:r>
              <a:rPr lang="ru-RU" sz="2400" dirty="0" err="1"/>
              <a:t>бекапов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резервного копирования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Компонент </a:t>
            </a:r>
            <a:r>
              <a:rPr lang="ru-RU" sz="2400" dirty="0" err="1"/>
              <a:t>Database</a:t>
            </a:r>
            <a:r>
              <a:rPr lang="ru-RU" sz="2400" dirty="0"/>
              <a:t> </a:t>
            </a:r>
            <a:r>
              <a:rPr lang="ru-RU" sz="2400" dirty="0" err="1"/>
              <a:t>Engine</a:t>
            </a:r>
            <a:r>
              <a:rPr lang="ru-RU" sz="2400" dirty="0"/>
              <a:t> предоставляет четыре различных метода резервного копирования:</a:t>
            </a:r>
          </a:p>
          <a:p>
            <a:pPr marL="0" lvl="0" indent="0" algn="just">
              <a:buNone/>
            </a:pPr>
            <a:r>
              <a:rPr lang="ru-RU" sz="2400" dirty="0"/>
              <a:t>1. Полное копирование базы данных;</a:t>
            </a:r>
          </a:p>
          <a:p>
            <a:pPr marL="0" lvl="0" indent="0" algn="just">
              <a:buNone/>
            </a:pPr>
            <a:r>
              <a:rPr lang="ru-RU" sz="2400" dirty="0"/>
              <a:t>2. Дифференцированное резервное копирование;</a:t>
            </a:r>
          </a:p>
          <a:p>
            <a:pPr marL="0" lvl="0" indent="0" algn="just">
              <a:buNone/>
            </a:pPr>
            <a:r>
              <a:rPr lang="ru-RU" sz="2400" dirty="0"/>
              <a:t>3. Резервное копирование протокола транзакции;</a:t>
            </a:r>
          </a:p>
          <a:p>
            <a:pPr marL="0" lvl="0" indent="0" algn="just">
              <a:buNone/>
            </a:pPr>
            <a:r>
              <a:rPr lang="ru-RU" sz="2400" dirty="0"/>
              <a:t>4. Резервное копирование файла или файловой группы. Частичная резервная копия.</a:t>
            </a:r>
          </a:p>
        </p:txBody>
      </p:sp>
    </p:spTree>
    <p:extLst>
      <p:ext uri="{BB962C8B-B14F-4D97-AF65-F5344CB8AC3E}">
        <p14:creationId xmlns:p14="http://schemas.microsoft.com/office/powerpoint/2010/main" val="33200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При создании программного обеспечения для резервного копирования и восстановления базы данных </a:t>
            </a:r>
            <a:r>
              <a:rPr lang="en-US" sz="2400" dirty="0"/>
              <a:t>SQL Server</a:t>
            </a:r>
            <a:r>
              <a:rPr lang="ru-RU" sz="2400" dirty="0"/>
              <a:t>, использовалась среда разработки </a:t>
            </a:r>
            <a:r>
              <a:rPr lang="en-US" sz="2400" dirty="0"/>
              <a:t>Microsoft Visual Studio</a:t>
            </a:r>
            <a:r>
              <a:rPr lang="ru-RU" sz="2400" dirty="0"/>
              <a:t> 2022, язык программирования </a:t>
            </a:r>
            <a:r>
              <a:rPr lang="en-US" sz="2400" dirty="0"/>
              <a:t>C</a:t>
            </a:r>
            <a:r>
              <a:rPr lang="ru-RU" sz="2400" dirty="0"/>
              <a:t># на </a:t>
            </a:r>
            <a:r>
              <a:rPr lang="en-US" sz="2400" dirty="0"/>
              <a:t>Windows Forms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SQL </a:t>
            </a:r>
            <a:r>
              <a:rPr lang="ru-RU" sz="2400" dirty="0" err="1"/>
              <a:t>Server</a:t>
            </a:r>
            <a:r>
              <a:rPr lang="ru-RU" sz="2400" dirty="0"/>
              <a:t> Управляющие объекты (SMO) — это объекты, предназначенные для программного управления </a:t>
            </a:r>
            <a:r>
              <a:rPr lang="ru-RU" sz="2400" dirty="0" err="1"/>
              <a:t>Microsoft</a:t>
            </a:r>
            <a:r>
              <a:rPr lang="ru-RU" sz="2400" dirty="0"/>
              <a:t> SQL </a:t>
            </a:r>
            <a:r>
              <a:rPr lang="ru-RU" sz="2400" dirty="0" err="1"/>
              <a:t>Server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1DFEC-66DC-42D7-ADBF-7F54D05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форма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62B99F-EEB4-4E86-BFB5-D898F306FD1B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3111" b="3111"/>
          <a:stretch>
            <a:fillRect/>
          </a:stretch>
        </p:blipFill>
        <p:spPr>
          <a:xfrm>
            <a:off x="0" y="0"/>
            <a:ext cx="112934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C546F-E33F-412C-BFBF-B4E39906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895644" cy="1600197"/>
          </a:xfrm>
        </p:spPr>
        <p:txBody>
          <a:bodyPr/>
          <a:lstStyle/>
          <a:p>
            <a:r>
              <a:rPr lang="ru-RU" dirty="0"/>
              <a:t>Форма установки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932B1F-5814-46D6-844E-FB3DCE98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895644" cy="3810001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Выбор базы данных и имени задачи, в расписании доступен выбор ежедневных </a:t>
            </a:r>
            <a:r>
              <a:rPr lang="ru-RU" sz="1800" dirty="0" err="1"/>
              <a:t>бекапов</a:t>
            </a:r>
            <a:r>
              <a:rPr lang="ru-RU" sz="1800" dirty="0"/>
              <a:t> или однократных, при каждом выполнении задачи на указанную почту высылается отчет оставшимся местом на диске, если почта не указана, то используется почта по умолчанию, как и профиль </a:t>
            </a:r>
            <a:r>
              <a:rPr lang="en-US" sz="1800" dirty="0"/>
              <a:t>SSMS</a:t>
            </a:r>
            <a:r>
              <a:rPr lang="ru-RU" sz="1800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F873AB-8B21-46EF-B260-E2BB32A0D3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243" y="457200"/>
            <a:ext cx="5081044" cy="5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783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41</TotalTime>
  <Words>304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Вид</vt:lpstr>
      <vt:lpstr>Разработка ПО для резервного копирования и восстановления баз данных MS SQL Server</vt:lpstr>
      <vt:lpstr>Актуальность темы</vt:lpstr>
      <vt:lpstr>Задачи:</vt:lpstr>
      <vt:lpstr>Цели:</vt:lpstr>
      <vt:lpstr>Возможности программы:</vt:lpstr>
      <vt:lpstr>Типы резервного копирования</vt:lpstr>
      <vt:lpstr>Используемые технологии</vt:lpstr>
      <vt:lpstr>Основная форма программы</vt:lpstr>
      <vt:lpstr>Форма установки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Игорь Поляков</cp:lastModifiedBy>
  <cp:revision>12</cp:revision>
  <dcterms:created xsi:type="dcterms:W3CDTF">2021-11-25T18:33:54Z</dcterms:created>
  <dcterms:modified xsi:type="dcterms:W3CDTF">2021-11-26T09:42:56Z</dcterms:modified>
</cp:coreProperties>
</file>