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701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18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9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25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97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01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23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1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72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00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63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16DD5FD9-8931-46A1-BD9E-402761606AAF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71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5098B-485C-4D55-B392-D13216BAF2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5400" dirty="0"/>
              <a:t>Разработка ПО для резервного копирования и восстановления баз данных </a:t>
            </a:r>
            <a:r>
              <a:rPr lang="en-US" sz="5400" dirty="0"/>
              <a:t>MS SQL Server</a:t>
            </a: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451C13-F5B6-4096-B04A-4D98FCCED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6184" y="4819338"/>
            <a:ext cx="5203885" cy="1691640"/>
          </a:xfrm>
        </p:spPr>
        <p:txBody>
          <a:bodyPr>
            <a:normAutofit/>
          </a:bodyPr>
          <a:lstStyle/>
          <a:p>
            <a:r>
              <a:rPr lang="ru-RU" dirty="0"/>
              <a:t>Студент: Поляков И. А.</a:t>
            </a:r>
          </a:p>
          <a:p>
            <a:r>
              <a:rPr lang="ru-RU" dirty="0"/>
              <a:t>Группа: 22 </a:t>
            </a:r>
            <a:r>
              <a:rPr lang="ru-RU" dirty="0" err="1"/>
              <a:t>МОиАИС</a:t>
            </a:r>
            <a:r>
              <a:rPr lang="ru-RU" dirty="0"/>
              <a:t> 184-2</a:t>
            </a:r>
          </a:p>
          <a:p>
            <a:r>
              <a:rPr lang="ru-RU" dirty="0"/>
              <a:t>Науч. руководитель: </a:t>
            </a:r>
            <a:r>
              <a:rPr lang="ru-RU" dirty="0" err="1"/>
              <a:t>Ялдыгин</a:t>
            </a:r>
            <a:r>
              <a:rPr lang="ru-RU" dirty="0"/>
              <a:t> В. Б.</a:t>
            </a:r>
          </a:p>
        </p:txBody>
      </p:sp>
    </p:spTree>
    <p:extLst>
      <p:ext uri="{BB962C8B-B14F-4D97-AF65-F5344CB8AC3E}">
        <p14:creationId xmlns:p14="http://schemas.microsoft.com/office/powerpoint/2010/main" val="27628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45CF8-A69E-4C94-95D1-AEAA827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5A999D-DF2D-4C72-AA01-E8383276D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947472"/>
          </a:xfrm>
        </p:spPr>
        <p:txBody>
          <a:bodyPr>
            <a:normAutofit/>
          </a:bodyPr>
          <a:lstStyle/>
          <a:p>
            <a:pPr algn="just"/>
            <a:r>
              <a:rPr lang="ru-RU" sz="2400" dirty="0"/>
              <a:t>Рост ценности данных для работы компаний и сопутствующий ему рост объемов этих данных увеличивает важность систем резервного копирования и восстановления для поддержания непрерывности бизнеса. В условиях пандемии и перехода большого </a:t>
            </a:r>
          </a:p>
        </p:txBody>
      </p:sp>
      <p:pic>
        <p:nvPicPr>
          <p:cNvPr id="2050" name="Picture 2" descr="https://avatars.mds.yandex.net/i?id=09db05b0e12eef83be9142c3345c7bf8-5561596-images-thumbs&amp;n=13&amp;exp=1">
            <a:extLst>
              <a:ext uri="{FF2B5EF4-FFF2-40B4-BE49-F238E27FC236}">
                <a16:creationId xmlns:a16="http://schemas.microsoft.com/office/drawing/2014/main" id="{686E54B3-CE4F-4A14-9129-CE6781EF7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394" y="3747001"/>
            <a:ext cx="4267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07EF4F73-7819-4418-B48B-5A27DA5D7D32}"/>
              </a:ext>
            </a:extLst>
          </p:cNvPr>
          <p:cNvSpPr txBox="1">
            <a:spLocks/>
          </p:cNvSpPr>
          <p:nvPr/>
        </p:nvSpPr>
        <p:spPr>
          <a:xfrm>
            <a:off x="1424066" y="3642610"/>
            <a:ext cx="5846164" cy="2921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/>
              <a:t>количества сотрудников на удаленную работу сохранность корпоративных данных и возможность их оперативного восстановления стали еще более актуальными. </a:t>
            </a:r>
          </a:p>
        </p:txBody>
      </p:sp>
    </p:spTree>
    <p:extLst>
      <p:ext uri="{BB962C8B-B14F-4D97-AF65-F5344CB8AC3E}">
        <p14:creationId xmlns:p14="http://schemas.microsoft.com/office/powerpoint/2010/main" val="318298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249DB-9929-4144-8BCE-28B11053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18DC2-5C93-46E9-815B-A24B1A517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buNone/>
            </a:pPr>
            <a:r>
              <a:rPr lang="ru-RU" sz="2400" dirty="0"/>
              <a:t>1.Изучить основные задачи и методы резервного копирования и восстановления баз данных.</a:t>
            </a:r>
          </a:p>
          <a:p>
            <a:pPr marL="0" lvl="0" indent="0" algn="just">
              <a:buNone/>
            </a:pPr>
            <a:r>
              <a:rPr lang="ru-RU" sz="2400" dirty="0"/>
              <a:t>2.Разработать ПО для выполнения резервного копирования и восстановления.</a:t>
            </a:r>
          </a:p>
          <a:p>
            <a:pPr marL="0" lvl="0" indent="0" algn="just">
              <a:buNone/>
            </a:pPr>
            <a:r>
              <a:rPr lang="ru-RU" sz="2400" dirty="0"/>
              <a:t>3.Составить руководство пользователя.</a:t>
            </a:r>
          </a:p>
          <a:p>
            <a:endParaRPr lang="ru-RU" dirty="0"/>
          </a:p>
        </p:txBody>
      </p:sp>
      <p:sp>
        <p:nvSpPr>
          <p:cNvPr id="4" name="AutoShape 2" descr="https://f4xbx1lr5yj41rcrc3t0t4y1-wpengine.netdna-ssl.com/wp-content/uploads/2015/06/computer-network-chart-backup.jpg">
            <a:extLst>
              <a:ext uri="{FF2B5EF4-FFF2-40B4-BE49-F238E27FC236}">
                <a16:creationId xmlns:a16="http://schemas.microsoft.com/office/drawing/2014/main" id="{798F9FE9-C37C-4E31-BF8F-14F611C79D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4" name="Picture 8" descr="https://i2.wp.com/kompiu-pomosch.com/wp-content/uploads/2020/07/Backup-e1594638375984.png?fit=3334%2C2500&amp;ssl=1">
            <a:extLst>
              <a:ext uri="{FF2B5EF4-FFF2-40B4-BE49-F238E27FC236}">
                <a16:creationId xmlns:a16="http://schemas.microsoft.com/office/drawing/2014/main" id="{2A633D13-E849-4406-B826-22D32A56A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981" y="3581400"/>
            <a:ext cx="4369558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0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3B7E4-2D35-483F-B9AC-05D94C59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резервного копирования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DCCD4-7B7A-4FB8-A9CB-FDD6387E8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/>
              <a:t>Компонент </a:t>
            </a:r>
            <a:r>
              <a:rPr lang="ru-RU" sz="2400" dirty="0" err="1"/>
              <a:t>Database</a:t>
            </a:r>
            <a:r>
              <a:rPr lang="ru-RU" sz="2400" dirty="0"/>
              <a:t> </a:t>
            </a:r>
            <a:r>
              <a:rPr lang="ru-RU" sz="2400" dirty="0" err="1"/>
              <a:t>Engine</a:t>
            </a:r>
            <a:r>
              <a:rPr lang="ru-RU" sz="2400" dirty="0"/>
              <a:t> предоставляет четыре различных метода резервного копирования:</a:t>
            </a:r>
          </a:p>
          <a:p>
            <a:pPr marL="0" lvl="0" indent="0" algn="just">
              <a:buNone/>
            </a:pPr>
            <a:r>
              <a:rPr lang="ru-RU" sz="2400" dirty="0"/>
              <a:t>1. Полное копирование базы данных;</a:t>
            </a:r>
          </a:p>
          <a:p>
            <a:pPr marL="0" lvl="0" indent="0" algn="just">
              <a:buNone/>
            </a:pPr>
            <a:r>
              <a:rPr lang="ru-RU" sz="2400" dirty="0"/>
              <a:t>2. Дифференцированное резервное копирование;</a:t>
            </a:r>
          </a:p>
          <a:p>
            <a:pPr marL="0" lvl="0" indent="0" algn="just">
              <a:buNone/>
            </a:pPr>
            <a:r>
              <a:rPr lang="ru-RU" sz="2400" dirty="0"/>
              <a:t>3. Резервное копирование протокола транзакции;</a:t>
            </a:r>
          </a:p>
          <a:p>
            <a:pPr marL="0" lvl="0" indent="0" algn="just">
              <a:buNone/>
            </a:pPr>
            <a:r>
              <a:rPr lang="ru-RU" sz="2400" dirty="0"/>
              <a:t>4. Резервное копирование файла или файловой группы. Частичная резервная копия.</a:t>
            </a:r>
          </a:p>
        </p:txBody>
      </p:sp>
    </p:spTree>
    <p:extLst>
      <p:ext uri="{BB962C8B-B14F-4D97-AF65-F5344CB8AC3E}">
        <p14:creationId xmlns:p14="http://schemas.microsoft.com/office/powerpoint/2010/main" val="3320093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C327C-3781-4ABB-B6A5-42B89FA6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20C158-CEA8-458D-B314-EA2E0AF80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/>
              <a:t>При создании программного обеспечения для резервного копирования и восстановления базы данных </a:t>
            </a:r>
            <a:r>
              <a:rPr lang="en-US" sz="2400" dirty="0"/>
              <a:t>SQL Server</a:t>
            </a:r>
            <a:r>
              <a:rPr lang="ru-RU" sz="2400" dirty="0"/>
              <a:t>, использовалась среда разработки </a:t>
            </a:r>
            <a:r>
              <a:rPr lang="en-US" sz="2400" dirty="0"/>
              <a:t>Microsoft Visual Studio</a:t>
            </a:r>
            <a:r>
              <a:rPr lang="ru-RU" sz="2400" dirty="0"/>
              <a:t> 2022, язык программирования </a:t>
            </a:r>
            <a:r>
              <a:rPr lang="en-US" sz="2400" dirty="0"/>
              <a:t>C</a:t>
            </a:r>
            <a:r>
              <a:rPr lang="ru-RU" sz="2400" dirty="0"/>
              <a:t># на </a:t>
            </a:r>
            <a:r>
              <a:rPr lang="en-US" sz="2400" dirty="0"/>
              <a:t>Windows Forms</a:t>
            </a:r>
            <a:r>
              <a:rPr lang="ru-RU" sz="2400" dirty="0"/>
              <a:t>. </a:t>
            </a:r>
          </a:p>
          <a:p>
            <a:pPr algn="just"/>
            <a:r>
              <a:rPr lang="ru-RU" sz="2400" dirty="0"/>
              <a:t>SQL </a:t>
            </a:r>
            <a:r>
              <a:rPr lang="ru-RU" sz="2400" dirty="0" err="1"/>
              <a:t>Server</a:t>
            </a:r>
            <a:r>
              <a:rPr lang="ru-RU" sz="2400" dirty="0"/>
              <a:t> Управляющие объекты (SMO) — это объекты, предназначенные для программного управления </a:t>
            </a:r>
            <a:r>
              <a:rPr lang="ru-RU" sz="2400" dirty="0" err="1"/>
              <a:t>Microsoft</a:t>
            </a:r>
            <a:r>
              <a:rPr lang="ru-RU" sz="2400" dirty="0"/>
              <a:t> SQL </a:t>
            </a:r>
            <a:r>
              <a:rPr lang="ru-RU" sz="2400" dirty="0" err="1"/>
              <a:t>Server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56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1DFEC-66DC-42D7-ADBF-7F54D056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форма программы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F62B99F-EEB4-4E86-BFB5-D898F306FD1B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2"/>
          <a:srcRect t="3111" b="3111"/>
          <a:stretch>
            <a:fillRect/>
          </a:stretch>
        </p:blipFill>
        <p:spPr>
          <a:xfrm>
            <a:off x="0" y="0"/>
            <a:ext cx="112934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6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C546F-E33F-412C-BFBF-B4E39906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57200"/>
            <a:ext cx="3895644" cy="1600197"/>
          </a:xfrm>
        </p:spPr>
        <p:txBody>
          <a:bodyPr/>
          <a:lstStyle/>
          <a:p>
            <a:r>
              <a:rPr lang="ru-RU" dirty="0"/>
              <a:t>Форма установки задачи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7932B1F-5814-46D6-844E-FB3DCE980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895644" cy="3810001"/>
          </a:xfrm>
        </p:spPr>
        <p:txBody>
          <a:bodyPr>
            <a:normAutofit/>
          </a:bodyPr>
          <a:lstStyle/>
          <a:p>
            <a:pPr algn="just"/>
            <a:r>
              <a:rPr lang="ru-RU" sz="1800" dirty="0"/>
              <a:t>Выбор базы данных и имени задачи, в расписании доступен выбор ежедневных </a:t>
            </a:r>
            <a:r>
              <a:rPr lang="ru-RU" sz="1800" dirty="0" err="1"/>
              <a:t>бекапов</a:t>
            </a:r>
            <a:r>
              <a:rPr lang="ru-RU" sz="1800" dirty="0"/>
              <a:t> или однократных, при каждом выполнении задачи на указанную почту высылается отчет оставшимся местом на диске, если почта не указана, то используется почта по умолчанию, как и профиль </a:t>
            </a:r>
            <a:r>
              <a:rPr lang="en-US" sz="1800" dirty="0"/>
              <a:t>SSMS</a:t>
            </a:r>
            <a:r>
              <a:rPr lang="ru-RU" sz="1800" dirty="0"/>
              <a:t>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9F873AB-8B21-46EF-B260-E2BB32A0D3B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9243" y="457200"/>
            <a:ext cx="5081044" cy="545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297831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24</TotalTime>
  <Words>265</Words>
  <Application>Microsoft Office PowerPoint</Application>
  <PresentationFormat>Широкоэкранный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Вид</vt:lpstr>
      <vt:lpstr>Разработка ПО для резервного копирования и восстановления баз данных MS SQL Server</vt:lpstr>
      <vt:lpstr>Актуальность темы</vt:lpstr>
      <vt:lpstr>Задачи</vt:lpstr>
      <vt:lpstr>Типы резервного копирования</vt:lpstr>
      <vt:lpstr>Используемые технологии</vt:lpstr>
      <vt:lpstr>Основная форма программы</vt:lpstr>
      <vt:lpstr>Форма установки задачи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ПО для резервного копирования и восстановления баз данных MS SQL Server</dc:title>
  <dc:creator>ponch</dc:creator>
  <cp:lastModifiedBy>Игорь Поляков</cp:lastModifiedBy>
  <cp:revision>10</cp:revision>
  <dcterms:created xsi:type="dcterms:W3CDTF">2021-11-25T18:33:54Z</dcterms:created>
  <dcterms:modified xsi:type="dcterms:W3CDTF">2021-11-26T00:13:15Z</dcterms:modified>
</cp:coreProperties>
</file>