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7" r:id="rId4"/>
    <p:sldId id="265" r:id="rId5"/>
    <p:sldId id="260" r:id="rId6"/>
    <p:sldId id="26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4237f2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4237f2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4237f26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4237f26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685c4a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685c4a8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1" dirty="0"/>
              <a:t>Обнаружение и обработка лиц на изображении с использованием </a:t>
            </a:r>
            <a:r>
              <a:rPr lang="en-US" sz="3200" b="1" dirty="0"/>
              <a:t>OpenCV</a:t>
            </a:r>
            <a:endParaRPr sz="3200" b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3201350"/>
            <a:ext cx="8520600" cy="11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ru" dirty="0"/>
              <a:t>: </a:t>
            </a:r>
            <a:r>
              <a:rPr lang="ru-RU" dirty="0"/>
              <a:t>Поляков Игорь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48431-DB8A-440D-925B-36A7608F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55CB7-C7F4-4773-A34E-37EA25C5A4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30313"/>
            <a:ext cx="8521700" cy="3338512"/>
          </a:xfrm>
        </p:spPr>
        <p:txBody>
          <a:bodyPr/>
          <a:lstStyle/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Определение лица на фото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распознавание изображения</a:t>
            </a:r>
            <a:endParaRPr lang="en-US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FDC325-0A9C-4E17-841A-4BF7C9FD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0" y="2809828"/>
            <a:ext cx="1493520" cy="149935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F4CE85-433B-42AA-8E54-9E4D0E2D11DD}"/>
              </a:ext>
            </a:extLst>
          </p:cNvPr>
          <p:cNvCxnSpPr>
            <a:cxnSpLocks/>
          </p:cNvCxnSpPr>
          <p:nvPr/>
        </p:nvCxnSpPr>
        <p:spPr>
          <a:xfrm>
            <a:off x="2946500" y="3559505"/>
            <a:ext cx="1493520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889DC-056B-44DF-8211-681D7C60CE15}"/>
              </a:ext>
            </a:extLst>
          </p:cNvPr>
          <p:cNvSpPr txBox="1"/>
          <p:nvPr/>
        </p:nvSpPr>
        <p:spPr>
          <a:xfrm>
            <a:off x="2946500" y="2899569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Обнаружение и распознавание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C8066E-B746-490C-B2DC-4F37CA59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09828"/>
            <a:ext cx="1485108" cy="1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</a:t>
            </a:r>
            <a:r>
              <a:rPr lang="ru" dirty="0"/>
              <a:t> технологии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0" y="1017588"/>
            <a:ext cx="8521700" cy="51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      OpenCV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50CAA-E747-4A64-97E7-7B6F729059D6}"/>
              </a:ext>
            </a:extLst>
          </p:cNvPr>
          <p:cNvSpPr txBox="1"/>
          <p:nvPr/>
        </p:nvSpPr>
        <p:spPr>
          <a:xfrm>
            <a:off x="457200" y="1600917"/>
            <a:ext cx="837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20000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Достоинства: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Имеет простой интерфейс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Большое сообщество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Множество алгоритмов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Открытый исходный код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EDAF6-FB71-4F90-A3F7-2852848B63D3}"/>
              </a:ext>
            </a:extLst>
          </p:cNvPr>
          <p:cNvSpPr txBox="1"/>
          <p:nvPr/>
        </p:nvSpPr>
        <p:spPr>
          <a:xfrm>
            <a:off x="457200" y="2927283"/>
            <a:ext cx="837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20000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Недостатки: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Сложнее освоить из-за отсутствия документации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349416-6F68-4218-AF91-82DF936B12C8}"/>
              </a:ext>
            </a:extLst>
          </p:cNvPr>
          <p:cNvSpPr/>
          <p:nvPr/>
        </p:nvSpPr>
        <p:spPr>
          <a:xfrm>
            <a:off x="464234" y="2571750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8DF9C7B-61D8-44CB-BCF9-CE7175BFC180}"/>
              </a:ext>
            </a:extLst>
          </p:cNvPr>
          <p:cNvGrpSpPr/>
          <p:nvPr/>
        </p:nvGrpSpPr>
        <p:grpSpPr>
          <a:xfrm>
            <a:off x="1723292" y="2447778"/>
            <a:ext cx="1216856" cy="842349"/>
            <a:chOff x="1723292" y="2447778"/>
            <a:chExt cx="1216856" cy="842349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14BB3DC8-7F61-4774-AFCB-5C99BA45611F}"/>
                </a:ext>
              </a:extLst>
            </p:cNvPr>
            <p:cNvCxnSpPr/>
            <p:nvPr/>
          </p:nvCxnSpPr>
          <p:spPr>
            <a:xfrm>
              <a:off x="1723292" y="2700997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4F923000-1561-4018-B3FE-A58A814886A0}"/>
                </a:ext>
              </a:extLst>
            </p:cNvPr>
            <p:cNvCxnSpPr/>
            <p:nvPr/>
          </p:nvCxnSpPr>
          <p:spPr>
            <a:xfrm flipH="1">
              <a:off x="1723292" y="2982351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8EF1C-80AB-49A3-A3FA-09E6E7AC8A75}"/>
                </a:ext>
              </a:extLst>
            </p:cNvPr>
            <p:cNvSpPr txBox="1"/>
            <p:nvPr/>
          </p:nvSpPr>
          <p:spPr>
            <a:xfrm>
              <a:off x="2025748" y="244777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AA227-CE66-43FB-9FC2-175F6672D129}"/>
                </a:ext>
              </a:extLst>
            </p:cNvPr>
            <p:cNvSpPr txBox="1"/>
            <p:nvPr/>
          </p:nvSpPr>
          <p:spPr>
            <a:xfrm>
              <a:off x="1760582" y="2982350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result</a:t>
              </a:r>
              <a:endParaRPr lang="ru-RU" dirty="0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D447C0-5C61-4A85-84D9-2F7826D9C797}"/>
              </a:ext>
            </a:extLst>
          </p:cNvPr>
          <p:cNvSpPr/>
          <p:nvPr/>
        </p:nvSpPr>
        <p:spPr>
          <a:xfrm>
            <a:off x="2970165" y="2588028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website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2C9EE2-9487-4396-81A6-049DB8DD1522}"/>
              </a:ext>
            </a:extLst>
          </p:cNvPr>
          <p:cNvGrpSpPr/>
          <p:nvPr/>
        </p:nvGrpSpPr>
        <p:grpSpPr>
          <a:xfrm>
            <a:off x="4172953" y="2447778"/>
            <a:ext cx="1262470" cy="842350"/>
            <a:chOff x="1723292" y="2447778"/>
            <a:chExt cx="1262470" cy="842350"/>
          </a:xfrm>
        </p:grpSpPr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E3596100-5225-41DD-9561-FD5AAA0315B9}"/>
                </a:ext>
              </a:extLst>
            </p:cNvPr>
            <p:cNvCxnSpPr/>
            <p:nvPr/>
          </p:nvCxnSpPr>
          <p:spPr>
            <a:xfrm>
              <a:off x="1723292" y="2700997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40C10582-6FA2-4456-8687-BE55CBF22DDE}"/>
                </a:ext>
              </a:extLst>
            </p:cNvPr>
            <p:cNvCxnSpPr/>
            <p:nvPr/>
          </p:nvCxnSpPr>
          <p:spPr>
            <a:xfrm flipH="1">
              <a:off x="1723292" y="2982351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BFBB54-5CD9-4C8C-B0C9-F90ED6A98CA5}"/>
                </a:ext>
              </a:extLst>
            </p:cNvPr>
            <p:cNvSpPr txBox="1"/>
            <p:nvPr/>
          </p:nvSpPr>
          <p:spPr>
            <a:xfrm>
              <a:off x="2025748" y="244777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</a:t>
              </a:r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4C35A1-8269-44A9-A3F3-0E2AEA698B42}"/>
                </a:ext>
              </a:extLst>
            </p:cNvPr>
            <p:cNvSpPr txBox="1"/>
            <p:nvPr/>
          </p:nvSpPr>
          <p:spPr>
            <a:xfrm>
              <a:off x="1816852" y="2982351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result</a:t>
              </a:r>
              <a:endParaRPr lang="ru-RU" dirty="0"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9221F59-9B7C-451A-9ED8-17EEBF09DB1E}"/>
              </a:ext>
            </a:extLst>
          </p:cNvPr>
          <p:cNvSpPr/>
          <p:nvPr/>
        </p:nvSpPr>
        <p:spPr>
          <a:xfrm>
            <a:off x="5435423" y="1195201"/>
            <a:ext cx="1926232" cy="3507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A50E623-464B-4489-91B1-C19CA168C95D}"/>
              </a:ext>
            </a:extLst>
          </p:cNvPr>
          <p:cNvCxnSpPr/>
          <p:nvPr/>
        </p:nvCxnSpPr>
        <p:spPr>
          <a:xfrm>
            <a:off x="5389808" y="1502978"/>
            <a:ext cx="1932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8580EA-66F0-4EDA-90EE-345E07BEC19E}"/>
              </a:ext>
            </a:extLst>
          </p:cNvPr>
          <p:cNvSpPr txBox="1"/>
          <p:nvPr/>
        </p:nvSpPr>
        <p:spPr>
          <a:xfrm>
            <a:off x="5882061" y="119520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ED2774-801C-4A18-8752-B3C8BF7A2B45}"/>
              </a:ext>
            </a:extLst>
          </p:cNvPr>
          <p:cNvCxnSpPr/>
          <p:nvPr/>
        </p:nvCxnSpPr>
        <p:spPr>
          <a:xfrm>
            <a:off x="6356104" y="1502978"/>
            <a:ext cx="0" cy="46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3C9CF9D-5586-45FF-9F6C-2B39862F771F}"/>
              </a:ext>
            </a:extLst>
          </p:cNvPr>
          <p:cNvSpPr/>
          <p:nvPr/>
        </p:nvSpPr>
        <p:spPr>
          <a:xfrm>
            <a:off x="5754710" y="1965600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PHP interface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DF63E-DBF9-44B0-9608-DF177A189659}"/>
              </a:ext>
            </a:extLst>
          </p:cNvPr>
          <p:cNvSpPr txBox="1"/>
          <p:nvPr/>
        </p:nvSpPr>
        <p:spPr>
          <a:xfrm>
            <a:off x="5684125" y="155162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13BC6BB-D16D-40E0-8A6F-CA63BCEF4D70}"/>
              </a:ext>
            </a:extLst>
          </p:cNvPr>
          <p:cNvCxnSpPr/>
          <p:nvPr/>
        </p:nvCxnSpPr>
        <p:spPr>
          <a:xfrm>
            <a:off x="6356104" y="2447778"/>
            <a:ext cx="0" cy="43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EED63A-74FA-4DC4-BCAC-08723E80BAB7}"/>
              </a:ext>
            </a:extLst>
          </p:cNvPr>
          <p:cNvSpPr txBox="1"/>
          <p:nvPr/>
        </p:nvSpPr>
        <p:spPr>
          <a:xfrm>
            <a:off x="5661317" y="249461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BAB32CD-7DC8-4F4A-A9E3-95A78C7A7B97}"/>
              </a:ext>
            </a:extLst>
          </p:cNvPr>
          <p:cNvSpPr/>
          <p:nvPr/>
        </p:nvSpPr>
        <p:spPr>
          <a:xfrm>
            <a:off x="5732366" y="2899488"/>
            <a:ext cx="1202788" cy="615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OpenCV library methods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CC4A03-3360-4E05-98CE-FFD9D88D5C7F}"/>
              </a:ext>
            </a:extLst>
          </p:cNvPr>
          <p:cNvCxnSpPr/>
          <p:nvPr/>
        </p:nvCxnSpPr>
        <p:spPr>
          <a:xfrm>
            <a:off x="6333296" y="3515219"/>
            <a:ext cx="0" cy="43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AD18FC-3910-498A-A0EB-DC1D5315B507}"/>
              </a:ext>
            </a:extLst>
          </p:cNvPr>
          <p:cNvSpPr txBox="1"/>
          <p:nvPr/>
        </p:nvSpPr>
        <p:spPr>
          <a:xfrm>
            <a:off x="5684125" y="356689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BA6E33B-444B-4CEA-AFAB-BCD5BEB68D69}"/>
              </a:ext>
            </a:extLst>
          </p:cNvPr>
          <p:cNvSpPr/>
          <p:nvPr/>
        </p:nvSpPr>
        <p:spPr>
          <a:xfrm>
            <a:off x="5740782" y="3939982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 result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0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 работы программы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B4CB3B-1B5D-4CFA-B335-F1EC347F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6" y="1477108"/>
            <a:ext cx="1975907" cy="2967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865E76-1EB0-4465-BD71-FBE5B10E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63" y="1477108"/>
            <a:ext cx="3133725" cy="2085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12681E-DAFE-46B4-832C-F3512AE44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434" y="1477108"/>
            <a:ext cx="2440750" cy="2967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70F7BC-8CEC-413D-9B72-AF8C9C33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Выходной прототип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3C6FB-0E45-466F-B4CA-7B276821BDBE}"/>
              </a:ext>
            </a:extLst>
          </p:cNvPr>
          <p:cNvSpPr txBox="1"/>
          <p:nvPr/>
        </p:nvSpPr>
        <p:spPr>
          <a:xfrm>
            <a:off x="171023" y="3354607"/>
            <a:ext cx="674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Source: github.com/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polyakovGit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projectAIS</a:t>
            </a:r>
            <a:endParaRPr lang="ru-RU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42E7E4-8869-4BF3-A9C3-3CD255EF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86912"/>
            <a:ext cx="5267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39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68</TotalTime>
  <Words>80</Words>
  <Application>Microsoft Office PowerPoint</Application>
  <PresentationFormat>Экран (16:9)</PresentationFormat>
  <Paragraphs>32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Обнаружение и обработка лиц на изображении с использованием OpenCV</vt:lpstr>
      <vt:lpstr>Задача</vt:lpstr>
      <vt:lpstr>Используемые технологии</vt:lpstr>
      <vt:lpstr>Взаимодействие</vt:lpstr>
      <vt:lpstr>Результат работы программы</vt:lpstr>
      <vt:lpstr>Выходной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и размытие лиц на изображении</dc:title>
  <cp:lastModifiedBy>Поляков Игорь Андреевич</cp:lastModifiedBy>
  <cp:revision>40</cp:revision>
  <dcterms:modified xsi:type="dcterms:W3CDTF">2022-03-04T12:50:30Z</dcterms:modified>
</cp:coreProperties>
</file>