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2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3455-89D3-4AD3-92B0-7A4EB228DAD5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E4CF-4A3D-4B50-878E-A54837A529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780815" y="0"/>
            <a:ext cx="24111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040336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04033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39" y="592528"/>
            <a:ext cx="1204269" cy="9333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39" y="1945012"/>
            <a:ext cx="1333561" cy="399834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 userDrawn="1"/>
        </p:nvCxnSpPr>
        <p:spPr>
          <a:xfrm>
            <a:off x="9764146" y="0"/>
            <a:ext cx="23200" cy="6858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65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9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30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4199312"/>
            <a:ext cx="12192001" cy="2658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850" y="4314825"/>
            <a:ext cx="8515350" cy="1627124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5850" y="6047966"/>
            <a:ext cx="8515350" cy="45250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39" y="4633849"/>
            <a:ext cx="1204269" cy="9333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39" y="6045687"/>
            <a:ext cx="1333561" cy="399834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 userDrawn="1"/>
        </p:nvCxnSpPr>
        <p:spPr>
          <a:xfrm>
            <a:off x="0" y="4199313"/>
            <a:ext cx="1219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8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3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6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1" cy="109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7" y="307975"/>
            <a:ext cx="9104384" cy="624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9857" y="1330779"/>
            <a:ext cx="11315700" cy="538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9857" y="63527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A7E5-FED2-4178-9F70-846864ACBDD9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17729" y="6352720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D272-2EA7-440F-8093-85350CF33F8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92" y="353992"/>
            <a:ext cx="746865" cy="5788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08" y="494200"/>
            <a:ext cx="1053100" cy="315745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0" y="1094162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>
            <a:off x="0" y="6786434"/>
            <a:ext cx="12192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9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267436"/>
            <a:ext cx="7040336" cy="2387600"/>
          </a:xfrm>
        </p:spPr>
        <p:txBody>
          <a:bodyPr/>
          <a:lstStyle/>
          <a:p>
            <a:r>
              <a:rPr lang="ru-RU" sz="3600" dirty="0" smtClean="0"/>
              <a:t>Горизонты физики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3600" b="0" dirty="0" smtClean="0"/>
              <a:t>Современное </a:t>
            </a:r>
            <a:r>
              <a:rPr lang="ru-RU" sz="3600" b="0" dirty="0"/>
              <a:t>образование: вызовы и направления </a:t>
            </a:r>
            <a:r>
              <a:rPr lang="ru-RU" sz="3600" b="0" dirty="0" smtClean="0"/>
              <a:t>развития</a:t>
            </a:r>
            <a:br>
              <a:rPr lang="ru-RU" sz="3600" b="0" dirty="0" smtClean="0"/>
            </a:br>
            <a:endParaRPr lang="ru-RU" sz="36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4000" y="2412575"/>
            <a:ext cx="7040336" cy="1655762"/>
          </a:xfrm>
        </p:spPr>
        <p:txBody>
          <a:bodyPr>
            <a:noAutofit/>
          </a:bodyPr>
          <a:lstStyle/>
          <a:p>
            <a:r>
              <a:rPr lang="ru-RU" sz="1800" dirty="0" smtClean="0"/>
              <a:t>Уважаемые студенты!</a:t>
            </a:r>
          </a:p>
          <a:p>
            <a:r>
              <a:rPr lang="ru-RU" sz="1800" dirty="0" smtClean="0"/>
              <a:t>На прошлой лекции было дано домашнее задание.</a:t>
            </a:r>
          </a:p>
          <a:p>
            <a:r>
              <a:rPr lang="ru-RU" sz="1800" dirty="0" smtClean="0"/>
              <a:t>Если Вы впервые на наших лекциях, пожалуйста, посмотрите предыдущую лекцию в записи и подготовьте задание до 2-го марта.</a:t>
            </a:r>
          </a:p>
          <a:p>
            <a:r>
              <a:rPr lang="ru-RU" sz="1800" dirty="0" smtClean="0"/>
              <a:t>Ссылка на лекцию будет предоставлена в чате по запросу. </a:t>
            </a:r>
          </a:p>
          <a:p>
            <a:endParaRPr lang="ru-RU" sz="1800" dirty="0" smtClean="0"/>
          </a:p>
          <a:p>
            <a:r>
              <a:rPr lang="ru-RU" sz="1800" dirty="0" smtClean="0"/>
              <a:t>Работы остальных студентов ждем до вечера 26-го февраля.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Почта для связи: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paramonova.nn@phystech.edu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600" i="1" dirty="0" smtClean="0"/>
              <a:t>Занятие на следующей неделе начнется в 17:25</a:t>
            </a:r>
          </a:p>
          <a:p>
            <a:endParaRPr lang="ru-RU" sz="1600" dirty="0" smtClean="0"/>
          </a:p>
          <a:p>
            <a:pPr algn="r"/>
            <a:r>
              <a:rPr lang="ru-RU" sz="1600" dirty="0" smtClean="0"/>
              <a:t>С уважением, коллектив кафедры инновационной педагогики.</a:t>
            </a:r>
          </a:p>
        </p:txBody>
      </p:sp>
    </p:spTree>
    <p:extLst>
      <p:ext uri="{BB962C8B-B14F-4D97-AF65-F5344CB8AC3E}">
        <p14:creationId xmlns:p14="http://schemas.microsoft.com/office/powerpoint/2010/main" val="18750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Горизонты физики  Современное образование: вызовы и направления развития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</dc:creator>
  <cp:lastModifiedBy>User</cp:lastModifiedBy>
  <cp:revision>9</cp:revision>
  <dcterms:created xsi:type="dcterms:W3CDTF">2019-09-03T05:48:30Z</dcterms:created>
  <dcterms:modified xsi:type="dcterms:W3CDTF">2021-02-25T14:30:38Z</dcterms:modified>
</cp:coreProperties>
</file>