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</p:sldMasterIdLst>
  <p:notesMasterIdLst>
    <p:notesMasterId r:id="rId18"/>
  </p:notesMasterIdLst>
  <p:handoutMasterIdLst>
    <p:handoutMasterId r:id="rId19"/>
  </p:handoutMasterIdLst>
  <p:sldIdLst>
    <p:sldId id="256" r:id="rId4"/>
    <p:sldId id="263" r:id="rId5"/>
    <p:sldId id="258" r:id="rId6"/>
    <p:sldId id="265" r:id="rId7"/>
    <p:sldId id="266" r:id="rId8"/>
    <p:sldId id="264" r:id="rId9"/>
    <p:sldId id="268" r:id="rId10"/>
    <p:sldId id="267" r:id="rId11"/>
    <p:sldId id="269" r:id="rId12"/>
    <p:sldId id="270" r:id="rId13"/>
    <p:sldId id="274" r:id="rId14"/>
    <p:sldId id="272" r:id="rId15"/>
    <p:sldId id="271" r:id="rId16"/>
    <p:sldId id="273" r:id="rId17"/>
  </p:sldIdLst>
  <p:sldSz cx="9601200" cy="12801600" type="A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6A6"/>
    <a:srgbClr val="010417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4020"/>
        <p:guide pos="30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469529"/>
            <a:ext cx="7200900" cy="40824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3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60083" y="1029547"/>
            <a:ext cx="8281035" cy="10376747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469529"/>
            <a:ext cx="7200900" cy="40824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3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 anchor="ctr" anchorCtr="0">
            <a:normAutofit/>
          </a:bodyPr>
          <a:lstStyle>
            <a:lvl1pPr>
              <a:defRPr sz="462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4" y="3407834"/>
            <a:ext cx="8281035" cy="8122498"/>
          </a:xfrm>
        </p:spPr>
        <p:txBody>
          <a:bodyPr>
            <a:normAutofit/>
          </a:bodyPr>
          <a:lstStyle>
            <a:lvl1pPr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7001765"/>
            <a:ext cx="7751469" cy="1514856"/>
          </a:xfrm>
        </p:spPr>
        <p:txBody>
          <a:bodyPr anchor="b">
            <a:noAutofit/>
          </a:bodyPr>
          <a:lstStyle>
            <a:lvl1pPr>
              <a:defRPr sz="63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605386"/>
            <a:ext cx="5765721" cy="1208769"/>
          </a:xfrm>
        </p:spPr>
        <p:txBody>
          <a:bodyPr>
            <a:noAutofit/>
          </a:bodyPr>
          <a:lstStyle>
            <a:lvl1pPr marL="0" indent="0">
              <a:buNone/>
              <a:defRPr sz="252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>
            <a:normAutofit/>
          </a:bodyPr>
          <a:lstStyle>
            <a:lvl1pPr>
              <a:defRPr sz="462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064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589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94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7"/>
            <a:ext cx="8281035" cy="2474385"/>
          </a:xfrm>
        </p:spPr>
        <p:txBody>
          <a:bodyPr/>
          <a:lstStyle>
            <a:lvl1pPr>
              <a:defRPr sz="462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3" y="3257261"/>
            <a:ext cx="4061757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3" y="4882471"/>
            <a:ext cx="4061757" cy="6671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608" y="3257261"/>
            <a:ext cx="4081761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0608" y="4882471"/>
            <a:ext cx="4081761" cy="6671568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5163609"/>
            <a:ext cx="8281035" cy="2474385"/>
          </a:xfrm>
        </p:spPr>
        <p:txBody>
          <a:bodyPr>
            <a:normAutofit/>
          </a:bodyPr>
          <a:lstStyle>
            <a:lvl1pPr algn="ctr">
              <a:defRPr sz="462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13" y="237067"/>
            <a:ext cx="3280095" cy="2987040"/>
          </a:xfrm>
        </p:spPr>
        <p:txBody>
          <a:bodyPr anchor="ctr" anchorCtr="0">
            <a:normAutofit/>
          </a:bodyPr>
          <a:lstStyle>
            <a:lvl1pPr>
              <a:defRPr sz="336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2400" y="1430528"/>
            <a:ext cx="4581183" cy="95096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314" y="3840480"/>
            <a:ext cx="3280095" cy="711496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ALÉM DO CONDADO: AVENTURAS ÉPICAS NA TERRA DA IA GENERATIVA - POLYANA AMARAL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6781" y="681567"/>
            <a:ext cx="1204336" cy="10848765"/>
          </a:xfrm>
        </p:spPr>
        <p:txBody>
          <a:bodyPr vert="eaVert">
            <a:normAutofit/>
          </a:bodyPr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992967" cy="10848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 anchor="ctr" anchorCtr="0">
            <a:normAutofit/>
          </a:bodyPr>
          <a:lstStyle>
            <a:lvl1pPr>
              <a:defRPr sz="462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4" y="3407834"/>
            <a:ext cx="8281035" cy="8122498"/>
          </a:xfrm>
        </p:spPr>
        <p:txBody>
          <a:bodyPr>
            <a:normAutofit/>
          </a:bodyPr>
          <a:lstStyle>
            <a:lvl1pPr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60083" y="1029547"/>
            <a:ext cx="8281035" cy="10376747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7001765"/>
            <a:ext cx="7751469" cy="1514856"/>
          </a:xfrm>
        </p:spPr>
        <p:txBody>
          <a:bodyPr anchor="b">
            <a:noAutofit/>
          </a:bodyPr>
          <a:lstStyle>
            <a:lvl1pPr>
              <a:defRPr sz="63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605386"/>
            <a:ext cx="5765721" cy="1208769"/>
          </a:xfrm>
        </p:spPr>
        <p:txBody>
          <a:bodyPr>
            <a:noAutofit/>
          </a:bodyPr>
          <a:lstStyle>
            <a:lvl1pPr marL="0" indent="0">
              <a:buNone/>
              <a:defRPr sz="252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>
            <a:normAutofit/>
          </a:bodyPr>
          <a:lstStyle>
            <a:lvl1pPr>
              <a:defRPr sz="462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064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589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94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7"/>
            <a:ext cx="8281035" cy="2474385"/>
          </a:xfrm>
        </p:spPr>
        <p:txBody>
          <a:bodyPr/>
          <a:lstStyle>
            <a:lvl1pPr>
              <a:defRPr sz="462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3" y="3257261"/>
            <a:ext cx="4061757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3" y="4882471"/>
            <a:ext cx="4061757" cy="6671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608" y="3257261"/>
            <a:ext cx="4081761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0608" y="4882471"/>
            <a:ext cx="4081761" cy="6671568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5163609"/>
            <a:ext cx="8281035" cy="2474385"/>
          </a:xfrm>
        </p:spPr>
        <p:txBody>
          <a:bodyPr>
            <a:normAutofit/>
          </a:bodyPr>
          <a:lstStyle>
            <a:lvl1pPr algn="ctr">
              <a:defRPr sz="462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13" y="237067"/>
            <a:ext cx="3280095" cy="2987040"/>
          </a:xfrm>
        </p:spPr>
        <p:txBody>
          <a:bodyPr anchor="ctr" anchorCtr="0">
            <a:normAutofit/>
          </a:bodyPr>
          <a:lstStyle>
            <a:lvl1pPr>
              <a:defRPr sz="336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2400" y="1430528"/>
            <a:ext cx="4581183" cy="95096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314" y="3840480"/>
            <a:ext cx="3280095" cy="711496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ALÉM DO CONDADO: AVENTURAS ÉPICAS NA TERRA DA IA GENERATIVA - POLYANA AMARAL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6781" y="681567"/>
            <a:ext cx="1204336" cy="10848765"/>
          </a:xfrm>
        </p:spPr>
        <p:txBody>
          <a:bodyPr vert="eaVert">
            <a:normAutofit/>
          </a:bodyPr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992967" cy="10848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7"/>
            <a:ext cx="8281035" cy="247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8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60120" rtl="0" eaLnBrk="1" fontAlgn="auto" latinLnBrk="0" hangingPunct="1">
        <a:lnSpc>
          <a:spcPct val="90000"/>
        </a:lnSpc>
        <a:spcBef>
          <a:spcPts val="1050"/>
        </a:spcBef>
        <a:spcAft>
          <a:spcPts val="0"/>
        </a:spcAft>
        <a:buClrTx/>
        <a:buSzTx/>
        <a:buFont typeface="Arial" panose="020B0604020202020204" pitchFamily="34" charset="0"/>
        <a:buNone/>
        <a:defRPr sz="294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7"/>
            <a:ext cx="8281035" cy="247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8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60120" rtl="0" eaLnBrk="1" fontAlgn="auto" latinLnBrk="0" hangingPunct="1">
        <a:lnSpc>
          <a:spcPct val="90000"/>
        </a:lnSpc>
        <a:spcBef>
          <a:spcPts val="1050"/>
        </a:spcBef>
        <a:spcAft>
          <a:spcPts val="0"/>
        </a:spcAft>
        <a:buClrTx/>
        <a:buSzTx/>
        <a:buFont typeface="Arial" panose="020B0604020202020204" pitchFamily="34" charset="0"/>
        <a:buNone/>
        <a:defRPr sz="294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.xml"/><Relationship Id="rId3" Type="http://schemas.openxmlformats.org/officeDocument/2006/relationships/image" Target="../media/image6.jpe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3" Type="http://schemas.openxmlformats.org/officeDocument/2006/relationships/image" Target="../media/image7.jpe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hyperlink" Target="https://github.com/polyanaamaral" TargetMode="Externa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image" Target="../media/image2.jpe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3.jpe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3" Type="http://schemas.openxmlformats.org/officeDocument/2006/relationships/image" Target="../media/image4.jpe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image" Target="../media/image5.jpe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_cb2de3a6-c727-440f-9a44-772b81665169"/>
          <p:cNvPicPr>
            <a:picLocks noChangeAspect="1"/>
          </p:cNvPicPr>
          <p:nvPr/>
        </p:nvPicPr>
        <p:blipFill>
          <a:blip r:embed="rId1"/>
          <a:srcRect l="17989" t="20317" r="13915"/>
          <a:stretch>
            <a:fillRect/>
          </a:stretch>
        </p:blipFill>
        <p:spPr>
          <a:xfrm>
            <a:off x="-635" y="1280795"/>
            <a:ext cx="9601200" cy="1123505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-12700" y="76200"/>
            <a:ext cx="96139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52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lang="pt-BR" altLang="en-US" sz="46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LÉM</a:t>
            </a:r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lang="pt-BR" altLang="en-US" sz="46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DO</a:t>
            </a:r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lang="pt-BR" altLang="en-US" sz="52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C</a:t>
            </a:r>
            <a:r>
              <a:rPr lang="pt-BR" altLang="en-US" sz="46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ONDADO</a:t>
            </a:r>
            <a:endParaRPr lang="pt-BR" altLang="en-US" sz="46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Caixa de Texto 6"/>
          <p:cNvSpPr txBox="1"/>
          <p:nvPr>
            <p:custDataLst>
              <p:tags r:id="rId2"/>
            </p:custDataLst>
          </p:nvPr>
        </p:nvSpPr>
        <p:spPr>
          <a:xfrm>
            <a:off x="0" y="977900"/>
            <a:ext cx="9613900" cy="1014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AVENTURAS ÉPICAS NA TERRA DA </a:t>
            </a:r>
            <a:endParaRPr lang="pt-BR" altLang="en-US" sz="28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ctr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INTELIGÊNCIA ARTIFICIAL GENERATIVA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Caixa de Texto 7"/>
          <p:cNvSpPr txBox="1"/>
          <p:nvPr>
            <p:custDataLst>
              <p:tags r:id="rId3"/>
            </p:custDataLst>
          </p:nvPr>
        </p:nvSpPr>
        <p:spPr>
          <a:xfrm>
            <a:off x="3091180" y="12158980"/>
            <a:ext cx="341820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POLYANA AMARAL</a:t>
            </a:r>
            <a:endParaRPr lang="pt-BR" altLang="en-US" sz="28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9050" y="907415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APLICAÇÕES DA IA GENERATIVA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165735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931670"/>
            <a:ext cx="874395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Assim como o Um Anel tinha muitos poderes, a IA Generativa tem inúmeras aplicações. Vamos explorar algumas delas: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altLang="en-US" sz="2400" b="1">
                <a:solidFill>
                  <a:schemeClr val="tx1"/>
                </a:solidFill>
                <a:cs typeface="+mn-lt"/>
              </a:rPr>
              <a:t>    </a:t>
            </a:r>
            <a:r>
              <a:rPr lang="pt-BR" altLang="en-US" sz="2400" b="1">
                <a:solidFill>
                  <a:schemeClr val="tx1"/>
                </a:solidFill>
                <a:cs typeface="+mn-lt"/>
              </a:rPr>
              <a:t>Criação de Arte:</a:t>
            </a:r>
            <a:r>
              <a:rPr lang="pt-BR" altLang="en-US" sz="2400">
                <a:solidFill>
                  <a:schemeClr val="tx1"/>
                </a:solidFill>
                <a:cs typeface="+mn-lt"/>
              </a:rPr>
              <a:t> A IA pode criar pinturas e desenhos incríveis, como se fosse um artista elfo inspirado pelos belos cenários de Lothlórien.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altLang="en-US" sz="2400" b="1">
                <a:solidFill>
                  <a:schemeClr val="tx1"/>
                </a:solidFill>
                <a:cs typeface="+mn-lt"/>
              </a:rPr>
              <a:t>    Composição Musical:</a:t>
            </a:r>
            <a:r>
              <a:rPr lang="pt-BR" altLang="en-US" sz="2400">
                <a:solidFill>
                  <a:schemeClr val="tx1"/>
                </a:solidFill>
                <a:cs typeface="+mn-lt"/>
              </a:rPr>
              <a:t> Pode compor músicas épicas que poderiam tocar nos salões de Valfenda ou nos campos de batalha de Gondor.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altLang="en-US" sz="2400" b="1">
                <a:solidFill>
                  <a:schemeClr val="tx1"/>
                </a:solidFill>
                <a:cs typeface="+mn-lt"/>
              </a:rPr>
              <a:t> </a:t>
            </a:r>
            <a:r>
              <a:rPr lang="pt-BR" altLang="en-US" sz="2400" b="1">
                <a:solidFill>
                  <a:schemeClr val="tx1"/>
                </a:solidFill>
                <a:cs typeface="+mn-lt"/>
              </a:rPr>
              <a:t>   Escrita Criativa: </a:t>
            </a:r>
            <a:r>
              <a:rPr lang="pt-BR" altLang="en-US" sz="2400">
                <a:solidFill>
                  <a:schemeClr val="tx1"/>
                </a:solidFill>
                <a:cs typeface="+mn-lt"/>
              </a:rPr>
              <a:t>Pode escrever contos e poemas, transportando-nos para mundos tão fantásticos quanto a Terra Média.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altLang="en-US" sz="2400" b="1">
                <a:solidFill>
                  <a:schemeClr val="tx1"/>
                </a:solidFill>
                <a:cs typeface="+mn-lt"/>
              </a:rPr>
              <a:t>    Design de Jogos: </a:t>
            </a:r>
            <a:r>
              <a:rPr lang="pt-BR" altLang="en-US" sz="2400">
                <a:solidFill>
                  <a:schemeClr val="tx1"/>
                </a:solidFill>
                <a:cs typeface="+mn-lt"/>
              </a:rPr>
              <a:t>A IA pode ajudar a criar personagens, mapas e histórias para jogos de aventura, como se fosse um mestre anão forjando novas terras e desafios.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4" name="Imagem 3" descr="_bf89be69-d032-483c-957d-6ac390a65c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35" y="8884920"/>
            <a:ext cx="3030220" cy="3030220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0140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1876425" y="1582420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05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57835" y="8516303"/>
            <a:ext cx="9601200" cy="7385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 JORNADA CONTINUA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476250" y="8443913"/>
            <a:ext cx="960120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A JORNADA CONTINUA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9050" y="769620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A JORNADA CONTINUA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165735"/>
            <a:ext cx="15875" cy="15900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656080"/>
            <a:ext cx="87439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Nossa aventura por hoje chega ao fim, mas a jornada com a IA Generativa está apenas começando. Assim como Bilbo deixou o Condado para explorar terras desconhecidas, nós também podemos usar a IA Generativa para explorar novas fronteiras de criatividade e inovação.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Lembrem-se, jovens aventureiros, que com grande poder vem grande responsabilidade. Usar a IA Generativa é como portar um anel de poder – devemos usá-la com sabedoria e para o bem.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Que esta jornada os inspire a descobrir mais sobre a fascinante Terra da IA Generativa. Quem sabe, talvez um dia, vocês se tornem os próximos mestres desta arte mágica, criando maravilhas que encantem e inspirem o mundo, assim como os contos da Terra Média.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Boa sorte e que a luz de Eärendil ilumine seus caminhos!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5" name="Imagem 4" descr="_364857ab-49fc-4d5d-925c-c161cb3228e8"/>
          <p:cNvPicPr>
            <a:picLocks noChangeAspect="1"/>
          </p:cNvPicPr>
          <p:nvPr/>
        </p:nvPicPr>
        <p:blipFill>
          <a:blip r:embed="rId3">
            <a:alphaModFix amt="80000"/>
          </a:blip>
          <a:srcRect t="9601"/>
          <a:stretch>
            <a:fillRect/>
          </a:stretch>
        </p:blipFill>
        <p:spPr>
          <a:xfrm>
            <a:off x="2621280" y="7590155"/>
            <a:ext cx="4358640" cy="39414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780848" y="1214077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57835" y="8377873"/>
            <a:ext cx="9601200" cy="10153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66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AGRADECIMENTOS</a:t>
            </a:r>
            <a:endParaRPr lang="pt-BR" altLang="en-US" sz="66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476885" y="8305483"/>
            <a:ext cx="960120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66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AGRADECIMENTOS</a:t>
            </a:r>
            <a:endParaRPr lang="pt-BR" altLang="en-US" sz="66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9050" y="907415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OBRIGADA POR LER ATÉ AQUI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10668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771015"/>
            <a:ext cx="874395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Este e-book foi desenvolvido com a assistência de avançadas tecnologias de inteligência artificial. A colaboração com ChatGPT, criado pela OpenAI, permitiu explorar novas fronteiras da criatividade e inovação no texto. Além disso, a inteligência artificial do Bing foi fundamental na criação das imagens que acompanham esta obra, enriquecendo a experiência visual dos leitores. A junção dessas tecnologias proporcionou uma experiência única e imersiva.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Este conteúdo foi gerado com fins didáticos de construção, não foi realizada uma validação cuidadosa humana no conteúdo e pode conter erros gerados por uma IA.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10" name="Caixa de Texto 9">
            <a:hlinkClick r:id="rId3" tooltip="" action="ppaction://hlinkfile"/>
          </p:cNvPr>
          <p:cNvSpPr txBox="1"/>
          <p:nvPr/>
        </p:nvSpPr>
        <p:spPr>
          <a:xfrm>
            <a:off x="2131060" y="10678160"/>
            <a:ext cx="4800600" cy="363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pt-BR" altLang="en-US" sz="1600">
                <a:hlinkClick r:id="rId3" tooltip="" action="ppaction://hlinkfile">
                  <a:extLst>
                    <a:ext uri="{DAF060AB-1E55-43B9-8AAB-6FB025537F2F}">
                      <wpsdc:hlinkClr xmlns:wpsdc="http://www.wps.cn/officeDocument/2017/drawingmlCustomData" val="A976A6"/>
                      <wpsdc:folHlinkClr xmlns:wpsdc="http://www.wps.cn/officeDocument/2017/drawingmlCustomData" val="00000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https://github.com/polyanaamaral</a:t>
            </a:r>
            <a:endParaRPr lang="pt-BR" altLang="en-US" sz="1600">
              <a:hlinkClick r:id="rId3" tooltip="" action="ppaction://hlinkfile">
                <a:extLst>
                  <a:ext uri="{DAF060AB-1E55-43B9-8AAB-6FB025537F2F}">
                    <wpsdc:hlinkClr xmlns:wpsdc="http://www.wps.cn/officeDocument/2017/drawingmlCustomData" val="A976A6"/>
                    <wpsdc:folHlinkClr xmlns:wpsdc="http://www.wps.cn/officeDocument/2017/drawingmlCustomData" val="000000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algn="ctr"/>
            <a:endParaRPr lang="pt-BR" altLang="en-US" sz="1600"/>
          </a:p>
          <a:p>
            <a:pPr algn="ctr"/>
            <a:r>
              <a:rPr lang="pt-BR" altLang="en-US" sz="1600"/>
              <a:t>POLYANA AMARAL - Desenvolvedora FrontEnd</a:t>
            </a:r>
            <a:endParaRPr lang="pt-BR" altLang="en-US" sz="1600"/>
          </a:p>
        </p:txBody>
      </p:sp>
      <p:pic>
        <p:nvPicPr>
          <p:cNvPr id="11" name="Imagem 10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</p:blipFill>
        <p:spPr>
          <a:xfrm>
            <a:off x="3876040" y="8896350"/>
            <a:ext cx="1524635" cy="15621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</p:blipFill>
        <p:spPr>
          <a:xfrm>
            <a:off x="5168265" y="5467668"/>
            <a:ext cx="2658462" cy="72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</p:blipFill>
        <p:spPr>
          <a:xfrm>
            <a:off x="1162050" y="4943793"/>
            <a:ext cx="320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51765" y="868045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INTRODUÇÃO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30353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885315"/>
            <a:ext cx="87439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Saudações, jovens aventureiros! Hoje embarcaremos em uma jornada fascinante, talvez tão emocionante quanto as aventuras de Bilbo e Frodo. Deixe-me apresentar-lhes um novo e misterioso reino, um lugar onde a magia da mente humana encontra a força dos computadores. Bem-vindos à Terra da Inteligência Artificial (IA) Generativa!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5" name="Imagem 4" descr="_1e09a883-3980-42dd-a91d-dc47a5b155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4625975"/>
            <a:ext cx="6972300" cy="6972300"/>
          </a:xfrm>
          <a:prstGeom prst="rect">
            <a:avLst/>
          </a:prstGeom>
        </p:spPr>
      </p:pic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780848" y="1210140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2226310" y="1852295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01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76885" y="8644255"/>
            <a:ext cx="960120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dist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O QUE É A IA GENERATIVA?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495300" y="987044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502285" y="8618855"/>
            <a:ext cx="960120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dist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O QUE É A IA GENERATIVA?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383540" y="774065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O QUE É A IA GENERATIVA?</a:t>
            </a:r>
            <a:endParaRPr lang="pt-BR" altLang="en-US" sz="3200" b="1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38227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867535"/>
            <a:ext cx="87439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>
              <a:buClrTx/>
              <a:buSzTx/>
              <a:buFontTx/>
            </a:pPr>
            <a:r>
              <a:rPr lang="pt-BR" altLang="en-US" sz="2400">
                <a:solidFill>
                  <a:schemeClr val="tx1"/>
                </a:solidFill>
                <a:cs typeface="+mn-lt"/>
              </a:rPr>
              <a:t>Assim como Bilbo descobriu o Um Anel e suas habilidades mágicas, nós, mortais, descobrimos a Inteligência Artificial Generativa (ou IA Generativa). Mas o que é isso, vocês devem estar se perguntando.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>
              <a:buClrTx/>
              <a:buSzTx/>
              <a:buFontTx/>
            </a:pP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>
              <a:buClrTx/>
              <a:buSzTx/>
              <a:buFontTx/>
            </a:pPr>
            <a:r>
              <a:rPr lang="pt-BR" altLang="en-US" sz="2400">
                <a:solidFill>
                  <a:schemeClr val="tx1"/>
                </a:solidFill>
                <a:cs typeface="+mn-lt"/>
              </a:rPr>
              <a:t>A IA Generativa é uma forma especial de inteligência artificial. Pensem nela como uma entidade mágica capaz de criar coisas novas. Em vez de apenas seguir instruções, como um simples Orc obedecendo a Sauron, a IA Generativa pode gerar imagens, textos, músicas e até ideias originais – como se fosse um elfo criativo e habilidoso.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9" name="Imagem 8" descr="_2b101f3b-5e19-4f73-ba86-eeac3a0131bb"/>
          <p:cNvPicPr>
            <a:picLocks noChangeAspect="1"/>
          </p:cNvPicPr>
          <p:nvPr/>
        </p:nvPicPr>
        <p:blipFill>
          <a:blip r:embed="rId3"/>
          <a:srcRect b="21022"/>
          <a:stretch>
            <a:fillRect/>
          </a:stretch>
        </p:blipFill>
        <p:spPr>
          <a:xfrm>
            <a:off x="1409700" y="6388100"/>
            <a:ext cx="6782435" cy="5356860"/>
          </a:xfrm>
          <a:prstGeom prst="rect">
            <a:avLst/>
          </a:prstGeom>
        </p:spPr>
      </p:pic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>
          <a:xfrm>
            <a:off x="6780848" y="1210140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5" name="Espaço Reservado para Rodapé 1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1876425" y="1315720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02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76885" y="7689850"/>
            <a:ext cx="9601200" cy="14770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 MAGIA POR TRÁS DA 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IA GENERATIVA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495300" y="7616825"/>
            <a:ext cx="96012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A MAGIA POR TRÁS DA 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IA GENERATIVA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780848" y="1210140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51765" y="815340"/>
            <a:ext cx="877062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A MAGIA POR TRÁS DA IA GENERATIVA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22479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999615"/>
            <a:ext cx="87439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Imaginem Gandalf, o Cinzento, usando sua sabedoria e poder para criar ilusões e lançar feitiços. A IA Generativa funciona de maneira similar, mas em vez de usar feitiços, ela utiliza algo chamado "redes neurais". Essas redes são sistemas complexos, inspirados no cérebro humano, que aprendem a partir de muitos exemplos.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Por exemplo, para criar uma pintura, a IA observa milhares de obras de arte até que aprenda os padrões e estilos. É como se ela estivesse treinando com os melhores mestres da pintura de Valfenda, absorvendo todo o conhecimento e técnicas.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5" name="Imagem 4" descr="_27785c4a-9f5c-4471-b59b-bfbd5d7aac88"/>
          <p:cNvPicPr>
            <a:picLocks noChangeAspect="1"/>
          </p:cNvPicPr>
          <p:nvPr/>
        </p:nvPicPr>
        <p:blipFill>
          <a:blip r:embed="rId3"/>
          <a:srcRect b="25602"/>
          <a:stretch>
            <a:fillRect/>
          </a:stretch>
        </p:blipFill>
        <p:spPr>
          <a:xfrm>
            <a:off x="1378585" y="6557645"/>
            <a:ext cx="6989445" cy="5200650"/>
          </a:xfrm>
          <a:prstGeom prst="rect">
            <a:avLst/>
          </a:prstGeom>
        </p:spPr>
      </p:pic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1876425" y="1315720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03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76885" y="7689850"/>
            <a:ext cx="9601200" cy="14770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COMO A IA GENERATIVA APRENDE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495300" y="7636510"/>
            <a:ext cx="96012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COMO A IA GENERATIVA APRENDE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9050" y="848360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COMO A IA GENERATIVA APRENDE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18542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971040"/>
            <a:ext cx="87439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Assim como Frodo precisou aprender e crescer durante sua jornada, a IA Generativa precisa ser treinada. Isso acontece através de um processo chamado "treinamento supervisionado". Durante o treinamento, a IA recebe muitos exemplos e aprende a identificar padrões.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Imaginem que queremos que a IA escreva uma nova história de fantasia. Primeiro, ela leria muitas histórias, como as aventuras de Bilbo e Frodo, aprendendo a estrutura, os personagens e as reviravoltas. Depois, com todo esse conhecimento, ela poderia criar uma nova história, original e cativante.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5" name="Imagem 4" descr="_a25e90c4-39c6-4e66-89ed-a4d6e8706d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7543" b="5931"/>
          <a:stretch>
            <a:fillRect/>
          </a:stretch>
        </p:blipFill>
        <p:spPr>
          <a:xfrm>
            <a:off x="1788795" y="6788150"/>
            <a:ext cx="6198235" cy="536321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780848" y="1214077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1876425" y="1315720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04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76885" y="7689850"/>
            <a:ext cx="9601200" cy="14770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APLICAÇÕES DA 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IA GENERATIVA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501650" y="7636510"/>
            <a:ext cx="96012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APLICAÇÕES DA 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IA GENERATIVA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5631</Words>
  <Application>WPS Presentation</Application>
  <PresentationFormat>宽屏</PresentationFormat>
  <Paragraphs>153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Algerian</vt:lpstr>
      <vt:lpstr>Blackadder ITC</vt:lpstr>
      <vt:lpstr>Bernard MT Condensed</vt:lpstr>
      <vt:lpstr>Cascadia Code</vt:lpstr>
      <vt:lpstr>Cascadia Code SemiLight</vt:lpstr>
      <vt:lpstr>Chiller</vt:lpstr>
      <vt:lpstr>Comic Sans MS</vt:lpstr>
      <vt:lpstr>Consolas</vt:lpstr>
      <vt:lpstr>Century Schoolbook</vt:lpstr>
      <vt:lpstr>Century Gothic</vt:lpstr>
      <vt:lpstr>Georgia</vt:lpstr>
      <vt:lpstr>Impact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Polyana Amaral</cp:lastModifiedBy>
  <cp:revision>40</cp:revision>
  <dcterms:created xsi:type="dcterms:W3CDTF">2024-06-23T20:12:39Z</dcterms:created>
  <dcterms:modified xsi:type="dcterms:W3CDTF">2024-06-24T18:31:17Z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1046-12.2.0.17119</vt:lpwstr>
  </property>
  <property fmtid="{D5CDD505-2E9C-101B-9397-08002B2CF9AE}" pid="3" name="ICV">
    <vt:lpwstr>EDED71BC0AB843DF9DCBAF4F3CEBA3EA_13</vt:lpwstr>
  </property>
</Properties>
</file>