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8" saveSubsetFonts="1">
  <p:sldMasterIdLst>
    <p:sldMasterId id="2147483720" r:id="rId1"/>
  </p:sldMasterIdLst>
  <p:sldIdLst>
    <p:sldId id="256" r:id="rId2"/>
  </p:sldIdLst>
  <p:sldSz cx="2286000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37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206286"/>
            <a:ext cx="1714500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62041"/>
            <a:ext cx="1714500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67109"/>
            <a:ext cx="492919" cy="10681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67109"/>
            <a:ext cx="1450181" cy="10681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314244"/>
            <a:ext cx="1971675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843526"/>
            <a:ext cx="1971675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335543"/>
            <a:ext cx="971550" cy="799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335543"/>
            <a:ext cx="971550" cy="799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67108"/>
            <a:ext cx="1971675" cy="24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" y="308992"/>
            <a:ext cx="967085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" y="460423"/>
            <a:ext cx="967085" cy="677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" y="308992"/>
            <a:ext cx="971848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" y="460423"/>
            <a:ext cx="971848" cy="677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84032"/>
            <a:ext cx="737294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181485"/>
            <a:ext cx="1157288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378142"/>
            <a:ext cx="737294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84032"/>
            <a:ext cx="737294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181485"/>
            <a:ext cx="1157288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378142"/>
            <a:ext cx="737294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67108"/>
            <a:ext cx="1971675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335543"/>
            <a:ext cx="1971675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1168273"/>
            <a:ext cx="514350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0172-E890-4B3E-95D6-52D1FF996913}" type="datetimeFigureOut">
              <a:rPr lang="en-US" smtClean="0"/>
              <a:t>2020-05-29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1168273"/>
            <a:ext cx="771525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1168273"/>
            <a:ext cx="514350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5D6-7798-40A9-9279-810D9696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3">
            <a:extLst>
              <a:ext uri="{FF2B5EF4-FFF2-40B4-BE49-F238E27FC236}">
                <a16:creationId xmlns:a16="http://schemas.microsoft.com/office/drawing/2014/main" id="{A5EAA09E-7885-4067-BA16-6EE3F4C33F1B}"/>
              </a:ext>
            </a:extLst>
          </p:cNvPr>
          <p:cNvSpPr>
            <a:spLocks noChangeAspect="1"/>
          </p:cNvSpPr>
          <p:nvPr/>
        </p:nvSpPr>
        <p:spPr>
          <a:xfrm rot="1456177">
            <a:off x="1673625" y="304349"/>
            <a:ext cx="314835" cy="548640"/>
          </a:xfrm>
          <a:custGeom>
            <a:avLst/>
            <a:gdLst>
              <a:gd name="connsiteX0" fmla="*/ 0 w 472904"/>
              <a:gd name="connsiteY0" fmla="*/ 393385 h 786770"/>
              <a:gd name="connsiteX1" fmla="*/ 236452 w 472904"/>
              <a:gd name="connsiteY1" fmla="*/ 0 h 786770"/>
              <a:gd name="connsiteX2" fmla="*/ 472904 w 472904"/>
              <a:gd name="connsiteY2" fmla="*/ 393385 h 786770"/>
              <a:gd name="connsiteX3" fmla="*/ 236452 w 472904"/>
              <a:gd name="connsiteY3" fmla="*/ 786770 h 786770"/>
              <a:gd name="connsiteX4" fmla="*/ 0 w 472904"/>
              <a:gd name="connsiteY4" fmla="*/ 393385 h 786770"/>
              <a:gd name="connsiteX0" fmla="*/ 0 w 472904"/>
              <a:gd name="connsiteY0" fmla="*/ 393679 h 787064"/>
              <a:gd name="connsiteX1" fmla="*/ 236452 w 472904"/>
              <a:gd name="connsiteY1" fmla="*/ 294 h 787064"/>
              <a:gd name="connsiteX2" fmla="*/ 472904 w 472904"/>
              <a:gd name="connsiteY2" fmla="*/ 393679 h 787064"/>
              <a:gd name="connsiteX3" fmla="*/ 236452 w 472904"/>
              <a:gd name="connsiteY3" fmla="*/ 787064 h 787064"/>
              <a:gd name="connsiteX4" fmla="*/ 0 w 472904"/>
              <a:gd name="connsiteY4" fmla="*/ 393679 h 787064"/>
              <a:gd name="connsiteX0" fmla="*/ 0 w 472904"/>
              <a:gd name="connsiteY0" fmla="*/ 393951 h 787336"/>
              <a:gd name="connsiteX1" fmla="*/ 236452 w 472904"/>
              <a:gd name="connsiteY1" fmla="*/ 566 h 787336"/>
              <a:gd name="connsiteX2" fmla="*/ 472904 w 472904"/>
              <a:gd name="connsiteY2" fmla="*/ 393951 h 787336"/>
              <a:gd name="connsiteX3" fmla="*/ 236452 w 472904"/>
              <a:gd name="connsiteY3" fmla="*/ 787336 h 787336"/>
              <a:gd name="connsiteX4" fmla="*/ 0 w 472904"/>
              <a:gd name="connsiteY4" fmla="*/ 393951 h 787336"/>
              <a:gd name="connsiteX0" fmla="*/ 0 w 472904"/>
              <a:gd name="connsiteY0" fmla="*/ 393951 h 789124"/>
              <a:gd name="connsiteX1" fmla="*/ 236452 w 472904"/>
              <a:gd name="connsiteY1" fmla="*/ 566 h 789124"/>
              <a:gd name="connsiteX2" fmla="*/ 472904 w 472904"/>
              <a:gd name="connsiteY2" fmla="*/ 393951 h 789124"/>
              <a:gd name="connsiteX3" fmla="*/ 236452 w 472904"/>
              <a:gd name="connsiteY3" fmla="*/ 787336 h 789124"/>
              <a:gd name="connsiteX4" fmla="*/ 0 w 472904"/>
              <a:gd name="connsiteY4" fmla="*/ 393951 h 789124"/>
              <a:gd name="connsiteX0" fmla="*/ 0 w 472904"/>
              <a:gd name="connsiteY0" fmla="*/ 393951 h 788988"/>
              <a:gd name="connsiteX1" fmla="*/ 236452 w 472904"/>
              <a:gd name="connsiteY1" fmla="*/ 566 h 788988"/>
              <a:gd name="connsiteX2" fmla="*/ 472904 w 472904"/>
              <a:gd name="connsiteY2" fmla="*/ 393951 h 788988"/>
              <a:gd name="connsiteX3" fmla="*/ 236452 w 472904"/>
              <a:gd name="connsiteY3" fmla="*/ 787336 h 788988"/>
              <a:gd name="connsiteX4" fmla="*/ 0 w 472904"/>
              <a:gd name="connsiteY4" fmla="*/ 393951 h 788988"/>
              <a:gd name="connsiteX0" fmla="*/ 0 w 472904"/>
              <a:gd name="connsiteY0" fmla="*/ 393941 h 788978"/>
              <a:gd name="connsiteX1" fmla="*/ 236452 w 472904"/>
              <a:gd name="connsiteY1" fmla="*/ 556 h 788978"/>
              <a:gd name="connsiteX2" fmla="*/ 472904 w 472904"/>
              <a:gd name="connsiteY2" fmla="*/ 393941 h 788978"/>
              <a:gd name="connsiteX3" fmla="*/ 236452 w 472904"/>
              <a:gd name="connsiteY3" fmla="*/ 787326 h 788978"/>
              <a:gd name="connsiteX4" fmla="*/ 0 w 472904"/>
              <a:gd name="connsiteY4" fmla="*/ 393941 h 78897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4146 h 789153"/>
              <a:gd name="connsiteX1" fmla="*/ 236452 w 472971"/>
              <a:gd name="connsiteY1" fmla="*/ 761 h 789153"/>
              <a:gd name="connsiteX2" fmla="*/ 472904 w 472971"/>
              <a:gd name="connsiteY2" fmla="*/ 394146 h 789153"/>
              <a:gd name="connsiteX3" fmla="*/ 236452 w 472971"/>
              <a:gd name="connsiteY3" fmla="*/ 787531 h 789153"/>
              <a:gd name="connsiteX4" fmla="*/ 0 w 472971"/>
              <a:gd name="connsiteY4" fmla="*/ 394146 h 789153"/>
              <a:gd name="connsiteX0" fmla="*/ 888 w 473859"/>
              <a:gd name="connsiteY0" fmla="*/ 394168 h 789175"/>
              <a:gd name="connsiteX1" fmla="*/ 237340 w 473859"/>
              <a:gd name="connsiteY1" fmla="*/ 783 h 789175"/>
              <a:gd name="connsiteX2" fmla="*/ 473792 w 473859"/>
              <a:gd name="connsiteY2" fmla="*/ 394168 h 789175"/>
              <a:gd name="connsiteX3" fmla="*/ 237340 w 473859"/>
              <a:gd name="connsiteY3" fmla="*/ 787553 h 789175"/>
              <a:gd name="connsiteX4" fmla="*/ 888 w 473859"/>
              <a:gd name="connsiteY4" fmla="*/ 394168 h 789175"/>
              <a:gd name="connsiteX0" fmla="*/ 888 w 473820"/>
              <a:gd name="connsiteY0" fmla="*/ 394168 h 789197"/>
              <a:gd name="connsiteX1" fmla="*/ 237340 w 473820"/>
              <a:gd name="connsiteY1" fmla="*/ 783 h 789197"/>
              <a:gd name="connsiteX2" fmla="*/ 473792 w 473820"/>
              <a:gd name="connsiteY2" fmla="*/ 394168 h 789197"/>
              <a:gd name="connsiteX3" fmla="*/ 237340 w 473820"/>
              <a:gd name="connsiteY3" fmla="*/ 787553 h 789197"/>
              <a:gd name="connsiteX4" fmla="*/ 888 w 473820"/>
              <a:gd name="connsiteY4" fmla="*/ 394168 h 789197"/>
              <a:gd name="connsiteX0" fmla="*/ 888 w 474209"/>
              <a:gd name="connsiteY0" fmla="*/ 394168 h 789176"/>
              <a:gd name="connsiteX1" fmla="*/ 237340 w 474209"/>
              <a:gd name="connsiteY1" fmla="*/ 783 h 789176"/>
              <a:gd name="connsiteX2" fmla="*/ 473792 w 474209"/>
              <a:gd name="connsiteY2" fmla="*/ 394168 h 789176"/>
              <a:gd name="connsiteX3" fmla="*/ 237340 w 474209"/>
              <a:gd name="connsiteY3" fmla="*/ 787553 h 789176"/>
              <a:gd name="connsiteX4" fmla="*/ 888 w 474209"/>
              <a:gd name="connsiteY4" fmla="*/ 394168 h 789176"/>
              <a:gd name="connsiteX0" fmla="*/ 888 w 474209"/>
              <a:gd name="connsiteY0" fmla="*/ 393476 h 788484"/>
              <a:gd name="connsiteX1" fmla="*/ 237340 w 474209"/>
              <a:gd name="connsiteY1" fmla="*/ 91 h 788484"/>
              <a:gd name="connsiteX2" fmla="*/ 473792 w 474209"/>
              <a:gd name="connsiteY2" fmla="*/ 393476 h 788484"/>
              <a:gd name="connsiteX3" fmla="*/ 237340 w 474209"/>
              <a:gd name="connsiteY3" fmla="*/ 786861 h 788484"/>
              <a:gd name="connsiteX4" fmla="*/ 888 w 474209"/>
              <a:gd name="connsiteY4" fmla="*/ 393476 h 788484"/>
              <a:gd name="connsiteX0" fmla="*/ 135 w 473213"/>
              <a:gd name="connsiteY0" fmla="*/ 393362 h 787937"/>
              <a:gd name="connsiteX1" fmla="*/ 265360 w 473213"/>
              <a:gd name="connsiteY1" fmla="*/ 64 h 787937"/>
              <a:gd name="connsiteX2" fmla="*/ 473039 w 473213"/>
              <a:gd name="connsiteY2" fmla="*/ 393362 h 787937"/>
              <a:gd name="connsiteX3" fmla="*/ 236587 w 473213"/>
              <a:gd name="connsiteY3" fmla="*/ 786747 h 787937"/>
              <a:gd name="connsiteX4" fmla="*/ 135 w 473213"/>
              <a:gd name="connsiteY4" fmla="*/ 393362 h 787937"/>
              <a:gd name="connsiteX0" fmla="*/ 176 w 473318"/>
              <a:gd name="connsiteY0" fmla="*/ 395318 h 789894"/>
              <a:gd name="connsiteX1" fmla="*/ 269743 w 473318"/>
              <a:gd name="connsiteY1" fmla="*/ 62 h 789894"/>
              <a:gd name="connsiteX2" fmla="*/ 473080 w 473318"/>
              <a:gd name="connsiteY2" fmla="*/ 395318 h 789894"/>
              <a:gd name="connsiteX3" fmla="*/ 236628 w 473318"/>
              <a:gd name="connsiteY3" fmla="*/ 788703 h 789894"/>
              <a:gd name="connsiteX4" fmla="*/ 176 w 473318"/>
              <a:gd name="connsiteY4" fmla="*/ 395318 h 78989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56"/>
              <a:gd name="connsiteY0" fmla="*/ 397500 h 792076"/>
              <a:gd name="connsiteX1" fmla="*/ 269743 w 473756"/>
              <a:gd name="connsiteY1" fmla="*/ 2244 h 792076"/>
              <a:gd name="connsiteX2" fmla="*/ 473080 w 473756"/>
              <a:gd name="connsiteY2" fmla="*/ 397500 h 792076"/>
              <a:gd name="connsiteX3" fmla="*/ 236628 w 473756"/>
              <a:gd name="connsiteY3" fmla="*/ 790885 h 792076"/>
              <a:gd name="connsiteX4" fmla="*/ 176 w 473756"/>
              <a:gd name="connsiteY4" fmla="*/ 397500 h 792076"/>
              <a:gd name="connsiteX0" fmla="*/ 176 w 473756"/>
              <a:gd name="connsiteY0" fmla="*/ 398323 h 792899"/>
              <a:gd name="connsiteX1" fmla="*/ 269743 w 473756"/>
              <a:gd name="connsiteY1" fmla="*/ 3067 h 792899"/>
              <a:gd name="connsiteX2" fmla="*/ 473080 w 473756"/>
              <a:gd name="connsiteY2" fmla="*/ 398323 h 792899"/>
              <a:gd name="connsiteX3" fmla="*/ 236628 w 473756"/>
              <a:gd name="connsiteY3" fmla="*/ 791708 h 792899"/>
              <a:gd name="connsiteX4" fmla="*/ 176 w 473756"/>
              <a:gd name="connsiteY4" fmla="*/ 398323 h 792899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71"/>
              <a:gd name="connsiteY0" fmla="*/ 397266 h 791842"/>
              <a:gd name="connsiteX1" fmla="*/ 269743 w 473471"/>
              <a:gd name="connsiteY1" fmla="*/ 2010 h 791842"/>
              <a:gd name="connsiteX2" fmla="*/ 473080 w 473471"/>
              <a:gd name="connsiteY2" fmla="*/ 397266 h 791842"/>
              <a:gd name="connsiteX3" fmla="*/ 236628 w 473471"/>
              <a:gd name="connsiteY3" fmla="*/ 790651 h 791842"/>
              <a:gd name="connsiteX4" fmla="*/ 176 w 473471"/>
              <a:gd name="connsiteY4" fmla="*/ 397266 h 791842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1343 w 455763"/>
              <a:gd name="connsiteY0" fmla="*/ 328782 h 790888"/>
              <a:gd name="connsiteX1" fmla="*/ 267158 w 455763"/>
              <a:gd name="connsiteY1" fmla="*/ 520 h 790888"/>
              <a:gd name="connsiteX2" fmla="*/ 455300 w 455763"/>
              <a:gd name="connsiteY2" fmla="*/ 402627 h 790888"/>
              <a:gd name="connsiteX3" fmla="*/ 213740 w 455763"/>
              <a:gd name="connsiteY3" fmla="*/ 790479 h 790888"/>
              <a:gd name="connsiteX4" fmla="*/ 1343 w 455763"/>
              <a:gd name="connsiteY4" fmla="*/ 328782 h 790888"/>
              <a:gd name="connsiteX0" fmla="*/ 1683 w 456103"/>
              <a:gd name="connsiteY0" fmla="*/ 328782 h 790982"/>
              <a:gd name="connsiteX1" fmla="*/ 267498 w 456103"/>
              <a:gd name="connsiteY1" fmla="*/ 520 h 790982"/>
              <a:gd name="connsiteX2" fmla="*/ 455640 w 456103"/>
              <a:gd name="connsiteY2" fmla="*/ 402627 h 790982"/>
              <a:gd name="connsiteX3" fmla="*/ 214080 w 456103"/>
              <a:gd name="connsiteY3" fmla="*/ 790479 h 790982"/>
              <a:gd name="connsiteX4" fmla="*/ 1683 w 456103"/>
              <a:gd name="connsiteY4" fmla="*/ 328782 h 790982"/>
              <a:gd name="connsiteX0" fmla="*/ 949 w 455369"/>
              <a:gd name="connsiteY0" fmla="*/ 328782 h 790982"/>
              <a:gd name="connsiteX1" fmla="*/ 266764 w 455369"/>
              <a:gd name="connsiteY1" fmla="*/ 520 h 790982"/>
              <a:gd name="connsiteX2" fmla="*/ 454906 w 455369"/>
              <a:gd name="connsiteY2" fmla="*/ 402627 h 790982"/>
              <a:gd name="connsiteX3" fmla="*/ 213346 w 455369"/>
              <a:gd name="connsiteY3" fmla="*/ 790479 h 790982"/>
              <a:gd name="connsiteX4" fmla="*/ 949 w 455369"/>
              <a:gd name="connsiteY4" fmla="*/ 328782 h 790982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1430 w 455850"/>
              <a:gd name="connsiteY0" fmla="*/ 328839 h 791039"/>
              <a:gd name="connsiteX1" fmla="*/ 267245 w 455850"/>
              <a:gd name="connsiteY1" fmla="*/ 577 h 791039"/>
              <a:gd name="connsiteX2" fmla="*/ 455387 w 455850"/>
              <a:gd name="connsiteY2" fmla="*/ 402684 h 791039"/>
              <a:gd name="connsiteX3" fmla="*/ 213827 w 455850"/>
              <a:gd name="connsiteY3" fmla="*/ 790536 h 791039"/>
              <a:gd name="connsiteX4" fmla="*/ 1430 w 455850"/>
              <a:gd name="connsiteY4" fmla="*/ 328839 h 791039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935"/>
              <a:gd name="connsiteY0" fmla="*/ 328861 h 791061"/>
              <a:gd name="connsiteX1" fmla="*/ 267245 w 455935"/>
              <a:gd name="connsiteY1" fmla="*/ 599 h 791061"/>
              <a:gd name="connsiteX2" fmla="*/ 455387 w 455935"/>
              <a:gd name="connsiteY2" fmla="*/ 402706 h 791061"/>
              <a:gd name="connsiteX3" fmla="*/ 213827 w 455935"/>
              <a:gd name="connsiteY3" fmla="*/ 790558 h 791061"/>
              <a:gd name="connsiteX4" fmla="*/ 1430 w 455935"/>
              <a:gd name="connsiteY4" fmla="*/ 328861 h 79106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837"/>
              <a:gd name="connsiteY0" fmla="*/ 328581 h 790781"/>
              <a:gd name="connsiteX1" fmla="*/ 267245 w 455837"/>
              <a:gd name="connsiteY1" fmla="*/ 319 h 790781"/>
              <a:gd name="connsiteX2" fmla="*/ 455387 w 455837"/>
              <a:gd name="connsiteY2" fmla="*/ 402426 h 790781"/>
              <a:gd name="connsiteX3" fmla="*/ 213827 w 455837"/>
              <a:gd name="connsiteY3" fmla="*/ 790278 h 790781"/>
              <a:gd name="connsiteX4" fmla="*/ 1430 w 455837"/>
              <a:gd name="connsiteY4" fmla="*/ 328581 h 79078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2237"/>
              <a:gd name="connsiteX1" fmla="*/ 267245 w 455837"/>
              <a:gd name="connsiteY1" fmla="*/ 319 h 792237"/>
              <a:gd name="connsiteX2" fmla="*/ 455387 w 455837"/>
              <a:gd name="connsiteY2" fmla="*/ 402426 h 792237"/>
              <a:gd name="connsiteX3" fmla="*/ 213827 w 455837"/>
              <a:gd name="connsiteY3" fmla="*/ 790278 h 792237"/>
              <a:gd name="connsiteX4" fmla="*/ 1430 w 455837"/>
              <a:gd name="connsiteY4" fmla="*/ 328581 h 792237"/>
              <a:gd name="connsiteX0" fmla="*/ 1355 w 455762"/>
              <a:gd name="connsiteY0" fmla="*/ 328581 h 792237"/>
              <a:gd name="connsiteX1" fmla="*/ 267170 w 455762"/>
              <a:gd name="connsiteY1" fmla="*/ 319 h 792237"/>
              <a:gd name="connsiteX2" fmla="*/ 455312 w 455762"/>
              <a:gd name="connsiteY2" fmla="*/ 402426 h 792237"/>
              <a:gd name="connsiteX3" fmla="*/ 213752 w 455762"/>
              <a:gd name="connsiteY3" fmla="*/ 790278 h 792237"/>
              <a:gd name="connsiteX4" fmla="*/ 1355 w 455762"/>
              <a:gd name="connsiteY4" fmla="*/ 328581 h 792237"/>
              <a:gd name="connsiteX0" fmla="*/ 1355 w 455762"/>
              <a:gd name="connsiteY0" fmla="*/ 328581 h 793623"/>
              <a:gd name="connsiteX1" fmla="*/ 267170 w 455762"/>
              <a:gd name="connsiteY1" fmla="*/ 319 h 793623"/>
              <a:gd name="connsiteX2" fmla="*/ 455312 w 455762"/>
              <a:gd name="connsiteY2" fmla="*/ 402426 h 793623"/>
              <a:gd name="connsiteX3" fmla="*/ 213752 w 455762"/>
              <a:gd name="connsiteY3" fmla="*/ 790278 h 793623"/>
              <a:gd name="connsiteX4" fmla="*/ 1355 w 455762"/>
              <a:gd name="connsiteY4" fmla="*/ 328581 h 793623"/>
              <a:gd name="connsiteX0" fmla="*/ 1703 w 456110"/>
              <a:gd name="connsiteY0" fmla="*/ 328581 h 793623"/>
              <a:gd name="connsiteX1" fmla="*/ 267518 w 456110"/>
              <a:gd name="connsiteY1" fmla="*/ 319 h 793623"/>
              <a:gd name="connsiteX2" fmla="*/ 455660 w 456110"/>
              <a:gd name="connsiteY2" fmla="*/ 402426 h 793623"/>
              <a:gd name="connsiteX3" fmla="*/ 214100 w 456110"/>
              <a:gd name="connsiteY3" fmla="*/ 790278 h 793623"/>
              <a:gd name="connsiteX4" fmla="*/ 1703 w 456110"/>
              <a:gd name="connsiteY4" fmla="*/ 328581 h 793623"/>
              <a:gd name="connsiteX0" fmla="*/ 2320 w 456727"/>
              <a:gd name="connsiteY0" fmla="*/ 328581 h 793623"/>
              <a:gd name="connsiteX1" fmla="*/ 268135 w 456727"/>
              <a:gd name="connsiteY1" fmla="*/ 319 h 793623"/>
              <a:gd name="connsiteX2" fmla="*/ 456277 w 456727"/>
              <a:gd name="connsiteY2" fmla="*/ 402426 h 793623"/>
              <a:gd name="connsiteX3" fmla="*/ 214717 w 456727"/>
              <a:gd name="connsiteY3" fmla="*/ 790278 h 793623"/>
              <a:gd name="connsiteX4" fmla="*/ 2320 w 456727"/>
              <a:gd name="connsiteY4" fmla="*/ 328581 h 793623"/>
              <a:gd name="connsiteX0" fmla="*/ 2320 w 456727"/>
              <a:gd name="connsiteY0" fmla="*/ 328699 h 793741"/>
              <a:gd name="connsiteX1" fmla="*/ 268135 w 456727"/>
              <a:gd name="connsiteY1" fmla="*/ 437 h 793741"/>
              <a:gd name="connsiteX2" fmla="*/ 456277 w 456727"/>
              <a:gd name="connsiteY2" fmla="*/ 402544 h 793741"/>
              <a:gd name="connsiteX3" fmla="*/ 214717 w 456727"/>
              <a:gd name="connsiteY3" fmla="*/ 790396 h 793741"/>
              <a:gd name="connsiteX4" fmla="*/ 2320 w 456727"/>
              <a:gd name="connsiteY4" fmla="*/ 328699 h 793741"/>
              <a:gd name="connsiteX0" fmla="*/ 2320 w 456727"/>
              <a:gd name="connsiteY0" fmla="*/ 329318 h 794360"/>
              <a:gd name="connsiteX1" fmla="*/ 268135 w 456727"/>
              <a:gd name="connsiteY1" fmla="*/ 1056 h 794360"/>
              <a:gd name="connsiteX2" fmla="*/ 456277 w 456727"/>
              <a:gd name="connsiteY2" fmla="*/ 403163 h 794360"/>
              <a:gd name="connsiteX3" fmla="*/ 214717 w 456727"/>
              <a:gd name="connsiteY3" fmla="*/ 791015 h 794360"/>
              <a:gd name="connsiteX4" fmla="*/ 2320 w 456727"/>
              <a:gd name="connsiteY4" fmla="*/ 329318 h 794360"/>
              <a:gd name="connsiteX0" fmla="*/ 2320 w 456928"/>
              <a:gd name="connsiteY0" fmla="*/ 329318 h 794360"/>
              <a:gd name="connsiteX1" fmla="*/ 268135 w 456928"/>
              <a:gd name="connsiteY1" fmla="*/ 1056 h 794360"/>
              <a:gd name="connsiteX2" fmla="*/ 456277 w 456928"/>
              <a:gd name="connsiteY2" fmla="*/ 403163 h 794360"/>
              <a:gd name="connsiteX3" fmla="*/ 214717 w 456928"/>
              <a:gd name="connsiteY3" fmla="*/ 791015 h 794360"/>
              <a:gd name="connsiteX4" fmla="*/ 2320 w 456928"/>
              <a:gd name="connsiteY4" fmla="*/ 329318 h 794360"/>
              <a:gd name="connsiteX0" fmla="*/ 2320 w 458102"/>
              <a:gd name="connsiteY0" fmla="*/ 329318 h 794360"/>
              <a:gd name="connsiteX1" fmla="*/ 268135 w 458102"/>
              <a:gd name="connsiteY1" fmla="*/ 1056 h 794360"/>
              <a:gd name="connsiteX2" fmla="*/ 456277 w 458102"/>
              <a:gd name="connsiteY2" fmla="*/ 403163 h 794360"/>
              <a:gd name="connsiteX3" fmla="*/ 214717 w 458102"/>
              <a:gd name="connsiteY3" fmla="*/ 791015 h 794360"/>
              <a:gd name="connsiteX4" fmla="*/ 2320 w 458102"/>
              <a:gd name="connsiteY4" fmla="*/ 329318 h 794360"/>
              <a:gd name="connsiteX0" fmla="*/ 2320 w 458102"/>
              <a:gd name="connsiteY0" fmla="*/ 329318 h 795170"/>
              <a:gd name="connsiteX1" fmla="*/ 268135 w 458102"/>
              <a:gd name="connsiteY1" fmla="*/ 1056 h 795170"/>
              <a:gd name="connsiteX2" fmla="*/ 456277 w 458102"/>
              <a:gd name="connsiteY2" fmla="*/ 403163 h 795170"/>
              <a:gd name="connsiteX3" fmla="*/ 214717 w 458102"/>
              <a:gd name="connsiteY3" fmla="*/ 791015 h 795170"/>
              <a:gd name="connsiteX4" fmla="*/ 2320 w 458102"/>
              <a:gd name="connsiteY4" fmla="*/ 329318 h 795170"/>
              <a:gd name="connsiteX0" fmla="*/ 2320 w 456922"/>
              <a:gd name="connsiteY0" fmla="*/ 329318 h 795170"/>
              <a:gd name="connsiteX1" fmla="*/ 268135 w 456922"/>
              <a:gd name="connsiteY1" fmla="*/ 1056 h 795170"/>
              <a:gd name="connsiteX2" fmla="*/ 456277 w 456922"/>
              <a:gd name="connsiteY2" fmla="*/ 403163 h 795170"/>
              <a:gd name="connsiteX3" fmla="*/ 214717 w 456922"/>
              <a:gd name="connsiteY3" fmla="*/ 791015 h 795170"/>
              <a:gd name="connsiteX4" fmla="*/ 2320 w 456922"/>
              <a:gd name="connsiteY4" fmla="*/ 329318 h 795170"/>
              <a:gd name="connsiteX0" fmla="*/ 2320 w 456311"/>
              <a:gd name="connsiteY0" fmla="*/ 329318 h 795170"/>
              <a:gd name="connsiteX1" fmla="*/ 268135 w 456311"/>
              <a:gd name="connsiteY1" fmla="*/ 1056 h 795170"/>
              <a:gd name="connsiteX2" fmla="*/ 456277 w 456311"/>
              <a:gd name="connsiteY2" fmla="*/ 403163 h 795170"/>
              <a:gd name="connsiteX3" fmla="*/ 214717 w 456311"/>
              <a:gd name="connsiteY3" fmla="*/ 791015 h 795170"/>
              <a:gd name="connsiteX4" fmla="*/ 2320 w 456311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96"/>
              <a:gd name="connsiteY0" fmla="*/ 329318 h 795620"/>
              <a:gd name="connsiteX1" fmla="*/ 268135 w 456296"/>
              <a:gd name="connsiteY1" fmla="*/ 1056 h 795620"/>
              <a:gd name="connsiteX2" fmla="*/ 456277 w 456296"/>
              <a:gd name="connsiteY2" fmla="*/ 403163 h 795620"/>
              <a:gd name="connsiteX3" fmla="*/ 214717 w 456296"/>
              <a:gd name="connsiteY3" fmla="*/ 791015 h 795620"/>
              <a:gd name="connsiteX4" fmla="*/ 2320 w 456296"/>
              <a:gd name="connsiteY4" fmla="*/ 329318 h 795620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277"/>
              <a:gd name="connsiteY0" fmla="*/ 329318 h 795407"/>
              <a:gd name="connsiteX1" fmla="*/ 268135 w 456277"/>
              <a:gd name="connsiteY1" fmla="*/ 1056 h 795407"/>
              <a:gd name="connsiteX2" fmla="*/ 456277 w 456277"/>
              <a:gd name="connsiteY2" fmla="*/ 403163 h 795407"/>
              <a:gd name="connsiteX3" fmla="*/ 214717 w 456277"/>
              <a:gd name="connsiteY3" fmla="*/ 791015 h 795407"/>
              <a:gd name="connsiteX4" fmla="*/ 2320 w 456277"/>
              <a:gd name="connsiteY4" fmla="*/ 329318 h 795407"/>
              <a:gd name="connsiteX0" fmla="*/ 2320 w 456277"/>
              <a:gd name="connsiteY0" fmla="*/ 329318 h 795230"/>
              <a:gd name="connsiteX1" fmla="*/ 268135 w 456277"/>
              <a:gd name="connsiteY1" fmla="*/ 1056 h 795230"/>
              <a:gd name="connsiteX2" fmla="*/ 456277 w 456277"/>
              <a:gd name="connsiteY2" fmla="*/ 403163 h 795230"/>
              <a:gd name="connsiteX3" fmla="*/ 214717 w 456277"/>
              <a:gd name="connsiteY3" fmla="*/ 791015 h 795230"/>
              <a:gd name="connsiteX4" fmla="*/ 2320 w 456277"/>
              <a:gd name="connsiteY4" fmla="*/ 329318 h 795230"/>
              <a:gd name="connsiteX0" fmla="*/ 2320 w 456277"/>
              <a:gd name="connsiteY0" fmla="*/ 329318 h 794556"/>
              <a:gd name="connsiteX1" fmla="*/ 268135 w 456277"/>
              <a:gd name="connsiteY1" fmla="*/ 1056 h 794556"/>
              <a:gd name="connsiteX2" fmla="*/ 456277 w 456277"/>
              <a:gd name="connsiteY2" fmla="*/ 403163 h 794556"/>
              <a:gd name="connsiteX3" fmla="*/ 214717 w 456277"/>
              <a:gd name="connsiteY3" fmla="*/ 791015 h 794556"/>
              <a:gd name="connsiteX4" fmla="*/ 2320 w 456277"/>
              <a:gd name="connsiteY4" fmla="*/ 329318 h 794556"/>
              <a:gd name="connsiteX0" fmla="*/ 2320 w 456277"/>
              <a:gd name="connsiteY0" fmla="*/ 329318 h 794680"/>
              <a:gd name="connsiteX1" fmla="*/ 268135 w 456277"/>
              <a:gd name="connsiteY1" fmla="*/ 1056 h 794680"/>
              <a:gd name="connsiteX2" fmla="*/ 456277 w 456277"/>
              <a:gd name="connsiteY2" fmla="*/ 403163 h 794680"/>
              <a:gd name="connsiteX3" fmla="*/ 214717 w 456277"/>
              <a:gd name="connsiteY3" fmla="*/ 791015 h 794680"/>
              <a:gd name="connsiteX4" fmla="*/ 2320 w 456277"/>
              <a:gd name="connsiteY4" fmla="*/ 329318 h 794680"/>
              <a:gd name="connsiteX0" fmla="*/ 2320 w 458175"/>
              <a:gd name="connsiteY0" fmla="*/ 329318 h 794680"/>
              <a:gd name="connsiteX1" fmla="*/ 268135 w 458175"/>
              <a:gd name="connsiteY1" fmla="*/ 1056 h 794680"/>
              <a:gd name="connsiteX2" fmla="*/ 456277 w 458175"/>
              <a:gd name="connsiteY2" fmla="*/ 403163 h 794680"/>
              <a:gd name="connsiteX3" fmla="*/ 214717 w 458175"/>
              <a:gd name="connsiteY3" fmla="*/ 791015 h 794680"/>
              <a:gd name="connsiteX4" fmla="*/ 2320 w 458175"/>
              <a:gd name="connsiteY4" fmla="*/ 329318 h 794680"/>
              <a:gd name="connsiteX0" fmla="*/ 2320 w 457766"/>
              <a:gd name="connsiteY0" fmla="*/ 329318 h 794680"/>
              <a:gd name="connsiteX1" fmla="*/ 268135 w 457766"/>
              <a:gd name="connsiteY1" fmla="*/ 1056 h 794680"/>
              <a:gd name="connsiteX2" fmla="*/ 456277 w 457766"/>
              <a:gd name="connsiteY2" fmla="*/ 403163 h 794680"/>
              <a:gd name="connsiteX3" fmla="*/ 214717 w 457766"/>
              <a:gd name="connsiteY3" fmla="*/ 791015 h 794680"/>
              <a:gd name="connsiteX4" fmla="*/ 2320 w 457766"/>
              <a:gd name="connsiteY4" fmla="*/ 329318 h 794680"/>
              <a:gd name="connsiteX0" fmla="*/ 2320 w 458874"/>
              <a:gd name="connsiteY0" fmla="*/ 329318 h 794680"/>
              <a:gd name="connsiteX1" fmla="*/ 268135 w 458874"/>
              <a:gd name="connsiteY1" fmla="*/ 1056 h 794680"/>
              <a:gd name="connsiteX2" fmla="*/ 456277 w 458874"/>
              <a:gd name="connsiteY2" fmla="*/ 403163 h 794680"/>
              <a:gd name="connsiteX3" fmla="*/ 214717 w 458874"/>
              <a:gd name="connsiteY3" fmla="*/ 791015 h 794680"/>
              <a:gd name="connsiteX4" fmla="*/ 2320 w 458874"/>
              <a:gd name="connsiteY4" fmla="*/ 329318 h 794680"/>
              <a:gd name="connsiteX0" fmla="*/ 2320 w 458874"/>
              <a:gd name="connsiteY0" fmla="*/ 329318 h 794363"/>
              <a:gd name="connsiteX1" fmla="*/ 268135 w 458874"/>
              <a:gd name="connsiteY1" fmla="*/ 1056 h 794363"/>
              <a:gd name="connsiteX2" fmla="*/ 456277 w 458874"/>
              <a:gd name="connsiteY2" fmla="*/ 403163 h 794363"/>
              <a:gd name="connsiteX3" fmla="*/ 214717 w 458874"/>
              <a:gd name="connsiteY3" fmla="*/ 791015 h 794363"/>
              <a:gd name="connsiteX4" fmla="*/ 2320 w 458874"/>
              <a:gd name="connsiteY4" fmla="*/ 329318 h 794363"/>
              <a:gd name="connsiteX0" fmla="*/ 2320 w 457600"/>
              <a:gd name="connsiteY0" fmla="*/ 329318 h 794363"/>
              <a:gd name="connsiteX1" fmla="*/ 268135 w 457600"/>
              <a:gd name="connsiteY1" fmla="*/ 1056 h 794363"/>
              <a:gd name="connsiteX2" fmla="*/ 456277 w 457600"/>
              <a:gd name="connsiteY2" fmla="*/ 403163 h 794363"/>
              <a:gd name="connsiteX3" fmla="*/ 214717 w 457600"/>
              <a:gd name="connsiteY3" fmla="*/ 791015 h 794363"/>
              <a:gd name="connsiteX4" fmla="*/ 2320 w 457600"/>
              <a:gd name="connsiteY4" fmla="*/ 329318 h 794363"/>
              <a:gd name="connsiteX0" fmla="*/ 2320 w 458439"/>
              <a:gd name="connsiteY0" fmla="*/ 329318 h 794363"/>
              <a:gd name="connsiteX1" fmla="*/ 268135 w 458439"/>
              <a:gd name="connsiteY1" fmla="*/ 1056 h 794363"/>
              <a:gd name="connsiteX2" fmla="*/ 456277 w 458439"/>
              <a:gd name="connsiteY2" fmla="*/ 403163 h 794363"/>
              <a:gd name="connsiteX3" fmla="*/ 214717 w 458439"/>
              <a:gd name="connsiteY3" fmla="*/ 791015 h 794363"/>
              <a:gd name="connsiteX4" fmla="*/ 2320 w 458439"/>
              <a:gd name="connsiteY4" fmla="*/ 329318 h 794363"/>
              <a:gd name="connsiteX0" fmla="*/ 2320 w 458439"/>
              <a:gd name="connsiteY0" fmla="*/ 329318 h 794415"/>
              <a:gd name="connsiteX1" fmla="*/ 268135 w 458439"/>
              <a:gd name="connsiteY1" fmla="*/ 1056 h 794415"/>
              <a:gd name="connsiteX2" fmla="*/ 456277 w 458439"/>
              <a:gd name="connsiteY2" fmla="*/ 403163 h 794415"/>
              <a:gd name="connsiteX3" fmla="*/ 214717 w 458439"/>
              <a:gd name="connsiteY3" fmla="*/ 791015 h 794415"/>
              <a:gd name="connsiteX4" fmla="*/ 2320 w 458439"/>
              <a:gd name="connsiteY4" fmla="*/ 329318 h 794415"/>
              <a:gd name="connsiteX0" fmla="*/ 2320 w 457642"/>
              <a:gd name="connsiteY0" fmla="*/ 329318 h 794415"/>
              <a:gd name="connsiteX1" fmla="*/ 268135 w 457642"/>
              <a:gd name="connsiteY1" fmla="*/ 1056 h 794415"/>
              <a:gd name="connsiteX2" fmla="*/ 456277 w 457642"/>
              <a:gd name="connsiteY2" fmla="*/ 403163 h 794415"/>
              <a:gd name="connsiteX3" fmla="*/ 214717 w 457642"/>
              <a:gd name="connsiteY3" fmla="*/ 791015 h 794415"/>
              <a:gd name="connsiteX4" fmla="*/ 2320 w 457642"/>
              <a:gd name="connsiteY4" fmla="*/ 329318 h 794415"/>
              <a:gd name="connsiteX0" fmla="*/ 2320 w 457642"/>
              <a:gd name="connsiteY0" fmla="*/ 329318 h 792901"/>
              <a:gd name="connsiteX1" fmla="*/ 268135 w 457642"/>
              <a:gd name="connsiteY1" fmla="*/ 1056 h 792901"/>
              <a:gd name="connsiteX2" fmla="*/ 456277 w 457642"/>
              <a:gd name="connsiteY2" fmla="*/ 403163 h 792901"/>
              <a:gd name="connsiteX3" fmla="*/ 214717 w 457642"/>
              <a:gd name="connsiteY3" fmla="*/ 791015 h 792901"/>
              <a:gd name="connsiteX4" fmla="*/ 2320 w 457642"/>
              <a:gd name="connsiteY4" fmla="*/ 329318 h 792901"/>
              <a:gd name="connsiteX0" fmla="*/ 2320 w 457642"/>
              <a:gd name="connsiteY0" fmla="*/ 329318 h 794345"/>
              <a:gd name="connsiteX1" fmla="*/ 268135 w 457642"/>
              <a:gd name="connsiteY1" fmla="*/ 1056 h 794345"/>
              <a:gd name="connsiteX2" fmla="*/ 456277 w 457642"/>
              <a:gd name="connsiteY2" fmla="*/ 403163 h 794345"/>
              <a:gd name="connsiteX3" fmla="*/ 214717 w 457642"/>
              <a:gd name="connsiteY3" fmla="*/ 791015 h 794345"/>
              <a:gd name="connsiteX4" fmla="*/ 2320 w 457642"/>
              <a:gd name="connsiteY4" fmla="*/ 329318 h 794345"/>
              <a:gd name="connsiteX0" fmla="*/ 2320 w 457642"/>
              <a:gd name="connsiteY0" fmla="*/ 329318 h 794567"/>
              <a:gd name="connsiteX1" fmla="*/ 268135 w 457642"/>
              <a:gd name="connsiteY1" fmla="*/ 1056 h 794567"/>
              <a:gd name="connsiteX2" fmla="*/ 456277 w 457642"/>
              <a:gd name="connsiteY2" fmla="*/ 403163 h 794567"/>
              <a:gd name="connsiteX3" fmla="*/ 214717 w 457642"/>
              <a:gd name="connsiteY3" fmla="*/ 791015 h 794567"/>
              <a:gd name="connsiteX4" fmla="*/ 2320 w 457642"/>
              <a:gd name="connsiteY4" fmla="*/ 329318 h 794567"/>
              <a:gd name="connsiteX0" fmla="*/ 2344 w 457666"/>
              <a:gd name="connsiteY0" fmla="*/ 329318 h 797641"/>
              <a:gd name="connsiteX1" fmla="*/ 268159 w 457666"/>
              <a:gd name="connsiteY1" fmla="*/ 1056 h 797641"/>
              <a:gd name="connsiteX2" fmla="*/ 456301 w 457666"/>
              <a:gd name="connsiteY2" fmla="*/ 403163 h 797641"/>
              <a:gd name="connsiteX3" fmla="*/ 213549 w 457666"/>
              <a:gd name="connsiteY3" fmla="*/ 794164 h 797641"/>
              <a:gd name="connsiteX4" fmla="*/ 2344 w 457666"/>
              <a:gd name="connsiteY4" fmla="*/ 329318 h 797641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723"/>
              <a:gd name="connsiteY0" fmla="*/ 329318 h 797396"/>
              <a:gd name="connsiteX1" fmla="*/ 268216 w 457723"/>
              <a:gd name="connsiteY1" fmla="*/ 1056 h 797396"/>
              <a:gd name="connsiteX2" fmla="*/ 456358 w 457723"/>
              <a:gd name="connsiteY2" fmla="*/ 403163 h 797396"/>
              <a:gd name="connsiteX3" fmla="*/ 213606 w 457723"/>
              <a:gd name="connsiteY3" fmla="*/ 794164 h 797396"/>
              <a:gd name="connsiteX4" fmla="*/ 2401 w 457723"/>
              <a:gd name="connsiteY4" fmla="*/ 329318 h 797396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094"/>
              <a:gd name="connsiteY0" fmla="*/ 329318 h 797641"/>
              <a:gd name="connsiteX1" fmla="*/ 268216 w 457094"/>
              <a:gd name="connsiteY1" fmla="*/ 1056 h 797641"/>
              <a:gd name="connsiteX2" fmla="*/ 456358 w 457094"/>
              <a:gd name="connsiteY2" fmla="*/ 403163 h 797641"/>
              <a:gd name="connsiteX3" fmla="*/ 213606 w 457094"/>
              <a:gd name="connsiteY3" fmla="*/ 794164 h 797641"/>
              <a:gd name="connsiteX4" fmla="*/ 2401 w 457094"/>
              <a:gd name="connsiteY4" fmla="*/ 329318 h 797641"/>
              <a:gd name="connsiteX0" fmla="*/ 2401 w 457047"/>
              <a:gd name="connsiteY0" fmla="*/ 329318 h 797641"/>
              <a:gd name="connsiteX1" fmla="*/ 268216 w 457047"/>
              <a:gd name="connsiteY1" fmla="*/ 1056 h 797641"/>
              <a:gd name="connsiteX2" fmla="*/ 456358 w 457047"/>
              <a:gd name="connsiteY2" fmla="*/ 403163 h 797641"/>
              <a:gd name="connsiteX3" fmla="*/ 213606 w 457047"/>
              <a:gd name="connsiteY3" fmla="*/ 794164 h 797641"/>
              <a:gd name="connsiteX4" fmla="*/ 2401 w 457047"/>
              <a:gd name="connsiteY4" fmla="*/ 329318 h 797641"/>
              <a:gd name="connsiteX0" fmla="*/ 2401 w 457047"/>
              <a:gd name="connsiteY0" fmla="*/ 329318 h 796778"/>
              <a:gd name="connsiteX1" fmla="*/ 268216 w 457047"/>
              <a:gd name="connsiteY1" fmla="*/ 1056 h 796778"/>
              <a:gd name="connsiteX2" fmla="*/ 456358 w 457047"/>
              <a:gd name="connsiteY2" fmla="*/ 403163 h 796778"/>
              <a:gd name="connsiteX3" fmla="*/ 213606 w 457047"/>
              <a:gd name="connsiteY3" fmla="*/ 794164 h 796778"/>
              <a:gd name="connsiteX4" fmla="*/ 2401 w 457047"/>
              <a:gd name="connsiteY4" fmla="*/ 329318 h 796778"/>
              <a:gd name="connsiteX0" fmla="*/ 2401 w 457226"/>
              <a:gd name="connsiteY0" fmla="*/ 329318 h 796778"/>
              <a:gd name="connsiteX1" fmla="*/ 268216 w 457226"/>
              <a:gd name="connsiteY1" fmla="*/ 1056 h 796778"/>
              <a:gd name="connsiteX2" fmla="*/ 456358 w 457226"/>
              <a:gd name="connsiteY2" fmla="*/ 403163 h 796778"/>
              <a:gd name="connsiteX3" fmla="*/ 213606 w 457226"/>
              <a:gd name="connsiteY3" fmla="*/ 794164 h 796778"/>
              <a:gd name="connsiteX4" fmla="*/ 2401 w 457226"/>
              <a:gd name="connsiteY4" fmla="*/ 329318 h 79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26" h="796778">
                <a:moveTo>
                  <a:pt x="2401" y="329318"/>
                </a:moveTo>
                <a:cubicBezTo>
                  <a:pt x="28147" y="117360"/>
                  <a:pt x="144675" y="-13171"/>
                  <a:pt x="268216" y="1056"/>
                </a:cubicBezTo>
                <a:cubicBezTo>
                  <a:pt x="362008" y="13025"/>
                  <a:pt x="467909" y="178881"/>
                  <a:pt x="456358" y="403163"/>
                </a:cubicBezTo>
                <a:cubicBezTo>
                  <a:pt x="447869" y="657406"/>
                  <a:pt x="315199" y="819588"/>
                  <a:pt x="213606" y="794164"/>
                </a:cubicBezTo>
                <a:cubicBezTo>
                  <a:pt x="78104" y="759208"/>
                  <a:pt x="-16488" y="552893"/>
                  <a:pt x="2401" y="329318"/>
                </a:cubicBezTo>
                <a:close/>
              </a:path>
            </a:pathLst>
          </a:cu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Oval 73">
            <a:extLst>
              <a:ext uri="{FF2B5EF4-FFF2-40B4-BE49-F238E27FC236}">
                <a16:creationId xmlns:a16="http://schemas.microsoft.com/office/drawing/2014/main" id="{40E3781D-A017-42F2-8B87-7E4EDB85650A}"/>
              </a:ext>
            </a:extLst>
          </p:cNvPr>
          <p:cNvSpPr>
            <a:spLocks noChangeAspect="1"/>
          </p:cNvSpPr>
          <p:nvPr/>
        </p:nvSpPr>
        <p:spPr>
          <a:xfrm rot="1456177">
            <a:off x="292295" y="210364"/>
            <a:ext cx="419779" cy="731520"/>
          </a:xfrm>
          <a:custGeom>
            <a:avLst/>
            <a:gdLst>
              <a:gd name="connsiteX0" fmla="*/ 0 w 472904"/>
              <a:gd name="connsiteY0" fmla="*/ 393385 h 786770"/>
              <a:gd name="connsiteX1" fmla="*/ 236452 w 472904"/>
              <a:gd name="connsiteY1" fmla="*/ 0 h 786770"/>
              <a:gd name="connsiteX2" fmla="*/ 472904 w 472904"/>
              <a:gd name="connsiteY2" fmla="*/ 393385 h 786770"/>
              <a:gd name="connsiteX3" fmla="*/ 236452 w 472904"/>
              <a:gd name="connsiteY3" fmla="*/ 786770 h 786770"/>
              <a:gd name="connsiteX4" fmla="*/ 0 w 472904"/>
              <a:gd name="connsiteY4" fmla="*/ 393385 h 786770"/>
              <a:gd name="connsiteX0" fmla="*/ 0 w 472904"/>
              <a:gd name="connsiteY0" fmla="*/ 393679 h 787064"/>
              <a:gd name="connsiteX1" fmla="*/ 236452 w 472904"/>
              <a:gd name="connsiteY1" fmla="*/ 294 h 787064"/>
              <a:gd name="connsiteX2" fmla="*/ 472904 w 472904"/>
              <a:gd name="connsiteY2" fmla="*/ 393679 h 787064"/>
              <a:gd name="connsiteX3" fmla="*/ 236452 w 472904"/>
              <a:gd name="connsiteY3" fmla="*/ 787064 h 787064"/>
              <a:gd name="connsiteX4" fmla="*/ 0 w 472904"/>
              <a:gd name="connsiteY4" fmla="*/ 393679 h 787064"/>
              <a:gd name="connsiteX0" fmla="*/ 0 w 472904"/>
              <a:gd name="connsiteY0" fmla="*/ 393951 h 787336"/>
              <a:gd name="connsiteX1" fmla="*/ 236452 w 472904"/>
              <a:gd name="connsiteY1" fmla="*/ 566 h 787336"/>
              <a:gd name="connsiteX2" fmla="*/ 472904 w 472904"/>
              <a:gd name="connsiteY2" fmla="*/ 393951 h 787336"/>
              <a:gd name="connsiteX3" fmla="*/ 236452 w 472904"/>
              <a:gd name="connsiteY3" fmla="*/ 787336 h 787336"/>
              <a:gd name="connsiteX4" fmla="*/ 0 w 472904"/>
              <a:gd name="connsiteY4" fmla="*/ 393951 h 787336"/>
              <a:gd name="connsiteX0" fmla="*/ 0 w 472904"/>
              <a:gd name="connsiteY0" fmla="*/ 393951 h 789124"/>
              <a:gd name="connsiteX1" fmla="*/ 236452 w 472904"/>
              <a:gd name="connsiteY1" fmla="*/ 566 h 789124"/>
              <a:gd name="connsiteX2" fmla="*/ 472904 w 472904"/>
              <a:gd name="connsiteY2" fmla="*/ 393951 h 789124"/>
              <a:gd name="connsiteX3" fmla="*/ 236452 w 472904"/>
              <a:gd name="connsiteY3" fmla="*/ 787336 h 789124"/>
              <a:gd name="connsiteX4" fmla="*/ 0 w 472904"/>
              <a:gd name="connsiteY4" fmla="*/ 393951 h 789124"/>
              <a:gd name="connsiteX0" fmla="*/ 0 w 472904"/>
              <a:gd name="connsiteY0" fmla="*/ 393951 h 788988"/>
              <a:gd name="connsiteX1" fmla="*/ 236452 w 472904"/>
              <a:gd name="connsiteY1" fmla="*/ 566 h 788988"/>
              <a:gd name="connsiteX2" fmla="*/ 472904 w 472904"/>
              <a:gd name="connsiteY2" fmla="*/ 393951 h 788988"/>
              <a:gd name="connsiteX3" fmla="*/ 236452 w 472904"/>
              <a:gd name="connsiteY3" fmla="*/ 787336 h 788988"/>
              <a:gd name="connsiteX4" fmla="*/ 0 w 472904"/>
              <a:gd name="connsiteY4" fmla="*/ 393951 h 788988"/>
              <a:gd name="connsiteX0" fmla="*/ 0 w 472904"/>
              <a:gd name="connsiteY0" fmla="*/ 393941 h 788978"/>
              <a:gd name="connsiteX1" fmla="*/ 236452 w 472904"/>
              <a:gd name="connsiteY1" fmla="*/ 556 h 788978"/>
              <a:gd name="connsiteX2" fmla="*/ 472904 w 472904"/>
              <a:gd name="connsiteY2" fmla="*/ 393941 h 788978"/>
              <a:gd name="connsiteX3" fmla="*/ 236452 w 472904"/>
              <a:gd name="connsiteY3" fmla="*/ 787326 h 788978"/>
              <a:gd name="connsiteX4" fmla="*/ 0 w 472904"/>
              <a:gd name="connsiteY4" fmla="*/ 393941 h 78897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4146 h 789153"/>
              <a:gd name="connsiteX1" fmla="*/ 236452 w 472971"/>
              <a:gd name="connsiteY1" fmla="*/ 761 h 789153"/>
              <a:gd name="connsiteX2" fmla="*/ 472904 w 472971"/>
              <a:gd name="connsiteY2" fmla="*/ 394146 h 789153"/>
              <a:gd name="connsiteX3" fmla="*/ 236452 w 472971"/>
              <a:gd name="connsiteY3" fmla="*/ 787531 h 789153"/>
              <a:gd name="connsiteX4" fmla="*/ 0 w 472971"/>
              <a:gd name="connsiteY4" fmla="*/ 394146 h 789153"/>
              <a:gd name="connsiteX0" fmla="*/ 888 w 473859"/>
              <a:gd name="connsiteY0" fmla="*/ 394168 h 789175"/>
              <a:gd name="connsiteX1" fmla="*/ 237340 w 473859"/>
              <a:gd name="connsiteY1" fmla="*/ 783 h 789175"/>
              <a:gd name="connsiteX2" fmla="*/ 473792 w 473859"/>
              <a:gd name="connsiteY2" fmla="*/ 394168 h 789175"/>
              <a:gd name="connsiteX3" fmla="*/ 237340 w 473859"/>
              <a:gd name="connsiteY3" fmla="*/ 787553 h 789175"/>
              <a:gd name="connsiteX4" fmla="*/ 888 w 473859"/>
              <a:gd name="connsiteY4" fmla="*/ 394168 h 789175"/>
              <a:gd name="connsiteX0" fmla="*/ 888 w 473820"/>
              <a:gd name="connsiteY0" fmla="*/ 394168 h 789197"/>
              <a:gd name="connsiteX1" fmla="*/ 237340 w 473820"/>
              <a:gd name="connsiteY1" fmla="*/ 783 h 789197"/>
              <a:gd name="connsiteX2" fmla="*/ 473792 w 473820"/>
              <a:gd name="connsiteY2" fmla="*/ 394168 h 789197"/>
              <a:gd name="connsiteX3" fmla="*/ 237340 w 473820"/>
              <a:gd name="connsiteY3" fmla="*/ 787553 h 789197"/>
              <a:gd name="connsiteX4" fmla="*/ 888 w 473820"/>
              <a:gd name="connsiteY4" fmla="*/ 394168 h 789197"/>
              <a:gd name="connsiteX0" fmla="*/ 888 w 474209"/>
              <a:gd name="connsiteY0" fmla="*/ 394168 h 789176"/>
              <a:gd name="connsiteX1" fmla="*/ 237340 w 474209"/>
              <a:gd name="connsiteY1" fmla="*/ 783 h 789176"/>
              <a:gd name="connsiteX2" fmla="*/ 473792 w 474209"/>
              <a:gd name="connsiteY2" fmla="*/ 394168 h 789176"/>
              <a:gd name="connsiteX3" fmla="*/ 237340 w 474209"/>
              <a:gd name="connsiteY3" fmla="*/ 787553 h 789176"/>
              <a:gd name="connsiteX4" fmla="*/ 888 w 474209"/>
              <a:gd name="connsiteY4" fmla="*/ 394168 h 789176"/>
              <a:gd name="connsiteX0" fmla="*/ 888 w 474209"/>
              <a:gd name="connsiteY0" fmla="*/ 393476 h 788484"/>
              <a:gd name="connsiteX1" fmla="*/ 237340 w 474209"/>
              <a:gd name="connsiteY1" fmla="*/ 91 h 788484"/>
              <a:gd name="connsiteX2" fmla="*/ 473792 w 474209"/>
              <a:gd name="connsiteY2" fmla="*/ 393476 h 788484"/>
              <a:gd name="connsiteX3" fmla="*/ 237340 w 474209"/>
              <a:gd name="connsiteY3" fmla="*/ 786861 h 788484"/>
              <a:gd name="connsiteX4" fmla="*/ 888 w 474209"/>
              <a:gd name="connsiteY4" fmla="*/ 393476 h 788484"/>
              <a:gd name="connsiteX0" fmla="*/ 135 w 473213"/>
              <a:gd name="connsiteY0" fmla="*/ 393362 h 787937"/>
              <a:gd name="connsiteX1" fmla="*/ 265360 w 473213"/>
              <a:gd name="connsiteY1" fmla="*/ 64 h 787937"/>
              <a:gd name="connsiteX2" fmla="*/ 473039 w 473213"/>
              <a:gd name="connsiteY2" fmla="*/ 393362 h 787937"/>
              <a:gd name="connsiteX3" fmla="*/ 236587 w 473213"/>
              <a:gd name="connsiteY3" fmla="*/ 786747 h 787937"/>
              <a:gd name="connsiteX4" fmla="*/ 135 w 473213"/>
              <a:gd name="connsiteY4" fmla="*/ 393362 h 787937"/>
              <a:gd name="connsiteX0" fmla="*/ 176 w 473318"/>
              <a:gd name="connsiteY0" fmla="*/ 395318 h 789894"/>
              <a:gd name="connsiteX1" fmla="*/ 269743 w 473318"/>
              <a:gd name="connsiteY1" fmla="*/ 62 h 789894"/>
              <a:gd name="connsiteX2" fmla="*/ 473080 w 473318"/>
              <a:gd name="connsiteY2" fmla="*/ 395318 h 789894"/>
              <a:gd name="connsiteX3" fmla="*/ 236628 w 473318"/>
              <a:gd name="connsiteY3" fmla="*/ 788703 h 789894"/>
              <a:gd name="connsiteX4" fmla="*/ 176 w 473318"/>
              <a:gd name="connsiteY4" fmla="*/ 395318 h 78989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56"/>
              <a:gd name="connsiteY0" fmla="*/ 397500 h 792076"/>
              <a:gd name="connsiteX1" fmla="*/ 269743 w 473756"/>
              <a:gd name="connsiteY1" fmla="*/ 2244 h 792076"/>
              <a:gd name="connsiteX2" fmla="*/ 473080 w 473756"/>
              <a:gd name="connsiteY2" fmla="*/ 397500 h 792076"/>
              <a:gd name="connsiteX3" fmla="*/ 236628 w 473756"/>
              <a:gd name="connsiteY3" fmla="*/ 790885 h 792076"/>
              <a:gd name="connsiteX4" fmla="*/ 176 w 473756"/>
              <a:gd name="connsiteY4" fmla="*/ 397500 h 792076"/>
              <a:gd name="connsiteX0" fmla="*/ 176 w 473756"/>
              <a:gd name="connsiteY0" fmla="*/ 398323 h 792899"/>
              <a:gd name="connsiteX1" fmla="*/ 269743 w 473756"/>
              <a:gd name="connsiteY1" fmla="*/ 3067 h 792899"/>
              <a:gd name="connsiteX2" fmla="*/ 473080 w 473756"/>
              <a:gd name="connsiteY2" fmla="*/ 398323 h 792899"/>
              <a:gd name="connsiteX3" fmla="*/ 236628 w 473756"/>
              <a:gd name="connsiteY3" fmla="*/ 791708 h 792899"/>
              <a:gd name="connsiteX4" fmla="*/ 176 w 473756"/>
              <a:gd name="connsiteY4" fmla="*/ 398323 h 792899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71"/>
              <a:gd name="connsiteY0" fmla="*/ 397266 h 791842"/>
              <a:gd name="connsiteX1" fmla="*/ 269743 w 473471"/>
              <a:gd name="connsiteY1" fmla="*/ 2010 h 791842"/>
              <a:gd name="connsiteX2" fmla="*/ 473080 w 473471"/>
              <a:gd name="connsiteY2" fmla="*/ 397266 h 791842"/>
              <a:gd name="connsiteX3" fmla="*/ 236628 w 473471"/>
              <a:gd name="connsiteY3" fmla="*/ 790651 h 791842"/>
              <a:gd name="connsiteX4" fmla="*/ 176 w 473471"/>
              <a:gd name="connsiteY4" fmla="*/ 397266 h 791842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1343 w 455763"/>
              <a:gd name="connsiteY0" fmla="*/ 328782 h 790888"/>
              <a:gd name="connsiteX1" fmla="*/ 267158 w 455763"/>
              <a:gd name="connsiteY1" fmla="*/ 520 h 790888"/>
              <a:gd name="connsiteX2" fmla="*/ 455300 w 455763"/>
              <a:gd name="connsiteY2" fmla="*/ 402627 h 790888"/>
              <a:gd name="connsiteX3" fmla="*/ 213740 w 455763"/>
              <a:gd name="connsiteY3" fmla="*/ 790479 h 790888"/>
              <a:gd name="connsiteX4" fmla="*/ 1343 w 455763"/>
              <a:gd name="connsiteY4" fmla="*/ 328782 h 790888"/>
              <a:gd name="connsiteX0" fmla="*/ 1683 w 456103"/>
              <a:gd name="connsiteY0" fmla="*/ 328782 h 790982"/>
              <a:gd name="connsiteX1" fmla="*/ 267498 w 456103"/>
              <a:gd name="connsiteY1" fmla="*/ 520 h 790982"/>
              <a:gd name="connsiteX2" fmla="*/ 455640 w 456103"/>
              <a:gd name="connsiteY2" fmla="*/ 402627 h 790982"/>
              <a:gd name="connsiteX3" fmla="*/ 214080 w 456103"/>
              <a:gd name="connsiteY3" fmla="*/ 790479 h 790982"/>
              <a:gd name="connsiteX4" fmla="*/ 1683 w 456103"/>
              <a:gd name="connsiteY4" fmla="*/ 328782 h 790982"/>
              <a:gd name="connsiteX0" fmla="*/ 949 w 455369"/>
              <a:gd name="connsiteY0" fmla="*/ 328782 h 790982"/>
              <a:gd name="connsiteX1" fmla="*/ 266764 w 455369"/>
              <a:gd name="connsiteY1" fmla="*/ 520 h 790982"/>
              <a:gd name="connsiteX2" fmla="*/ 454906 w 455369"/>
              <a:gd name="connsiteY2" fmla="*/ 402627 h 790982"/>
              <a:gd name="connsiteX3" fmla="*/ 213346 w 455369"/>
              <a:gd name="connsiteY3" fmla="*/ 790479 h 790982"/>
              <a:gd name="connsiteX4" fmla="*/ 949 w 455369"/>
              <a:gd name="connsiteY4" fmla="*/ 328782 h 790982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1430 w 455850"/>
              <a:gd name="connsiteY0" fmla="*/ 328839 h 791039"/>
              <a:gd name="connsiteX1" fmla="*/ 267245 w 455850"/>
              <a:gd name="connsiteY1" fmla="*/ 577 h 791039"/>
              <a:gd name="connsiteX2" fmla="*/ 455387 w 455850"/>
              <a:gd name="connsiteY2" fmla="*/ 402684 h 791039"/>
              <a:gd name="connsiteX3" fmla="*/ 213827 w 455850"/>
              <a:gd name="connsiteY3" fmla="*/ 790536 h 791039"/>
              <a:gd name="connsiteX4" fmla="*/ 1430 w 455850"/>
              <a:gd name="connsiteY4" fmla="*/ 328839 h 791039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935"/>
              <a:gd name="connsiteY0" fmla="*/ 328861 h 791061"/>
              <a:gd name="connsiteX1" fmla="*/ 267245 w 455935"/>
              <a:gd name="connsiteY1" fmla="*/ 599 h 791061"/>
              <a:gd name="connsiteX2" fmla="*/ 455387 w 455935"/>
              <a:gd name="connsiteY2" fmla="*/ 402706 h 791061"/>
              <a:gd name="connsiteX3" fmla="*/ 213827 w 455935"/>
              <a:gd name="connsiteY3" fmla="*/ 790558 h 791061"/>
              <a:gd name="connsiteX4" fmla="*/ 1430 w 455935"/>
              <a:gd name="connsiteY4" fmla="*/ 328861 h 79106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837"/>
              <a:gd name="connsiteY0" fmla="*/ 328581 h 790781"/>
              <a:gd name="connsiteX1" fmla="*/ 267245 w 455837"/>
              <a:gd name="connsiteY1" fmla="*/ 319 h 790781"/>
              <a:gd name="connsiteX2" fmla="*/ 455387 w 455837"/>
              <a:gd name="connsiteY2" fmla="*/ 402426 h 790781"/>
              <a:gd name="connsiteX3" fmla="*/ 213827 w 455837"/>
              <a:gd name="connsiteY3" fmla="*/ 790278 h 790781"/>
              <a:gd name="connsiteX4" fmla="*/ 1430 w 455837"/>
              <a:gd name="connsiteY4" fmla="*/ 328581 h 79078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2237"/>
              <a:gd name="connsiteX1" fmla="*/ 267245 w 455837"/>
              <a:gd name="connsiteY1" fmla="*/ 319 h 792237"/>
              <a:gd name="connsiteX2" fmla="*/ 455387 w 455837"/>
              <a:gd name="connsiteY2" fmla="*/ 402426 h 792237"/>
              <a:gd name="connsiteX3" fmla="*/ 213827 w 455837"/>
              <a:gd name="connsiteY3" fmla="*/ 790278 h 792237"/>
              <a:gd name="connsiteX4" fmla="*/ 1430 w 455837"/>
              <a:gd name="connsiteY4" fmla="*/ 328581 h 792237"/>
              <a:gd name="connsiteX0" fmla="*/ 1355 w 455762"/>
              <a:gd name="connsiteY0" fmla="*/ 328581 h 792237"/>
              <a:gd name="connsiteX1" fmla="*/ 267170 w 455762"/>
              <a:gd name="connsiteY1" fmla="*/ 319 h 792237"/>
              <a:gd name="connsiteX2" fmla="*/ 455312 w 455762"/>
              <a:gd name="connsiteY2" fmla="*/ 402426 h 792237"/>
              <a:gd name="connsiteX3" fmla="*/ 213752 w 455762"/>
              <a:gd name="connsiteY3" fmla="*/ 790278 h 792237"/>
              <a:gd name="connsiteX4" fmla="*/ 1355 w 455762"/>
              <a:gd name="connsiteY4" fmla="*/ 328581 h 792237"/>
              <a:gd name="connsiteX0" fmla="*/ 1355 w 455762"/>
              <a:gd name="connsiteY0" fmla="*/ 328581 h 793623"/>
              <a:gd name="connsiteX1" fmla="*/ 267170 w 455762"/>
              <a:gd name="connsiteY1" fmla="*/ 319 h 793623"/>
              <a:gd name="connsiteX2" fmla="*/ 455312 w 455762"/>
              <a:gd name="connsiteY2" fmla="*/ 402426 h 793623"/>
              <a:gd name="connsiteX3" fmla="*/ 213752 w 455762"/>
              <a:gd name="connsiteY3" fmla="*/ 790278 h 793623"/>
              <a:gd name="connsiteX4" fmla="*/ 1355 w 455762"/>
              <a:gd name="connsiteY4" fmla="*/ 328581 h 793623"/>
              <a:gd name="connsiteX0" fmla="*/ 1703 w 456110"/>
              <a:gd name="connsiteY0" fmla="*/ 328581 h 793623"/>
              <a:gd name="connsiteX1" fmla="*/ 267518 w 456110"/>
              <a:gd name="connsiteY1" fmla="*/ 319 h 793623"/>
              <a:gd name="connsiteX2" fmla="*/ 455660 w 456110"/>
              <a:gd name="connsiteY2" fmla="*/ 402426 h 793623"/>
              <a:gd name="connsiteX3" fmla="*/ 214100 w 456110"/>
              <a:gd name="connsiteY3" fmla="*/ 790278 h 793623"/>
              <a:gd name="connsiteX4" fmla="*/ 1703 w 456110"/>
              <a:gd name="connsiteY4" fmla="*/ 328581 h 793623"/>
              <a:gd name="connsiteX0" fmla="*/ 2320 w 456727"/>
              <a:gd name="connsiteY0" fmla="*/ 328581 h 793623"/>
              <a:gd name="connsiteX1" fmla="*/ 268135 w 456727"/>
              <a:gd name="connsiteY1" fmla="*/ 319 h 793623"/>
              <a:gd name="connsiteX2" fmla="*/ 456277 w 456727"/>
              <a:gd name="connsiteY2" fmla="*/ 402426 h 793623"/>
              <a:gd name="connsiteX3" fmla="*/ 214717 w 456727"/>
              <a:gd name="connsiteY3" fmla="*/ 790278 h 793623"/>
              <a:gd name="connsiteX4" fmla="*/ 2320 w 456727"/>
              <a:gd name="connsiteY4" fmla="*/ 328581 h 793623"/>
              <a:gd name="connsiteX0" fmla="*/ 2320 w 456727"/>
              <a:gd name="connsiteY0" fmla="*/ 328699 h 793741"/>
              <a:gd name="connsiteX1" fmla="*/ 268135 w 456727"/>
              <a:gd name="connsiteY1" fmla="*/ 437 h 793741"/>
              <a:gd name="connsiteX2" fmla="*/ 456277 w 456727"/>
              <a:gd name="connsiteY2" fmla="*/ 402544 h 793741"/>
              <a:gd name="connsiteX3" fmla="*/ 214717 w 456727"/>
              <a:gd name="connsiteY3" fmla="*/ 790396 h 793741"/>
              <a:gd name="connsiteX4" fmla="*/ 2320 w 456727"/>
              <a:gd name="connsiteY4" fmla="*/ 328699 h 793741"/>
              <a:gd name="connsiteX0" fmla="*/ 2320 w 456727"/>
              <a:gd name="connsiteY0" fmla="*/ 329318 h 794360"/>
              <a:gd name="connsiteX1" fmla="*/ 268135 w 456727"/>
              <a:gd name="connsiteY1" fmla="*/ 1056 h 794360"/>
              <a:gd name="connsiteX2" fmla="*/ 456277 w 456727"/>
              <a:gd name="connsiteY2" fmla="*/ 403163 h 794360"/>
              <a:gd name="connsiteX3" fmla="*/ 214717 w 456727"/>
              <a:gd name="connsiteY3" fmla="*/ 791015 h 794360"/>
              <a:gd name="connsiteX4" fmla="*/ 2320 w 456727"/>
              <a:gd name="connsiteY4" fmla="*/ 329318 h 794360"/>
              <a:gd name="connsiteX0" fmla="*/ 2320 w 456928"/>
              <a:gd name="connsiteY0" fmla="*/ 329318 h 794360"/>
              <a:gd name="connsiteX1" fmla="*/ 268135 w 456928"/>
              <a:gd name="connsiteY1" fmla="*/ 1056 h 794360"/>
              <a:gd name="connsiteX2" fmla="*/ 456277 w 456928"/>
              <a:gd name="connsiteY2" fmla="*/ 403163 h 794360"/>
              <a:gd name="connsiteX3" fmla="*/ 214717 w 456928"/>
              <a:gd name="connsiteY3" fmla="*/ 791015 h 794360"/>
              <a:gd name="connsiteX4" fmla="*/ 2320 w 456928"/>
              <a:gd name="connsiteY4" fmla="*/ 329318 h 794360"/>
              <a:gd name="connsiteX0" fmla="*/ 2320 w 458102"/>
              <a:gd name="connsiteY0" fmla="*/ 329318 h 794360"/>
              <a:gd name="connsiteX1" fmla="*/ 268135 w 458102"/>
              <a:gd name="connsiteY1" fmla="*/ 1056 h 794360"/>
              <a:gd name="connsiteX2" fmla="*/ 456277 w 458102"/>
              <a:gd name="connsiteY2" fmla="*/ 403163 h 794360"/>
              <a:gd name="connsiteX3" fmla="*/ 214717 w 458102"/>
              <a:gd name="connsiteY3" fmla="*/ 791015 h 794360"/>
              <a:gd name="connsiteX4" fmla="*/ 2320 w 458102"/>
              <a:gd name="connsiteY4" fmla="*/ 329318 h 794360"/>
              <a:gd name="connsiteX0" fmla="*/ 2320 w 458102"/>
              <a:gd name="connsiteY0" fmla="*/ 329318 h 795170"/>
              <a:gd name="connsiteX1" fmla="*/ 268135 w 458102"/>
              <a:gd name="connsiteY1" fmla="*/ 1056 h 795170"/>
              <a:gd name="connsiteX2" fmla="*/ 456277 w 458102"/>
              <a:gd name="connsiteY2" fmla="*/ 403163 h 795170"/>
              <a:gd name="connsiteX3" fmla="*/ 214717 w 458102"/>
              <a:gd name="connsiteY3" fmla="*/ 791015 h 795170"/>
              <a:gd name="connsiteX4" fmla="*/ 2320 w 458102"/>
              <a:gd name="connsiteY4" fmla="*/ 329318 h 795170"/>
              <a:gd name="connsiteX0" fmla="*/ 2320 w 456922"/>
              <a:gd name="connsiteY0" fmla="*/ 329318 h 795170"/>
              <a:gd name="connsiteX1" fmla="*/ 268135 w 456922"/>
              <a:gd name="connsiteY1" fmla="*/ 1056 h 795170"/>
              <a:gd name="connsiteX2" fmla="*/ 456277 w 456922"/>
              <a:gd name="connsiteY2" fmla="*/ 403163 h 795170"/>
              <a:gd name="connsiteX3" fmla="*/ 214717 w 456922"/>
              <a:gd name="connsiteY3" fmla="*/ 791015 h 795170"/>
              <a:gd name="connsiteX4" fmla="*/ 2320 w 456922"/>
              <a:gd name="connsiteY4" fmla="*/ 329318 h 795170"/>
              <a:gd name="connsiteX0" fmla="*/ 2320 w 456311"/>
              <a:gd name="connsiteY0" fmla="*/ 329318 h 795170"/>
              <a:gd name="connsiteX1" fmla="*/ 268135 w 456311"/>
              <a:gd name="connsiteY1" fmla="*/ 1056 h 795170"/>
              <a:gd name="connsiteX2" fmla="*/ 456277 w 456311"/>
              <a:gd name="connsiteY2" fmla="*/ 403163 h 795170"/>
              <a:gd name="connsiteX3" fmla="*/ 214717 w 456311"/>
              <a:gd name="connsiteY3" fmla="*/ 791015 h 795170"/>
              <a:gd name="connsiteX4" fmla="*/ 2320 w 456311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96"/>
              <a:gd name="connsiteY0" fmla="*/ 329318 h 795620"/>
              <a:gd name="connsiteX1" fmla="*/ 268135 w 456296"/>
              <a:gd name="connsiteY1" fmla="*/ 1056 h 795620"/>
              <a:gd name="connsiteX2" fmla="*/ 456277 w 456296"/>
              <a:gd name="connsiteY2" fmla="*/ 403163 h 795620"/>
              <a:gd name="connsiteX3" fmla="*/ 214717 w 456296"/>
              <a:gd name="connsiteY3" fmla="*/ 791015 h 795620"/>
              <a:gd name="connsiteX4" fmla="*/ 2320 w 456296"/>
              <a:gd name="connsiteY4" fmla="*/ 329318 h 795620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277"/>
              <a:gd name="connsiteY0" fmla="*/ 329318 h 795407"/>
              <a:gd name="connsiteX1" fmla="*/ 268135 w 456277"/>
              <a:gd name="connsiteY1" fmla="*/ 1056 h 795407"/>
              <a:gd name="connsiteX2" fmla="*/ 456277 w 456277"/>
              <a:gd name="connsiteY2" fmla="*/ 403163 h 795407"/>
              <a:gd name="connsiteX3" fmla="*/ 214717 w 456277"/>
              <a:gd name="connsiteY3" fmla="*/ 791015 h 795407"/>
              <a:gd name="connsiteX4" fmla="*/ 2320 w 456277"/>
              <a:gd name="connsiteY4" fmla="*/ 329318 h 795407"/>
              <a:gd name="connsiteX0" fmla="*/ 2320 w 456277"/>
              <a:gd name="connsiteY0" fmla="*/ 329318 h 795230"/>
              <a:gd name="connsiteX1" fmla="*/ 268135 w 456277"/>
              <a:gd name="connsiteY1" fmla="*/ 1056 h 795230"/>
              <a:gd name="connsiteX2" fmla="*/ 456277 w 456277"/>
              <a:gd name="connsiteY2" fmla="*/ 403163 h 795230"/>
              <a:gd name="connsiteX3" fmla="*/ 214717 w 456277"/>
              <a:gd name="connsiteY3" fmla="*/ 791015 h 795230"/>
              <a:gd name="connsiteX4" fmla="*/ 2320 w 456277"/>
              <a:gd name="connsiteY4" fmla="*/ 329318 h 795230"/>
              <a:gd name="connsiteX0" fmla="*/ 2320 w 456277"/>
              <a:gd name="connsiteY0" fmla="*/ 329318 h 794556"/>
              <a:gd name="connsiteX1" fmla="*/ 268135 w 456277"/>
              <a:gd name="connsiteY1" fmla="*/ 1056 h 794556"/>
              <a:gd name="connsiteX2" fmla="*/ 456277 w 456277"/>
              <a:gd name="connsiteY2" fmla="*/ 403163 h 794556"/>
              <a:gd name="connsiteX3" fmla="*/ 214717 w 456277"/>
              <a:gd name="connsiteY3" fmla="*/ 791015 h 794556"/>
              <a:gd name="connsiteX4" fmla="*/ 2320 w 456277"/>
              <a:gd name="connsiteY4" fmla="*/ 329318 h 794556"/>
              <a:gd name="connsiteX0" fmla="*/ 2320 w 456277"/>
              <a:gd name="connsiteY0" fmla="*/ 329318 h 794680"/>
              <a:gd name="connsiteX1" fmla="*/ 268135 w 456277"/>
              <a:gd name="connsiteY1" fmla="*/ 1056 h 794680"/>
              <a:gd name="connsiteX2" fmla="*/ 456277 w 456277"/>
              <a:gd name="connsiteY2" fmla="*/ 403163 h 794680"/>
              <a:gd name="connsiteX3" fmla="*/ 214717 w 456277"/>
              <a:gd name="connsiteY3" fmla="*/ 791015 h 794680"/>
              <a:gd name="connsiteX4" fmla="*/ 2320 w 456277"/>
              <a:gd name="connsiteY4" fmla="*/ 329318 h 794680"/>
              <a:gd name="connsiteX0" fmla="*/ 2320 w 458175"/>
              <a:gd name="connsiteY0" fmla="*/ 329318 h 794680"/>
              <a:gd name="connsiteX1" fmla="*/ 268135 w 458175"/>
              <a:gd name="connsiteY1" fmla="*/ 1056 h 794680"/>
              <a:gd name="connsiteX2" fmla="*/ 456277 w 458175"/>
              <a:gd name="connsiteY2" fmla="*/ 403163 h 794680"/>
              <a:gd name="connsiteX3" fmla="*/ 214717 w 458175"/>
              <a:gd name="connsiteY3" fmla="*/ 791015 h 794680"/>
              <a:gd name="connsiteX4" fmla="*/ 2320 w 458175"/>
              <a:gd name="connsiteY4" fmla="*/ 329318 h 794680"/>
              <a:gd name="connsiteX0" fmla="*/ 2320 w 457766"/>
              <a:gd name="connsiteY0" fmla="*/ 329318 h 794680"/>
              <a:gd name="connsiteX1" fmla="*/ 268135 w 457766"/>
              <a:gd name="connsiteY1" fmla="*/ 1056 h 794680"/>
              <a:gd name="connsiteX2" fmla="*/ 456277 w 457766"/>
              <a:gd name="connsiteY2" fmla="*/ 403163 h 794680"/>
              <a:gd name="connsiteX3" fmla="*/ 214717 w 457766"/>
              <a:gd name="connsiteY3" fmla="*/ 791015 h 794680"/>
              <a:gd name="connsiteX4" fmla="*/ 2320 w 457766"/>
              <a:gd name="connsiteY4" fmla="*/ 329318 h 794680"/>
              <a:gd name="connsiteX0" fmla="*/ 2320 w 458874"/>
              <a:gd name="connsiteY0" fmla="*/ 329318 h 794680"/>
              <a:gd name="connsiteX1" fmla="*/ 268135 w 458874"/>
              <a:gd name="connsiteY1" fmla="*/ 1056 h 794680"/>
              <a:gd name="connsiteX2" fmla="*/ 456277 w 458874"/>
              <a:gd name="connsiteY2" fmla="*/ 403163 h 794680"/>
              <a:gd name="connsiteX3" fmla="*/ 214717 w 458874"/>
              <a:gd name="connsiteY3" fmla="*/ 791015 h 794680"/>
              <a:gd name="connsiteX4" fmla="*/ 2320 w 458874"/>
              <a:gd name="connsiteY4" fmla="*/ 329318 h 794680"/>
              <a:gd name="connsiteX0" fmla="*/ 2320 w 458874"/>
              <a:gd name="connsiteY0" fmla="*/ 329318 h 794363"/>
              <a:gd name="connsiteX1" fmla="*/ 268135 w 458874"/>
              <a:gd name="connsiteY1" fmla="*/ 1056 h 794363"/>
              <a:gd name="connsiteX2" fmla="*/ 456277 w 458874"/>
              <a:gd name="connsiteY2" fmla="*/ 403163 h 794363"/>
              <a:gd name="connsiteX3" fmla="*/ 214717 w 458874"/>
              <a:gd name="connsiteY3" fmla="*/ 791015 h 794363"/>
              <a:gd name="connsiteX4" fmla="*/ 2320 w 458874"/>
              <a:gd name="connsiteY4" fmla="*/ 329318 h 794363"/>
              <a:gd name="connsiteX0" fmla="*/ 2320 w 457600"/>
              <a:gd name="connsiteY0" fmla="*/ 329318 h 794363"/>
              <a:gd name="connsiteX1" fmla="*/ 268135 w 457600"/>
              <a:gd name="connsiteY1" fmla="*/ 1056 h 794363"/>
              <a:gd name="connsiteX2" fmla="*/ 456277 w 457600"/>
              <a:gd name="connsiteY2" fmla="*/ 403163 h 794363"/>
              <a:gd name="connsiteX3" fmla="*/ 214717 w 457600"/>
              <a:gd name="connsiteY3" fmla="*/ 791015 h 794363"/>
              <a:gd name="connsiteX4" fmla="*/ 2320 w 457600"/>
              <a:gd name="connsiteY4" fmla="*/ 329318 h 794363"/>
              <a:gd name="connsiteX0" fmla="*/ 2320 w 458439"/>
              <a:gd name="connsiteY0" fmla="*/ 329318 h 794363"/>
              <a:gd name="connsiteX1" fmla="*/ 268135 w 458439"/>
              <a:gd name="connsiteY1" fmla="*/ 1056 h 794363"/>
              <a:gd name="connsiteX2" fmla="*/ 456277 w 458439"/>
              <a:gd name="connsiteY2" fmla="*/ 403163 h 794363"/>
              <a:gd name="connsiteX3" fmla="*/ 214717 w 458439"/>
              <a:gd name="connsiteY3" fmla="*/ 791015 h 794363"/>
              <a:gd name="connsiteX4" fmla="*/ 2320 w 458439"/>
              <a:gd name="connsiteY4" fmla="*/ 329318 h 794363"/>
              <a:gd name="connsiteX0" fmla="*/ 2320 w 458439"/>
              <a:gd name="connsiteY0" fmla="*/ 329318 h 794415"/>
              <a:gd name="connsiteX1" fmla="*/ 268135 w 458439"/>
              <a:gd name="connsiteY1" fmla="*/ 1056 h 794415"/>
              <a:gd name="connsiteX2" fmla="*/ 456277 w 458439"/>
              <a:gd name="connsiteY2" fmla="*/ 403163 h 794415"/>
              <a:gd name="connsiteX3" fmla="*/ 214717 w 458439"/>
              <a:gd name="connsiteY3" fmla="*/ 791015 h 794415"/>
              <a:gd name="connsiteX4" fmla="*/ 2320 w 458439"/>
              <a:gd name="connsiteY4" fmla="*/ 329318 h 794415"/>
              <a:gd name="connsiteX0" fmla="*/ 2320 w 457642"/>
              <a:gd name="connsiteY0" fmla="*/ 329318 h 794415"/>
              <a:gd name="connsiteX1" fmla="*/ 268135 w 457642"/>
              <a:gd name="connsiteY1" fmla="*/ 1056 h 794415"/>
              <a:gd name="connsiteX2" fmla="*/ 456277 w 457642"/>
              <a:gd name="connsiteY2" fmla="*/ 403163 h 794415"/>
              <a:gd name="connsiteX3" fmla="*/ 214717 w 457642"/>
              <a:gd name="connsiteY3" fmla="*/ 791015 h 794415"/>
              <a:gd name="connsiteX4" fmla="*/ 2320 w 457642"/>
              <a:gd name="connsiteY4" fmla="*/ 329318 h 794415"/>
              <a:gd name="connsiteX0" fmla="*/ 2320 w 457642"/>
              <a:gd name="connsiteY0" fmla="*/ 329318 h 792901"/>
              <a:gd name="connsiteX1" fmla="*/ 268135 w 457642"/>
              <a:gd name="connsiteY1" fmla="*/ 1056 h 792901"/>
              <a:gd name="connsiteX2" fmla="*/ 456277 w 457642"/>
              <a:gd name="connsiteY2" fmla="*/ 403163 h 792901"/>
              <a:gd name="connsiteX3" fmla="*/ 214717 w 457642"/>
              <a:gd name="connsiteY3" fmla="*/ 791015 h 792901"/>
              <a:gd name="connsiteX4" fmla="*/ 2320 w 457642"/>
              <a:gd name="connsiteY4" fmla="*/ 329318 h 792901"/>
              <a:gd name="connsiteX0" fmla="*/ 2320 w 457642"/>
              <a:gd name="connsiteY0" fmla="*/ 329318 h 794345"/>
              <a:gd name="connsiteX1" fmla="*/ 268135 w 457642"/>
              <a:gd name="connsiteY1" fmla="*/ 1056 h 794345"/>
              <a:gd name="connsiteX2" fmla="*/ 456277 w 457642"/>
              <a:gd name="connsiteY2" fmla="*/ 403163 h 794345"/>
              <a:gd name="connsiteX3" fmla="*/ 214717 w 457642"/>
              <a:gd name="connsiteY3" fmla="*/ 791015 h 794345"/>
              <a:gd name="connsiteX4" fmla="*/ 2320 w 457642"/>
              <a:gd name="connsiteY4" fmla="*/ 329318 h 794345"/>
              <a:gd name="connsiteX0" fmla="*/ 2320 w 457642"/>
              <a:gd name="connsiteY0" fmla="*/ 329318 h 794567"/>
              <a:gd name="connsiteX1" fmla="*/ 268135 w 457642"/>
              <a:gd name="connsiteY1" fmla="*/ 1056 h 794567"/>
              <a:gd name="connsiteX2" fmla="*/ 456277 w 457642"/>
              <a:gd name="connsiteY2" fmla="*/ 403163 h 794567"/>
              <a:gd name="connsiteX3" fmla="*/ 214717 w 457642"/>
              <a:gd name="connsiteY3" fmla="*/ 791015 h 794567"/>
              <a:gd name="connsiteX4" fmla="*/ 2320 w 457642"/>
              <a:gd name="connsiteY4" fmla="*/ 329318 h 794567"/>
              <a:gd name="connsiteX0" fmla="*/ 2344 w 457666"/>
              <a:gd name="connsiteY0" fmla="*/ 329318 h 797641"/>
              <a:gd name="connsiteX1" fmla="*/ 268159 w 457666"/>
              <a:gd name="connsiteY1" fmla="*/ 1056 h 797641"/>
              <a:gd name="connsiteX2" fmla="*/ 456301 w 457666"/>
              <a:gd name="connsiteY2" fmla="*/ 403163 h 797641"/>
              <a:gd name="connsiteX3" fmla="*/ 213549 w 457666"/>
              <a:gd name="connsiteY3" fmla="*/ 794164 h 797641"/>
              <a:gd name="connsiteX4" fmla="*/ 2344 w 457666"/>
              <a:gd name="connsiteY4" fmla="*/ 329318 h 797641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723"/>
              <a:gd name="connsiteY0" fmla="*/ 329318 h 797396"/>
              <a:gd name="connsiteX1" fmla="*/ 268216 w 457723"/>
              <a:gd name="connsiteY1" fmla="*/ 1056 h 797396"/>
              <a:gd name="connsiteX2" fmla="*/ 456358 w 457723"/>
              <a:gd name="connsiteY2" fmla="*/ 403163 h 797396"/>
              <a:gd name="connsiteX3" fmla="*/ 213606 w 457723"/>
              <a:gd name="connsiteY3" fmla="*/ 794164 h 797396"/>
              <a:gd name="connsiteX4" fmla="*/ 2401 w 457723"/>
              <a:gd name="connsiteY4" fmla="*/ 329318 h 797396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094"/>
              <a:gd name="connsiteY0" fmla="*/ 329318 h 797641"/>
              <a:gd name="connsiteX1" fmla="*/ 268216 w 457094"/>
              <a:gd name="connsiteY1" fmla="*/ 1056 h 797641"/>
              <a:gd name="connsiteX2" fmla="*/ 456358 w 457094"/>
              <a:gd name="connsiteY2" fmla="*/ 403163 h 797641"/>
              <a:gd name="connsiteX3" fmla="*/ 213606 w 457094"/>
              <a:gd name="connsiteY3" fmla="*/ 794164 h 797641"/>
              <a:gd name="connsiteX4" fmla="*/ 2401 w 457094"/>
              <a:gd name="connsiteY4" fmla="*/ 329318 h 797641"/>
              <a:gd name="connsiteX0" fmla="*/ 2401 w 457047"/>
              <a:gd name="connsiteY0" fmla="*/ 329318 h 797641"/>
              <a:gd name="connsiteX1" fmla="*/ 268216 w 457047"/>
              <a:gd name="connsiteY1" fmla="*/ 1056 h 797641"/>
              <a:gd name="connsiteX2" fmla="*/ 456358 w 457047"/>
              <a:gd name="connsiteY2" fmla="*/ 403163 h 797641"/>
              <a:gd name="connsiteX3" fmla="*/ 213606 w 457047"/>
              <a:gd name="connsiteY3" fmla="*/ 794164 h 797641"/>
              <a:gd name="connsiteX4" fmla="*/ 2401 w 457047"/>
              <a:gd name="connsiteY4" fmla="*/ 329318 h 797641"/>
              <a:gd name="connsiteX0" fmla="*/ 2401 w 457047"/>
              <a:gd name="connsiteY0" fmla="*/ 329318 h 796778"/>
              <a:gd name="connsiteX1" fmla="*/ 268216 w 457047"/>
              <a:gd name="connsiteY1" fmla="*/ 1056 h 796778"/>
              <a:gd name="connsiteX2" fmla="*/ 456358 w 457047"/>
              <a:gd name="connsiteY2" fmla="*/ 403163 h 796778"/>
              <a:gd name="connsiteX3" fmla="*/ 213606 w 457047"/>
              <a:gd name="connsiteY3" fmla="*/ 794164 h 796778"/>
              <a:gd name="connsiteX4" fmla="*/ 2401 w 457047"/>
              <a:gd name="connsiteY4" fmla="*/ 329318 h 796778"/>
              <a:gd name="connsiteX0" fmla="*/ 2401 w 457226"/>
              <a:gd name="connsiteY0" fmla="*/ 329318 h 796778"/>
              <a:gd name="connsiteX1" fmla="*/ 268216 w 457226"/>
              <a:gd name="connsiteY1" fmla="*/ 1056 h 796778"/>
              <a:gd name="connsiteX2" fmla="*/ 456358 w 457226"/>
              <a:gd name="connsiteY2" fmla="*/ 403163 h 796778"/>
              <a:gd name="connsiteX3" fmla="*/ 213606 w 457226"/>
              <a:gd name="connsiteY3" fmla="*/ 794164 h 796778"/>
              <a:gd name="connsiteX4" fmla="*/ 2401 w 457226"/>
              <a:gd name="connsiteY4" fmla="*/ 329318 h 79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26" h="796778">
                <a:moveTo>
                  <a:pt x="2401" y="329318"/>
                </a:moveTo>
                <a:cubicBezTo>
                  <a:pt x="28147" y="117360"/>
                  <a:pt x="144675" y="-13171"/>
                  <a:pt x="268216" y="1056"/>
                </a:cubicBezTo>
                <a:cubicBezTo>
                  <a:pt x="362008" y="13025"/>
                  <a:pt x="467909" y="178881"/>
                  <a:pt x="456358" y="403163"/>
                </a:cubicBezTo>
                <a:cubicBezTo>
                  <a:pt x="447869" y="657406"/>
                  <a:pt x="315199" y="819588"/>
                  <a:pt x="213606" y="794164"/>
                </a:cubicBezTo>
                <a:cubicBezTo>
                  <a:pt x="78104" y="759208"/>
                  <a:pt x="-16488" y="552893"/>
                  <a:pt x="2401" y="329318"/>
                </a:cubicBezTo>
                <a:close/>
              </a:path>
            </a:pathLst>
          </a:cu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F58B13-90B3-483E-84DD-D8226F6D603B}"/>
              </a:ext>
            </a:extLst>
          </p:cNvPr>
          <p:cNvCxnSpPr>
            <a:cxnSpLocks/>
          </p:cNvCxnSpPr>
          <p:nvPr/>
        </p:nvCxnSpPr>
        <p:spPr>
          <a:xfrm rot="3600000" flipV="1">
            <a:off x="1812358" y="57073"/>
            <a:ext cx="0" cy="10574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C32BEC1-F541-419D-9E9B-66641BE6F2F8}"/>
              </a:ext>
            </a:extLst>
          </p:cNvPr>
          <p:cNvCxnSpPr>
            <a:cxnSpLocks/>
          </p:cNvCxnSpPr>
          <p:nvPr/>
        </p:nvCxnSpPr>
        <p:spPr>
          <a:xfrm flipV="1">
            <a:off x="1827953" y="78832"/>
            <a:ext cx="0" cy="100584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76F8276-5038-409D-9FF6-F930FB63974F}"/>
              </a:ext>
            </a:extLst>
          </p:cNvPr>
          <p:cNvSpPr txBox="1"/>
          <p:nvPr/>
        </p:nvSpPr>
        <p:spPr>
          <a:xfrm>
            <a:off x="1755395" y="226899"/>
            <a:ext cx="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0)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0D33D2-8AE3-4624-8E3F-95FB6922D862}"/>
              </a:ext>
            </a:extLst>
          </p:cNvPr>
          <p:cNvCxnSpPr>
            <a:cxnSpLocks/>
          </p:cNvCxnSpPr>
          <p:nvPr/>
        </p:nvCxnSpPr>
        <p:spPr>
          <a:xfrm rot="3600000" flipV="1">
            <a:off x="480484" y="57073"/>
            <a:ext cx="0" cy="105744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045D15-79CD-40D3-A72D-FE5D207A7EB0}"/>
              </a:ext>
            </a:extLst>
          </p:cNvPr>
          <p:cNvCxnSpPr>
            <a:cxnSpLocks/>
          </p:cNvCxnSpPr>
          <p:nvPr/>
        </p:nvCxnSpPr>
        <p:spPr>
          <a:xfrm flipV="1">
            <a:off x="503222" y="78832"/>
            <a:ext cx="0" cy="100584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53EF748-5C73-4BE5-AD8C-F1E79E130CAD}"/>
              </a:ext>
            </a:extLst>
          </p:cNvPr>
          <p:cNvCxnSpPr>
            <a:cxnSpLocks/>
          </p:cNvCxnSpPr>
          <p:nvPr/>
        </p:nvCxnSpPr>
        <p:spPr>
          <a:xfrm flipV="1">
            <a:off x="27919" y="571625"/>
            <a:ext cx="221421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9CCE75E-8DC6-4DDD-A60D-5E45A4F93392}"/>
              </a:ext>
            </a:extLst>
          </p:cNvPr>
          <p:cNvSpPr txBox="1"/>
          <p:nvPr/>
        </p:nvSpPr>
        <p:spPr>
          <a:xfrm>
            <a:off x="1057403" y="98282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BA9A83-4AE0-48C6-8755-F052A6651140}"/>
              </a:ext>
            </a:extLst>
          </p:cNvPr>
          <p:cNvCxnSpPr>
            <a:cxnSpLocks/>
          </p:cNvCxnSpPr>
          <p:nvPr/>
        </p:nvCxnSpPr>
        <p:spPr>
          <a:xfrm flipV="1">
            <a:off x="500018" y="1167863"/>
            <a:ext cx="132635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5F5611F-F385-4F7B-80C4-7134F8500245}"/>
              </a:ext>
            </a:extLst>
          </p:cNvPr>
          <p:cNvSpPr/>
          <p:nvPr/>
        </p:nvSpPr>
        <p:spPr>
          <a:xfrm rot="1929276">
            <a:off x="595989" y="760758"/>
            <a:ext cx="36576" cy="36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Oval 73">
            <a:extLst>
              <a:ext uri="{FF2B5EF4-FFF2-40B4-BE49-F238E27FC236}">
                <a16:creationId xmlns:a16="http://schemas.microsoft.com/office/drawing/2014/main" id="{6D3CAF90-97FA-481E-86F9-92C3D939920C}"/>
              </a:ext>
            </a:extLst>
          </p:cNvPr>
          <p:cNvSpPr>
            <a:spLocks noChangeAspect="1"/>
          </p:cNvSpPr>
          <p:nvPr/>
        </p:nvSpPr>
        <p:spPr>
          <a:xfrm rot="1456177">
            <a:off x="225137" y="89508"/>
            <a:ext cx="556206" cy="969264"/>
          </a:xfrm>
          <a:custGeom>
            <a:avLst/>
            <a:gdLst>
              <a:gd name="connsiteX0" fmla="*/ 0 w 472904"/>
              <a:gd name="connsiteY0" fmla="*/ 393385 h 786770"/>
              <a:gd name="connsiteX1" fmla="*/ 236452 w 472904"/>
              <a:gd name="connsiteY1" fmla="*/ 0 h 786770"/>
              <a:gd name="connsiteX2" fmla="*/ 472904 w 472904"/>
              <a:gd name="connsiteY2" fmla="*/ 393385 h 786770"/>
              <a:gd name="connsiteX3" fmla="*/ 236452 w 472904"/>
              <a:gd name="connsiteY3" fmla="*/ 786770 h 786770"/>
              <a:gd name="connsiteX4" fmla="*/ 0 w 472904"/>
              <a:gd name="connsiteY4" fmla="*/ 393385 h 786770"/>
              <a:gd name="connsiteX0" fmla="*/ 0 w 472904"/>
              <a:gd name="connsiteY0" fmla="*/ 393679 h 787064"/>
              <a:gd name="connsiteX1" fmla="*/ 236452 w 472904"/>
              <a:gd name="connsiteY1" fmla="*/ 294 h 787064"/>
              <a:gd name="connsiteX2" fmla="*/ 472904 w 472904"/>
              <a:gd name="connsiteY2" fmla="*/ 393679 h 787064"/>
              <a:gd name="connsiteX3" fmla="*/ 236452 w 472904"/>
              <a:gd name="connsiteY3" fmla="*/ 787064 h 787064"/>
              <a:gd name="connsiteX4" fmla="*/ 0 w 472904"/>
              <a:gd name="connsiteY4" fmla="*/ 393679 h 787064"/>
              <a:gd name="connsiteX0" fmla="*/ 0 w 472904"/>
              <a:gd name="connsiteY0" fmla="*/ 393951 h 787336"/>
              <a:gd name="connsiteX1" fmla="*/ 236452 w 472904"/>
              <a:gd name="connsiteY1" fmla="*/ 566 h 787336"/>
              <a:gd name="connsiteX2" fmla="*/ 472904 w 472904"/>
              <a:gd name="connsiteY2" fmla="*/ 393951 h 787336"/>
              <a:gd name="connsiteX3" fmla="*/ 236452 w 472904"/>
              <a:gd name="connsiteY3" fmla="*/ 787336 h 787336"/>
              <a:gd name="connsiteX4" fmla="*/ 0 w 472904"/>
              <a:gd name="connsiteY4" fmla="*/ 393951 h 787336"/>
              <a:gd name="connsiteX0" fmla="*/ 0 w 472904"/>
              <a:gd name="connsiteY0" fmla="*/ 393951 h 789124"/>
              <a:gd name="connsiteX1" fmla="*/ 236452 w 472904"/>
              <a:gd name="connsiteY1" fmla="*/ 566 h 789124"/>
              <a:gd name="connsiteX2" fmla="*/ 472904 w 472904"/>
              <a:gd name="connsiteY2" fmla="*/ 393951 h 789124"/>
              <a:gd name="connsiteX3" fmla="*/ 236452 w 472904"/>
              <a:gd name="connsiteY3" fmla="*/ 787336 h 789124"/>
              <a:gd name="connsiteX4" fmla="*/ 0 w 472904"/>
              <a:gd name="connsiteY4" fmla="*/ 393951 h 789124"/>
              <a:gd name="connsiteX0" fmla="*/ 0 w 472904"/>
              <a:gd name="connsiteY0" fmla="*/ 393951 h 788988"/>
              <a:gd name="connsiteX1" fmla="*/ 236452 w 472904"/>
              <a:gd name="connsiteY1" fmla="*/ 566 h 788988"/>
              <a:gd name="connsiteX2" fmla="*/ 472904 w 472904"/>
              <a:gd name="connsiteY2" fmla="*/ 393951 h 788988"/>
              <a:gd name="connsiteX3" fmla="*/ 236452 w 472904"/>
              <a:gd name="connsiteY3" fmla="*/ 787336 h 788988"/>
              <a:gd name="connsiteX4" fmla="*/ 0 w 472904"/>
              <a:gd name="connsiteY4" fmla="*/ 393951 h 788988"/>
              <a:gd name="connsiteX0" fmla="*/ 0 w 472904"/>
              <a:gd name="connsiteY0" fmla="*/ 393941 h 788978"/>
              <a:gd name="connsiteX1" fmla="*/ 236452 w 472904"/>
              <a:gd name="connsiteY1" fmla="*/ 556 h 788978"/>
              <a:gd name="connsiteX2" fmla="*/ 472904 w 472904"/>
              <a:gd name="connsiteY2" fmla="*/ 393941 h 788978"/>
              <a:gd name="connsiteX3" fmla="*/ 236452 w 472904"/>
              <a:gd name="connsiteY3" fmla="*/ 787326 h 788978"/>
              <a:gd name="connsiteX4" fmla="*/ 0 w 472904"/>
              <a:gd name="connsiteY4" fmla="*/ 393941 h 78897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4146 h 789153"/>
              <a:gd name="connsiteX1" fmla="*/ 236452 w 472971"/>
              <a:gd name="connsiteY1" fmla="*/ 761 h 789153"/>
              <a:gd name="connsiteX2" fmla="*/ 472904 w 472971"/>
              <a:gd name="connsiteY2" fmla="*/ 394146 h 789153"/>
              <a:gd name="connsiteX3" fmla="*/ 236452 w 472971"/>
              <a:gd name="connsiteY3" fmla="*/ 787531 h 789153"/>
              <a:gd name="connsiteX4" fmla="*/ 0 w 472971"/>
              <a:gd name="connsiteY4" fmla="*/ 394146 h 789153"/>
              <a:gd name="connsiteX0" fmla="*/ 888 w 473859"/>
              <a:gd name="connsiteY0" fmla="*/ 394168 h 789175"/>
              <a:gd name="connsiteX1" fmla="*/ 237340 w 473859"/>
              <a:gd name="connsiteY1" fmla="*/ 783 h 789175"/>
              <a:gd name="connsiteX2" fmla="*/ 473792 w 473859"/>
              <a:gd name="connsiteY2" fmla="*/ 394168 h 789175"/>
              <a:gd name="connsiteX3" fmla="*/ 237340 w 473859"/>
              <a:gd name="connsiteY3" fmla="*/ 787553 h 789175"/>
              <a:gd name="connsiteX4" fmla="*/ 888 w 473859"/>
              <a:gd name="connsiteY4" fmla="*/ 394168 h 789175"/>
              <a:gd name="connsiteX0" fmla="*/ 888 w 473820"/>
              <a:gd name="connsiteY0" fmla="*/ 394168 h 789197"/>
              <a:gd name="connsiteX1" fmla="*/ 237340 w 473820"/>
              <a:gd name="connsiteY1" fmla="*/ 783 h 789197"/>
              <a:gd name="connsiteX2" fmla="*/ 473792 w 473820"/>
              <a:gd name="connsiteY2" fmla="*/ 394168 h 789197"/>
              <a:gd name="connsiteX3" fmla="*/ 237340 w 473820"/>
              <a:gd name="connsiteY3" fmla="*/ 787553 h 789197"/>
              <a:gd name="connsiteX4" fmla="*/ 888 w 473820"/>
              <a:gd name="connsiteY4" fmla="*/ 394168 h 789197"/>
              <a:gd name="connsiteX0" fmla="*/ 888 w 474209"/>
              <a:gd name="connsiteY0" fmla="*/ 394168 h 789176"/>
              <a:gd name="connsiteX1" fmla="*/ 237340 w 474209"/>
              <a:gd name="connsiteY1" fmla="*/ 783 h 789176"/>
              <a:gd name="connsiteX2" fmla="*/ 473792 w 474209"/>
              <a:gd name="connsiteY2" fmla="*/ 394168 h 789176"/>
              <a:gd name="connsiteX3" fmla="*/ 237340 w 474209"/>
              <a:gd name="connsiteY3" fmla="*/ 787553 h 789176"/>
              <a:gd name="connsiteX4" fmla="*/ 888 w 474209"/>
              <a:gd name="connsiteY4" fmla="*/ 394168 h 789176"/>
              <a:gd name="connsiteX0" fmla="*/ 888 w 474209"/>
              <a:gd name="connsiteY0" fmla="*/ 393476 h 788484"/>
              <a:gd name="connsiteX1" fmla="*/ 237340 w 474209"/>
              <a:gd name="connsiteY1" fmla="*/ 91 h 788484"/>
              <a:gd name="connsiteX2" fmla="*/ 473792 w 474209"/>
              <a:gd name="connsiteY2" fmla="*/ 393476 h 788484"/>
              <a:gd name="connsiteX3" fmla="*/ 237340 w 474209"/>
              <a:gd name="connsiteY3" fmla="*/ 786861 h 788484"/>
              <a:gd name="connsiteX4" fmla="*/ 888 w 474209"/>
              <a:gd name="connsiteY4" fmla="*/ 393476 h 788484"/>
              <a:gd name="connsiteX0" fmla="*/ 135 w 473213"/>
              <a:gd name="connsiteY0" fmla="*/ 393362 h 787937"/>
              <a:gd name="connsiteX1" fmla="*/ 265360 w 473213"/>
              <a:gd name="connsiteY1" fmla="*/ 64 h 787937"/>
              <a:gd name="connsiteX2" fmla="*/ 473039 w 473213"/>
              <a:gd name="connsiteY2" fmla="*/ 393362 h 787937"/>
              <a:gd name="connsiteX3" fmla="*/ 236587 w 473213"/>
              <a:gd name="connsiteY3" fmla="*/ 786747 h 787937"/>
              <a:gd name="connsiteX4" fmla="*/ 135 w 473213"/>
              <a:gd name="connsiteY4" fmla="*/ 393362 h 787937"/>
              <a:gd name="connsiteX0" fmla="*/ 176 w 473318"/>
              <a:gd name="connsiteY0" fmla="*/ 395318 h 789894"/>
              <a:gd name="connsiteX1" fmla="*/ 269743 w 473318"/>
              <a:gd name="connsiteY1" fmla="*/ 62 h 789894"/>
              <a:gd name="connsiteX2" fmla="*/ 473080 w 473318"/>
              <a:gd name="connsiteY2" fmla="*/ 395318 h 789894"/>
              <a:gd name="connsiteX3" fmla="*/ 236628 w 473318"/>
              <a:gd name="connsiteY3" fmla="*/ 788703 h 789894"/>
              <a:gd name="connsiteX4" fmla="*/ 176 w 473318"/>
              <a:gd name="connsiteY4" fmla="*/ 395318 h 78989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56"/>
              <a:gd name="connsiteY0" fmla="*/ 397500 h 792076"/>
              <a:gd name="connsiteX1" fmla="*/ 269743 w 473756"/>
              <a:gd name="connsiteY1" fmla="*/ 2244 h 792076"/>
              <a:gd name="connsiteX2" fmla="*/ 473080 w 473756"/>
              <a:gd name="connsiteY2" fmla="*/ 397500 h 792076"/>
              <a:gd name="connsiteX3" fmla="*/ 236628 w 473756"/>
              <a:gd name="connsiteY3" fmla="*/ 790885 h 792076"/>
              <a:gd name="connsiteX4" fmla="*/ 176 w 473756"/>
              <a:gd name="connsiteY4" fmla="*/ 397500 h 792076"/>
              <a:gd name="connsiteX0" fmla="*/ 176 w 473756"/>
              <a:gd name="connsiteY0" fmla="*/ 398323 h 792899"/>
              <a:gd name="connsiteX1" fmla="*/ 269743 w 473756"/>
              <a:gd name="connsiteY1" fmla="*/ 3067 h 792899"/>
              <a:gd name="connsiteX2" fmla="*/ 473080 w 473756"/>
              <a:gd name="connsiteY2" fmla="*/ 398323 h 792899"/>
              <a:gd name="connsiteX3" fmla="*/ 236628 w 473756"/>
              <a:gd name="connsiteY3" fmla="*/ 791708 h 792899"/>
              <a:gd name="connsiteX4" fmla="*/ 176 w 473756"/>
              <a:gd name="connsiteY4" fmla="*/ 398323 h 792899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71"/>
              <a:gd name="connsiteY0" fmla="*/ 397266 h 791842"/>
              <a:gd name="connsiteX1" fmla="*/ 269743 w 473471"/>
              <a:gd name="connsiteY1" fmla="*/ 2010 h 791842"/>
              <a:gd name="connsiteX2" fmla="*/ 473080 w 473471"/>
              <a:gd name="connsiteY2" fmla="*/ 397266 h 791842"/>
              <a:gd name="connsiteX3" fmla="*/ 236628 w 473471"/>
              <a:gd name="connsiteY3" fmla="*/ 790651 h 791842"/>
              <a:gd name="connsiteX4" fmla="*/ 176 w 473471"/>
              <a:gd name="connsiteY4" fmla="*/ 397266 h 791842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1343 w 455763"/>
              <a:gd name="connsiteY0" fmla="*/ 328782 h 790888"/>
              <a:gd name="connsiteX1" fmla="*/ 267158 w 455763"/>
              <a:gd name="connsiteY1" fmla="*/ 520 h 790888"/>
              <a:gd name="connsiteX2" fmla="*/ 455300 w 455763"/>
              <a:gd name="connsiteY2" fmla="*/ 402627 h 790888"/>
              <a:gd name="connsiteX3" fmla="*/ 213740 w 455763"/>
              <a:gd name="connsiteY3" fmla="*/ 790479 h 790888"/>
              <a:gd name="connsiteX4" fmla="*/ 1343 w 455763"/>
              <a:gd name="connsiteY4" fmla="*/ 328782 h 790888"/>
              <a:gd name="connsiteX0" fmla="*/ 1683 w 456103"/>
              <a:gd name="connsiteY0" fmla="*/ 328782 h 790982"/>
              <a:gd name="connsiteX1" fmla="*/ 267498 w 456103"/>
              <a:gd name="connsiteY1" fmla="*/ 520 h 790982"/>
              <a:gd name="connsiteX2" fmla="*/ 455640 w 456103"/>
              <a:gd name="connsiteY2" fmla="*/ 402627 h 790982"/>
              <a:gd name="connsiteX3" fmla="*/ 214080 w 456103"/>
              <a:gd name="connsiteY3" fmla="*/ 790479 h 790982"/>
              <a:gd name="connsiteX4" fmla="*/ 1683 w 456103"/>
              <a:gd name="connsiteY4" fmla="*/ 328782 h 790982"/>
              <a:gd name="connsiteX0" fmla="*/ 949 w 455369"/>
              <a:gd name="connsiteY0" fmla="*/ 328782 h 790982"/>
              <a:gd name="connsiteX1" fmla="*/ 266764 w 455369"/>
              <a:gd name="connsiteY1" fmla="*/ 520 h 790982"/>
              <a:gd name="connsiteX2" fmla="*/ 454906 w 455369"/>
              <a:gd name="connsiteY2" fmla="*/ 402627 h 790982"/>
              <a:gd name="connsiteX3" fmla="*/ 213346 w 455369"/>
              <a:gd name="connsiteY3" fmla="*/ 790479 h 790982"/>
              <a:gd name="connsiteX4" fmla="*/ 949 w 455369"/>
              <a:gd name="connsiteY4" fmla="*/ 328782 h 790982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1430 w 455850"/>
              <a:gd name="connsiteY0" fmla="*/ 328839 h 791039"/>
              <a:gd name="connsiteX1" fmla="*/ 267245 w 455850"/>
              <a:gd name="connsiteY1" fmla="*/ 577 h 791039"/>
              <a:gd name="connsiteX2" fmla="*/ 455387 w 455850"/>
              <a:gd name="connsiteY2" fmla="*/ 402684 h 791039"/>
              <a:gd name="connsiteX3" fmla="*/ 213827 w 455850"/>
              <a:gd name="connsiteY3" fmla="*/ 790536 h 791039"/>
              <a:gd name="connsiteX4" fmla="*/ 1430 w 455850"/>
              <a:gd name="connsiteY4" fmla="*/ 328839 h 791039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935"/>
              <a:gd name="connsiteY0" fmla="*/ 328861 h 791061"/>
              <a:gd name="connsiteX1" fmla="*/ 267245 w 455935"/>
              <a:gd name="connsiteY1" fmla="*/ 599 h 791061"/>
              <a:gd name="connsiteX2" fmla="*/ 455387 w 455935"/>
              <a:gd name="connsiteY2" fmla="*/ 402706 h 791061"/>
              <a:gd name="connsiteX3" fmla="*/ 213827 w 455935"/>
              <a:gd name="connsiteY3" fmla="*/ 790558 h 791061"/>
              <a:gd name="connsiteX4" fmla="*/ 1430 w 455935"/>
              <a:gd name="connsiteY4" fmla="*/ 328861 h 79106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837"/>
              <a:gd name="connsiteY0" fmla="*/ 328581 h 790781"/>
              <a:gd name="connsiteX1" fmla="*/ 267245 w 455837"/>
              <a:gd name="connsiteY1" fmla="*/ 319 h 790781"/>
              <a:gd name="connsiteX2" fmla="*/ 455387 w 455837"/>
              <a:gd name="connsiteY2" fmla="*/ 402426 h 790781"/>
              <a:gd name="connsiteX3" fmla="*/ 213827 w 455837"/>
              <a:gd name="connsiteY3" fmla="*/ 790278 h 790781"/>
              <a:gd name="connsiteX4" fmla="*/ 1430 w 455837"/>
              <a:gd name="connsiteY4" fmla="*/ 328581 h 79078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2237"/>
              <a:gd name="connsiteX1" fmla="*/ 267245 w 455837"/>
              <a:gd name="connsiteY1" fmla="*/ 319 h 792237"/>
              <a:gd name="connsiteX2" fmla="*/ 455387 w 455837"/>
              <a:gd name="connsiteY2" fmla="*/ 402426 h 792237"/>
              <a:gd name="connsiteX3" fmla="*/ 213827 w 455837"/>
              <a:gd name="connsiteY3" fmla="*/ 790278 h 792237"/>
              <a:gd name="connsiteX4" fmla="*/ 1430 w 455837"/>
              <a:gd name="connsiteY4" fmla="*/ 328581 h 792237"/>
              <a:gd name="connsiteX0" fmla="*/ 1355 w 455762"/>
              <a:gd name="connsiteY0" fmla="*/ 328581 h 792237"/>
              <a:gd name="connsiteX1" fmla="*/ 267170 w 455762"/>
              <a:gd name="connsiteY1" fmla="*/ 319 h 792237"/>
              <a:gd name="connsiteX2" fmla="*/ 455312 w 455762"/>
              <a:gd name="connsiteY2" fmla="*/ 402426 h 792237"/>
              <a:gd name="connsiteX3" fmla="*/ 213752 w 455762"/>
              <a:gd name="connsiteY3" fmla="*/ 790278 h 792237"/>
              <a:gd name="connsiteX4" fmla="*/ 1355 w 455762"/>
              <a:gd name="connsiteY4" fmla="*/ 328581 h 792237"/>
              <a:gd name="connsiteX0" fmla="*/ 1355 w 455762"/>
              <a:gd name="connsiteY0" fmla="*/ 328581 h 793623"/>
              <a:gd name="connsiteX1" fmla="*/ 267170 w 455762"/>
              <a:gd name="connsiteY1" fmla="*/ 319 h 793623"/>
              <a:gd name="connsiteX2" fmla="*/ 455312 w 455762"/>
              <a:gd name="connsiteY2" fmla="*/ 402426 h 793623"/>
              <a:gd name="connsiteX3" fmla="*/ 213752 w 455762"/>
              <a:gd name="connsiteY3" fmla="*/ 790278 h 793623"/>
              <a:gd name="connsiteX4" fmla="*/ 1355 w 455762"/>
              <a:gd name="connsiteY4" fmla="*/ 328581 h 793623"/>
              <a:gd name="connsiteX0" fmla="*/ 1703 w 456110"/>
              <a:gd name="connsiteY0" fmla="*/ 328581 h 793623"/>
              <a:gd name="connsiteX1" fmla="*/ 267518 w 456110"/>
              <a:gd name="connsiteY1" fmla="*/ 319 h 793623"/>
              <a:gd name="connsiteX2" fmla="*/ 455660 w 456110"/>
              <a:gd name="connsiteY2" fmla="*/ 402426 h 793623"/>
              <a:gd name="connsiteX3" fmla="*/ 214100 w 456110"/>
              <a:gd name="connsiteY3" fmla="*/ 790278 h 793623"/>
              <a:gd name="connsiteX4" fmla="*/ 1703 w 456110"/>
              <a:gd name="connsiteY4" fmla="*/ 328581 h 793623"/>
              <a:gd name="connsiteX0" fmla="*/ 2320 w 456727"/>
              <a:gd name="connsiteY0" fmla="*/ 328581 h 793623"/>
              <a:gd name="connsiteX1" fmla="*/ 268135 w 456727"/>
              <a:gd name="connsiteY1" fmla="*/ 319 h 793623"/>
              <a:gd name="connsiteX2" fmla="*/ 456277 w 456727"/>
              <a:gd name="connsiteY2" fmla="*/ 402426 h 793623"/>
              <a:gd name="connsiteX3" fmla="*/ 214717 w 456727"/>
              <a:gd name="connsiteY3" fmla="*/ 790278 h 793623"/>
              <a:gd name="connsiteX4" fmla="*/ 2320 w 456727"/>
              <a:gd name="connsiteY4" fmla="*/ 328581 h 793623"/>
              <a:gd name="connsiteX0" fmla="*/ 2320 w 456727"/>
              <a:gd name="connsiteY0" fmla="*/ 328699 h 793741"/>
              <a:gd name="connsiteX1" fmla="*/ 268135 w 456727"/>
              <a:gd name="connsiteY1" fmla="*/ 437 h 793741"/>
              <a:gd name="connsiteX2" fmla="*/ 456277 w 456727"/>
              <a:gd name="connsiteY2" fmla="*/ 402544 h 793741"/>
              <a:gd name="connsiteX3" fmla="*/ 214717 w 456727"/>
              <a:gd name="connsiteY3" fmla="*/ 790396 h 793741"/>
              <a:gd name="connsiteX4" fmla="*/ 2320 w 456727"/>
              <a:gd name="connsiteY4" fmla="*/ 328699 h 793741"/>
              <a:gd name="connsiteX0" fmla="*/ 2320 w 456727"/>
              <a:gd name="connsiteY0" fmla="*/ 329318 h 794360"/>
              <a:gd name="connsiteX1" fmla="*/ 268135 w 456727"/>
              <a:gd name="connsiteY1" fmla="*/ 1056 h 794360"/>
              <a:gd name="connsiteX2" fmla="*/ 456277 w 456727"/>
              <a:gd name="connsiteY2" fmla="*/ 403163 h 794360"/>
              <a:gd name="connsiteX3" fmla="*/ 214717 w 456727"/>
              <a:gd name="connsiteY3" fmla="*/ 791015 h 794360"/>
              <a:gd name="connsiteX4" fmla="*/ 2320 w 456727"/>
              <a:gd name="connsiteY4" fmla="*/ 329318 h 794360"/>
              <a:gd name="connsiteX0" fmla="*/ 2320 w 456928"/>
              <a:gd name="connsiteY0" fmla="*/ 329318 h 794360"/>
              <a:gd name="connsiteX1" fmla="*/ 268135 w 456928"/>
              <a:gd name="connsiteY1" fmla="*/ 1056 h 794360"/>
              <a:gd name="connsiteX2" fmla="*/ 456277 w 456928"/>
              <a:gd name="connsiteY2" fmla="*/ 403163 h 794360"/>
              <a:gd name="connsiteX3" fmla="*/ 214717 w 456928"/>
              <a:gd name="connsiteY3" fmla="*/ 791015 h 794360"/>
              <a:gd name="connsiteX4" fmla="*/ 2320 w 456928"/>
              <a:gd name="connsiteY4" fmla="*/ 329318 h 794360"/>
              <a:gd name="connsiteX0" fmla="*/ 2320 w 458102"/>
              <a:gd name="connsiteY0" fmla="*/ 329318 h 794360"/>
              <a:gd name="connsiteX1" fmla="*/ 268135 w 458102"/>
              <a:gd name="connsiteY1" fmla="*/ 1056 h 794360"/>
              <a:gd name="connsiteX2" fmla="*/ 456277 w 458102"/>
              <a:gd name="connsiteY2" fmla="*/ 403163 h 794360"/>
              <a:gd name="connsiteX3" fmla="*/ 214717 w 458102"/>
              <a:gd name="connsiteY3" fmla="*/ 791015 h 794360"/>
              <a:gd name="connsiteX4" fmla="*/ 2320 w 458102"/>
              <a:gd name="connsiteY4" fmla="*/ 329318 h 794360"/>
              <a:gd name="connsiteX0" fmla="*/ 2320 w 458102"/>
              <a:gd name="connsiteY0" fmla="*/ 329318 h 795170"/>
              <a:gd name="connsiteX1" fmla="*/ 268135 w 458102"/>
              <a:gd name="connsiteY1" fmla="*/ 1056 h 795170"/>
              <a:gd name="connsiteX2" fmla="*/ 456277 w 458102"/>
              <a:gd name="connsiteY2" fmla="*/ 403163 h 795170"/>
              <a:gd name="connsiteX3" fmla="*/ 214717 w 458102"/>
              <a:gd name="connsiteY3" fmla="*/ 791015 h 795170"/>
              <a:gd name="connsiteX4" fmla="*/ 2320 w 458102"/>
              <a:gd name="connsiteY4" fmla="*/ 329318 h 795170"/>
              <a:gd name="connsiteX0" fmla="*/ 2320 w 456922"/>
              <a:gd name="connsiteY0" fmla="*/ 329318 h 795170"/>
              <a:gd name="connsiteX1" fmla="*/ 268135 w 456922"/>
              <a:gd name="connsiteY1" fmla="*/ 1056 h 795170"/>
              <a:gd name="connsiteX2" fmla="*/ 456277 w 456922"/>
              <a:gd name="connsiteY2" fmla="*/ 403163 h 795170"/>
              <a:gd name="connsiteX3" fmla="*/ 214717 w 456922"/>
              <a:gd name="connsiteY3" fmla="*/ 791015 h 795170"/>
              <a:gd name="connsiteX4" fmla="*/ 2320 w 456922"/>
              <a:gd name="connsiteY4" fmla="*/ 329318 h 795170"/>
              <a:gd name="connsiteX0" fmla="*/ 2320 w 456311"/>
              <a:gd name="connsiteY0" fmla="*/ 329318 h 795170"/>
              <a:gd name="connsiteX1" fmla="*/ 268135 w 456311"/>
              <a:gd name="connsiteY1" fmla="*/ 1056 h 795170"/>
              <a:gd name="connsiteX2" fmla="*/ 456277 w 456311"/>
              <a:gd name="connsiteY2" fmla="*/ 403163 h 795170"/>
              <a:gd name="connsiteX3" fmla="*/ 214717 w 456311"/>
              <a:gd name="connsiteY3" fmla="*/ 791015 h 795170"/>
              <a:gd name="connsiteX4" fmla="*/ 2320 w 456311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96"/>
              <a:gd name="connsiteY0" fmla="*/ 329318 h 795620"/>
              <a:gd name="connsiteX1" fmla="*/ 268135 w 456296"/>
              <a:gd name="connsiteY1" fmla="*/ 1056 h 795620"/>
              <a:gd name="connsiteX2" fmla="*/ 456277 w 456296"/>
              <a:gd name="connsiteY2" fmla="*/ 403163 h 795620"/>
              <a:gd name="connsiteX3" fmla="*/ 214717 w 456296"/>
              <a:gd name="connsiteY3" fmla="*/ 791015 h 795620"/>
              <a:gd name="connsiteX4" fmla="*/ 2320 w 456296"/>
              <a:gd name="connsiteY4" fmla="*/ 329318 h 795620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277"/>
              <a:gd name="connsiteY0" fmla="*/ 329318 h 795407"/>
              <a:gd name="connsiteX1" fmla="*/ 268135 w 456277"/>
              <a:gd name="connsiteY1" fmla="*/ 1056 h 795407"/>
              <a:gd name="connsiteX2" fmla="*/ 456277 w 456277"/>
              <a:gd name="connsiteY2" fmla="*/ 403163 h 795407"/>
              <a:gd name="connsiteX3" fmla="*/ 214717 w 456277"/>
              <a:gd name="connsiteY3" fmla="*/ 791015 h 795407"/>
              <a:gd name="connsiteX4" fmla="*/ 2320 w 456277"/>
              <a:gd name="connsiteY4" fmla="*/ 329318 h 795407"/>
              <a:gd name="connsiteX0" fmla="*/ 2320 w 456277"/>
              <a:gd name="connsiteY0" fmla="*/ 329318 h 795230"/>
              <a:gd name="connsiteX1" fmla="*/ 268135 w 456277"/>
              <a:gd name="connsiteY1" fmla="*/ 1056 h 795230"/>
              <a:gd name="connsiteX2" fmla="*/ 456277 w 456277"/>
              <a:gd name="connsiteY2" fmla="*/ 403163 h 795230"/>
              <a:gd name="connsiteX3" fmla="*/ 214717 w 456277"/>
              <a:gd name="connsiteY3" fmla="*/ 791015 h 795230"/>
              <a:gd name="connsiteX4" fmla="*/ 2320 w 456277"/>
              <a:gd name="connsiteY4" fmla="*/ 329318 h 795230"/>
              <a:gd name="connsiteX0" fmla="*/ 2320 w 456277"/>
              <a:gd name="connsiteY0" fmla="*/ 329318 h 794556"/>
              <a:gd name="connsiteX1" fmla="*/ 268135 w 456277"/>
              <a:gd name="connsiteY1" fmla="*/ 1056 h 794556"/>
              <a:gd name="connsiteX2" fmla="*/ 456277 w 456277"/>
              <a:gd name="connsiteY2" fmla="*/ 403163 h 794556"/>
              <a:gd name="connsiteX3" fmla="*/ 214717 w 456277"/>
              <a:gd name="connsiteY3" fmla="*/ 791015 h 794556"/>
              <a:gd name="connsiteX4" fmla="*/ 2320 w 456277"/>
              <a:gd name="connsiteY4" fmla="*/ 329318 h 794556"/>
              <a:gd name="connsiteX0" fmla="*/ 2320 w 456277"/>
              <a:gd name="connsiteY0" fmla="*/ 329318 h 794680"/>
              <a:gd name="connsiteX1" fmla="*/ 268135 w 456277"/>
              <a:gd name="connsiteY1" fmla="*/ 1056 h 794680"/>
              <a:gd name="connsiteX2" fmla="*/ 456277 w 456277"/>
              <a:gd name="connsiteY2" fmla="*/ 403163 h 794680"/>
              <a:gd name="connsiteX3" fmla="*/ 214717 w 456277"/>
              <a:gd name="connsiteY3" fmla="*/ 791015 h 794680"/>
              <a:gd name="connsiteX4" fmla="*/ 2320 w 456277"/>
              <a:gd name="connsiteY4" fmla="*/ 329318 h 794680"/>
              <a:gd name="connsiteX0" fmla="*/ 2320 w 458175"/>
              <a:gd name="connsiteY0" fmla="*/ 329318 h 794680"/>
              <a:gd name="connsiteX1" fmla="*/ 268135 w 458175"/>
              <a:gd name="connsiteY1" fmla="*/ 1056 h 794680"/>
              <a:gd name="connsiteX2" fmla="*/ 456277 w 458175"/>
              <a:gd name="connsiteY2" fmla="*/ 403163 h 794680"/>
              <a:gd name="connsiteX3" fmla="*/ 214717 w 458175"/>
              <a:gd name="connsiteY3" fmla="*/ 791015 h 794680"/>
              <a:gd name="connsiteX4" fmla="*/ 2320 w 458175"/>
              <a:gd name="connsiteY4" fmla="*/ 329318 h 794680"/>
              <a:gd name="connsiteX0" fmla="*/ 2320 w 457766"/>
              <a:gd name="connsiteY0" fmla="*/ 329318 h 794680"/>
              <a:gd name="connsiteX1" fmla="*/ 268135 w 457766"/>
              <a:gd name="connsiteY1" fmla="*/ 1056 h 794680"/>
              <a:gd name="connsiteX2" fmla="*/ 456277 w 457766"/>
              <a:gd name="connsiteY2" fmla="*/ 403163 h 794680"/>
              <a:gd name="connsiteX3" fmla="*/ 214717 w 457766"/>
              <a:gd name="connsiteY3" fmla="*/ 791015 h 794680"/>
              <a:gd name="connsiteX4" fmla="*/ 2320 w 457766"/>
              <a:gd name="connsiteY4" fmla="*/ 329318 h 794680"/>
              <a:gd name="connsiteX0" fmla="*/ 2320 w 458874"/>
              <a:gd name="connsiteY0" fmla="*/ 329318 h 794680"/>
              <a:gd name="connsiteX1" fmla="*/ 268135 w 458874"/>
              <a:gd name="connsiteY1" fmla="*/ 1056 h 794680"/>
              <a:gd name="connsiteX2" fmla="*/ 456277 w 458874"/>
              <a:gd name="connsiteY2" fmla="*/ 403163 h 794680"/>
              <a:gd name="connsiteX3" fmla="*/ 214717 w 458874"/>
              <a:gd name="connsiteY3" fmla="*/ 791015 h 794680"/>
              <a:gd name="connsiteX4" fmla="*/ 2320 w 458874"/>
              <a:gd name="connsiteY4" fmla="*/ 329318 h 794680"/>
              <a:gd name="connsiteX0" fmla="*/ 2320 w 458874"/>
              <a:gd name="connsiteY0" fmla="*/ 329318 h 794363"/>
              <a:gd name="connsiteX1" fmla="*/ 268135 w 458874"/>
              <a:gd name="connsiteY1" fmla="*/ 1056 h 794363"/>
              <a:gd name="connsiteX2" fmla="*/ 456277 w 458874"/>
              <a:gd name="connsiteY2" fmla="*/ 403163 h 794363"/>
              <a:gd name="connsiteX3" fmla="*/ 214717 w 458874"/>
              <a:gd name="connsiteY3" fmla="*/ 791015 h 794363"/>
              <a:gd name="connsiteX4" fmla="*/ 2320 w 458874"/>
              <a:gd name="connsiteY4" fmla="*/ 329318 h 794363"/>
              <a:gd name="connsiteX0" fmla="*/ 2320 w 457600"/>
              <a:gd name="connsiteY0" fmla="*/ 329318 h 794363"/>
              <a:gd name="connsiteX1" fmla="*/ 268135 w 457600"/>
              <a:gd name="connsiteY1" fmla="*/ 1056 h 794363"/>
              <a:gd name="connsiteX2" fmla="*/ 456277 w 457600"/>
              <a:gd name="connsiteY2" fmla="*/ 403163 h 794363"/>
              <a:gd name="connsiteX3" fmla="*/ 214717 w 457600"/>
              <a:gd name="connsiteY3" fmla="*/ 791015 h 794363"/>
              <a:gd name="connsiteX4" fmla="*/ 2320 w 457600"/>
              <a:gd name="connsiteY4" fmla="*/ 329318 h 794363"/>
              <a:gd name="connsiteX0" fmla="*/ 2320 w 458439"/>
              <a:gd name="connsiteY0" fmla="*/ 329318 h 794363"/>
              <a:gd name="connsiteX1" fmla="*/ 268135 w 458439"/>
              <a:gd name="connsiteY1" fmla="*/ 1056 h 794363"/>
              <a:gd name="connsiteX2" fmla="*/ 456277 w 458439"/>
              <a:gd name="connsiteY2" fmla="*/ 403163 h 794363"/>
              <a:gd name="connsiteX3" fmla="*/ 214717 w 458439"/>
              <a:gd name="connsiteY3" fmla="*/ 791015 h 794363"/>
              <a:gd name="connsiteX4" fmla="*/ 2320 w 458439"/>
              <a:gd name="connsiteY4" fmla="*/ 329318 h 794363"/>
              <a:gd name="connsiteX0" fmla="*/ 2320 w 458439"/>
              <a:gd name="connsiteY0" fmla="*/ 329318 h 794415"/>
              <a:gd name="connsiteX1" fmla="*/ 268135 w 458439"/>
              <a:gd name="connsiteY1" fmla="*/ 1056 h 794415"/>
              <a:gd name="connsiteX2" fmla="*/ 456277 w 458439"/>
              <a:gd name="connsiteY2" fmla="*/ 403163 h 794415"/>
              <a:gd name="connsiteX3" fmla="*/ 214717 w 458439"/>
              <a:gd name="connsiteY3" fmla="*/ 791015 h 794415"/>
              <a:gd name="connsiteX4" fmla="*/ 2320 w 458439"/>
              <a:gd name="connsiteY4" fmla="*/ 329318 h 794415"/>
              <a:gd name="connsiteX0" fmla="*/ 2320 w 457642"/>
              <a:gd name="connsiteY0" fmla="*/ 329318 h 794415"/>
              <a:gd name="connsiteX1" fmla="*/ 268135 w 457642"/>
              <a:gd name="connsiteY1" fmla="*/ 1056 h 794415"/>
              <a:gd name="connsiteX2" fmla="*/ 456277 w 457642"/>
              <a:gd name="connsiteY2" fmla="*/ 403163 h 794415"/>
              <a:gd name="connsiteX3" fmla="*/ 214717 w 457642"/>
              <a:gd name="connsiteY3" fmla="*/ 791015 h 794415"/>
              <a:gd name="connsiteX4" fmla="*/ 2320 w 457642"/>
              <a:gd name="connsiteY4" fmla="*/ 329318 h 794415"/>
              <a:gd name="connsiteX0" fmla="*/ 2320 w 457642"/>
              <a:gd name="connsiteY0" fmla="*/ 329318 h 792901"/>
              <a:gd name="connsiteX1" fmla="*/ 268135 w 457642"/>
              <a:gd name="connsiteY1" fmla="*/ 1056 h 792901"/>
              <a:gd name="connsiteX2" fmla="*/ 456277 w 457642"/>
              <a:gd name="connsiteY2" fmla="*/ 403163 h 792901"/>
              <a:gd name="connsiteX3" fmla="*/ 214717 w 457642"/>
              <a:gd name="connsiteY3" fmla="*/ 791015 h 792901"/>
              <a:gd name="connsiteX4" fmla="*/ 2320 w 457642"/>
              <a:gd name="connsiteY4" fmla="*/ 329318 h 792901"/>
              <a:gd name="connsiteX0" fmla="*/ 2320 w 457642"/>
              <a:gd name="connsiteY0" fmla="*/ 329318 h 794345"/>
              <a:gd name="connsiteX1" fmla="*/ 268135 w 457642"/>
              <a:gd name="connsiteY1" fmla="*/ 1056 h 794345"/>
              <a:gd name="connsiteX2" fmla="*/ 456277 w 457642"/>
              <a:gd name="connsiteY2" fmla="*/ 403163 h 794345"/>
              <a:gd name="connsiteX3" fmla="*/ 214717 w 457642"/>
              <a:gd name="connsiteY3" fmla="*/ 791015 h 794345"/>
              <a:gd name="connsiteX4" fmla="*/ 2320 w 457642"/>
              <a:gd name="connsiteY4" fmla="*/ 329318 h 794345"/>
              <a:gd name="connsiteX0" fmla="*/ 2320 w 457642"/>
              <a:gd name="connsiteY0" fmla="*/ 329318 h 794567"/>
              <a:gd name="connsiteX1" fmla="*/ 268135 w 457642"/>
              <a:gd name="connsiteY1" fmla="*/ 1056 h 794567"/>
              <a:gd name="connsiteX2" fmla="*/ 456277 w 457642"/>
              <a:gd name="connsiteY2" fmla="*/ 403163 h 794567"/>
              <a:gd name="connsiteX3" fmla="*/ 214717 w 457642"/>
              <a:gd name="connsiteY3" fmla="*/ 791015 h 794567"/>
              <a:gd name="connsiteX4" fmla="*/ 2320 w 457642"/>
              <a:gd name="connsiteY4" fmla="*/ 329318 h 794567"/>
              <a:gd name="connsiteX0" fmla="*/ 2344 w 457666"/>
              <a:gd name="connsiteY0" fmla="*/ 329318 h 797641"/>
              <a:gd name="connsiteX1" fmla="*/ 268159 w 457666"/>
              <a:gd name="connsiteY1" fmla="*/ 1056 h 797641"/>
              <a:gd name="connsiteX2" fmla="*/ 456301 w 457666"/>
              <a:gd name="connsiteY2" fmla="*/ 403163 h 797641"/>
              <a:gd name="connsiteX3" fmla="*/ 213549 w 457666"/>
              <a:gd name="connsiteY3" fmla="*/ 794164 h 797641"/>
              <a:gd name="connsiteX4" fmla="*/ 2344 w 457666"/>
              <a:gd name="connsiteY4" fmla="*/ 329318 h 797641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723"/>
              <a:gd name="connsiteY0" fmla="*/ 329318 h 797396"/>
              <a:gd name="connsiteX1" fmla="*/ 268216 w 457723"/>
              <a:gd name="connsiteY1" fmla="*/ 1056 h 797396"/>
              <a:gd name="connsiteX2" fmla="*/ 456358 w 457723"/>
              <a:gd name="connsiteY2" fmla="*/ 403163 h 797396"/>
              <a:gd name="connsiteX3" fmla="*/ 213606 w 457723"/>
              <a:gd name="connsiteY3" fmla="*/ 794164 h 797396"/>
              <a:gd name="connsiteX4" fmla="*/ 2401 w 457723"/>
              <a:gd name="connsiteY4" fmla="*/ 329318 h 797396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094"/>
              <a:gd name="connsiteY0" fmla="*/ 329318 h 797641"/>
              <a:gd name="connsiteX1" fmla="*/ 268216 w 457094"/>
              <a:gd name="connsiteY1" fmla="*/ 1056 h 797641"/>
              <a:gd name="connsiteX2" fmla="*/ 456358 w 457094"/>
              <a:gd name="connsiteY2" fmla="*/ 403163 h 797641"/>
              <a:gd name="connsiteX3" fmla="*/ 213606 w 457094"/>
              <a:gd name="connsiteY3" fmla="*/ 794164 h 797641"/>
              <a:gd name="connsiteX4" fmla="*/ 2401 w 457094"/>
              <a:gd name="connsiteY4" fmla="*/ 329318 h 797641"/>
              <a:gd name="connsiteX0" fmla="*/ 2401 w 457047"/>
              <a:gd name="connsiteY0" fmla="*/ 329318 h 797641"/>
              <a:gd name="connsiteX1" fmla="*/ 268216 w 457047"/>
              <a:gd name="connsiteY1" fmla="*/ 1056 h 797641"/>
              <a:gd name="connsiteX2" fmla="*/ 456358 w 457047"/>
              <a:gd name="connsiteY2" fmla="*/ 403163 h 797641"/>
              <a:gd name="connsiteX3" fmla="*/ 213606 w 457047"/>
              <a:gd name="connsiteY3" fmla="*/ 794164 h 797641"/>
              <a:gd name="connsiteX4" fmla="*/ 2401 w 457047"/>
              <a:gd name="connsiteY4" fmla="*/ 329318 h 797641"/>
              <a:gd name="connsiteX0" fmla="*/ 2401 w 457047"/>
              <a:gd name="connsiteY0" fmla="*/ 329318 h 796778"/>
              <a:gd name="connsiteX1" fmla="*/ 268216 w 457047"/>
              <a:gd name="connsiteY1" fmla="*/ 1056 h 796778"/>
              <a:gd name="connsiteX2" fmla="*/ 456358 w 457047"/>
              <a:gd name="connsiteY2" fmla="*/ 403163 h 796778"/>
              <a:gd name="connsiteX3" fmla="*/ 213606 w 457047"/>
              <a:gd name="connsiteY3" fmla="*/ 794164 h 796778"/>
              <a:gd name="connsiteX4" fmla="*/ 2401 w 457047"/>
              <a:gd name="connsiteY4" fmla="*/ 329318 h 796778"/>
              <a:gd name="connsiteX0" fmla="*/ 2401 w 457226"/>
              <a:gd name="connsiteY0" fmla="*/ 329318 h 796778"/>
              <a:gd name="connsiteX1" fmla="*/ 268216 w 457226"/>
              <a:gd name="connsiteY1" fmla="*/ 1056 h 796778"/>
              <a:gd name="connsiteX2" fmla="*/ 456358 w 457226"/>
              <a:gd name="connsiteY2" fmla="*/ 403163 h 796778"/>
              <a:gd name="connsiteX3" fmla="*/ 213606 w 457226"/>
              <a:gd name="connsiteY3" fmla="*/ 794164 h 796778"/>
              <a:gd name="connsiteX4" fmla="*/ 2401 w 457226"/>
              <a:gd name="connsiteY4" fmla="*/ 329318 h 79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26" h="796778">
                <a:moveTo>
                  <a:pt x="2401" y="329318"/>
                </a:moveTo>
                <a:cubicBezTo>
                  <a:pt x="28147" y="117360"/>
                  <a:pt x="144675" y="-13171"/>
                  <a:pt x="268216" y="1056"/>
                </a:cubicBezTo>
                <a:cubicBezTo>
                  <a:pt x="362008" y="13025"/>
                  <a:pt x="467909" y="178881"/>
                  <a:pt x="456358" y="403163"/>
                </a:cubicBezTo>
                <a:cubicBezTo>
                  <a:pt x="447869" y="657406"/>
                  <a:pt x="315199" y="819588"/>
                  <a:pt x="213606" y="794164"/>
                </a:cubicBezTo>
                <a:cubicBezTo>
                  <a:pt x="78104" y="759208"/>
                  <a:pt x="-16488" y="552893"/>
                  <a:pt x="2401" y="329318"/>
                </a:cubicBezTo>
                <a:close/>
              </a:path>
            </a:pathLst>
          </a:custGeom>
          <a:noFill/>
          <a:ln w="9525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Oval 73">
            <a:extLst>
              <a:ext uri="{FF2B5EF4-FFF2-40B4-BE49-F238E27FC236}">
                <a16:creationId xmlns:a16="http://schemas.microsoft.com/office/drawing/2014/main" id="{DFDD8537-438F-4480-B02B-B9BB57B8A164}"/>
              </a:ext>
            </a:extLst>
          </p:cNvPr>
          <p:cNvSpPr>
            <a:spLocks noChangeAspect="1"/>
          </p:cNvSpPr>
          <p:nvPr/>
        </p:nvSpPr>
        <p:spPr>
          <a:xfrm rot="1456177">
            <a:off x="1548271" y="89508"/>
            <a:ext cx="556206" cy="969264"/>
          </a:xfrm>
          <a:custGeom>
            <a:avLst/>
            <a:gdLst>
              <a:gd name="connsiteX0" fmla="*/ 0 w 472904"/>
              <a:gd name="connsiteY0" fmla="*/ 393385 h 786770"/>
              <a:gd name="connsiteX1" fmla="*/ 236452 w 472904"/>
              <a:gd name="connsiteY1" fmla="*/ 0 h 786770"/>
              <a:gd name="connsiteX2" fmla="*/ 472904 w 472904"/>
              <a:gd name="connsiteY2" fmla="*/ 393385 h 786770"/>
              <a:gd name="connsiteX3" fmla="*/ 236452 w 472904"/>
              <a:gd name="connsiteY3" fmla="*/ 786770 h 786770"/>
              <a:gd name="connsiteX4" fmla="*/ 0 w 472904"/>
              <a:gd name="connsiteY4" fmla="*/ 393385 h 786770"/>
              <a:gd name="connsiteX0" fmla="*/ 0 w 472904"/>
              <a:gd name="connsiteY0" fmla="*/ 393679 h 787064"/>
              <a:gd name="connsiteX1" fmla="*/ 236452 w 472904"/>
              <a:gd name="connsiteY1" fmla="*/ 294 h 787064"/>
              <a:gd name="connsiteX2" fmla="*/ 472904 w 472904"/>
              <a:gd name="connsiteY2" fmla="*/ 393679 h 787064"/>
              <a:gd name="connsiteX3" fmla="*/ 236452 w 472904"/>
              <a:gd name="connsiteY3" fmla="*/ 787064 h 787064"/>
              <a:gd name="connsiteX4" fmla="*/ 0 w 472904"/>
              <a:gd name="connsiteY4" fmla="*/ 393679 h 787064"/>
              <a:gd name="connsiteX0" fmla="*/ 0 w 472904"/>
              <a:gd name="connsiteY0" fmla="*/ 393951 h 787336"/>
              <a:gd name="connsiteX1" fmla="*/ 236452 w 472904"/>
              <a:gd name="connsiteY1" fmla="*/ 566 h 787336"/>
              <a:gd name="connsiteX2" fmla="*/ 472904 w 472904"/>
              <a:gd name="connsiteY2" fmla="*/ 393951 h 787336"/>
              <a:gd name="connsiteX3" fmla="*/ 236452 w 472904"/>
              <a:gd name="connsiteY3" fmla="*/ 787336 h 787336"/>
              <a:gd name="connsiteX4" fmla="*/ 0 w 472904"/>
              <a:gd name="connsiteY4" fmla="*/ 393951 h 787336"/>
              <a:gd name="connsiteX0" fmla="*/ 0 w 472904"/>
              <a:gd name="connsiteY0" fmla="*/ 393951 h 789124"/>
              <a:gd name="connsiteX1" fmla="*/ 236452 w 472904"/>
              <a:gd name="connsiteY1" fmla="*/ 566 h 789124"/>
              <a:gd name="connsiteX2" fmla="*/ 472904 w 472904"/>
              <a:gd name="connsiteY2" fmla="*/ 393951 h 789124"/>
              <a:gd name="connsiteX3" fmla="*/ 236452 w 472904"/>
              <a:gd name="connsiteY3" fmla="*/ 787336 h 789124"/>
              <a:gd name="connsiteX4" fmla="*/ 0 w 472904"/>
              <a:gd name="connsiteY4" fmla="*/ 393951 h 789124"/>
              <a:gd name="connsiteX0" fmla="*/ 0 w 472904"/>
              <a:gd name="connsiteY0" fmla="*/ 393951 h 788988"/>
              <a:gd name="connsiteX1" fmla="*/ 236452 w 472904"/>
              <a:gd name="connsiteY1" fmla="*/ 566 h 788988"/>
              <a:gd name="connsiteX2" fmla="*/ 472904 w 472904"/>
              <a:gd name="connsiteY2" fmla="*/ 393951 h 788988"/>
              <a:gd name="connsiteX3" fmla="*/ 236452 w 472904"/>
              <a:gd name="connsiteY3" fmla="*/ 787336 h 788988"/>
              <a:gd name="connsiteX4" fmla="*/ 0 w 472904"/>
              <a:gd name="connsiteY4" fmla="*/ 393951 h 788988"/>
              <a:gd name="connsiteX0" fmla="*/ 0 w 472904"/>
              <a:gd name="connsiteY0" fmla="*/ 393941 h 788978"/>
              <a:gd name="connsiteX1" fmla="*/ 236452 w 472904"/>
              <a:gd name="connsiteY1" fmla="*/ 556 h 788978"/>
              <a:gd name="connsiteX2" fmla="*/ 472904 w 472904"/>
              <a:gd name="connsiteY2" fmla="*/ 393941 h 788978"/>
              <a:gd name="connsiteX3" fmla="*/ 236452 w 472904"/>
              <a:gd name="connsiteY3" fmla="*/ 787326 h 788978"/>
              <a:gd name="connsiteX4" fmla="*/ 0 w 472904"/>
              <a:gd name="connsiteY4" fmla="*/ 393941 h 78897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3941 h 788948"/>
              <a:gd name="connsiteX1" fmla="*/ 236452 w 472971"/>
              <a:gd name="connsiteY1" fmla="*/ 556 h 788948"/>
              <a:gd name="connsiteX2" fmla="*/ 472904 w 472971"/>
              <a:gd name="connsiteY2" fmla="*/ 393941 h 788948"/>
              <a:gd name="connsiteX3" fmla="*/ 236452 w 472971"/>
              <a:gd name="connsiteY3" fmla="*/ 787326 h 788948"/>
              <a:gd name="connsiteX4" fmla="*/ 0 w 472971"/>
              <a:gd name="connsiteY4" fmla="*/ 393941 h 788948"/>
              <a:gd name="connsiteX0" fmla="*/ 0 w 472971"/>
              <a:gd name="connsiteY0" fmla="*/ 394146 h 789153"/>
              <a:gd name="connsiteX1" fmla="*/ 236452 w 472971"/>
              <a:gd name="connsiteY1" fmla="*/ 761 h 789153"/>
              <a:gd name="connsiteX2" fmla="*/ 472904 w 472971"/>
              <a:gd name="connsiteY2" fmla="*/ 394146 h 789153"/>
              <a:gd name="connsiteX3" fmla="*/ 236452 w 472971"/>
              <a:gd name="connsiteY3" fmla="*/ 787531 h 789153"/>
              <a:gd name="connsiteX4" fmla="*/ 0 w 472971"/>
              <a:gd name="connsiteY4" fmla="*/ 394146 h 789153"/>
              <a:gd name="connsiteX0" fmla="*/ 888 w 473859"/>
              <a:gd name="connsiteY0" fmla="*/ 394168 h 789175"/>
              <a:gd name="connsiteX1" fmla="*/ 237340 w 473859"/>
              <a:gd name="connsiteY1" fmla="*/ 783 h 789175"/>
              <a:gd name="connsiteX2" fmla="*/ 473792 w 473859"/>
              <a:gd name="connsiteY2" fmla="*/ 394168 h 789175"/>
              <a:gd name="connsiteX3" fmla="*/ 237340 w 473859"/>
              <a:gd name="connsiteY3" fmla="*/ 787553 h 789175"/>
              <a:gd name="connsiteX4" fmla="*/ 888 w 473859"/>
              <a:gd name="connsiteY4" fmla="*/ 394168 h 789175"/>
              <a:gd name="connsiteX0" fmla="*/ 888 w 473820"/>
              <a:gd name="connsiteY0" fmla="*/ 394168 h 789197"/>
              <a:gd name="connsiteX1" fmla="*/ 237340 w 473820"/>
              <a:gd name="connsiteY1" fmla="*/ 783 h 789197"/>
              <a:gd name="connsiteX2" fmla="*/ 473792 w 473820"/>
              <a:gd name="connsiteY2" fmla="*/ 394168 h 789197"/>
              <a:gd name="connsiteX3" fmla="*/ 237340 w 473820"/>
              <a:gd name="connsiteY3" fmla="*/ 787553 h 789197"/>
              <a:gd name="connsiteX4" fmla="*/ 888 w 473820"/>
              <a:gd name="connsiteY4" fmla="*/ 394168 h 789197"/>
              <a:gd name="connsiteX0" fmla="*/ 888 w 474209"/>
              <a:gd name="connsiteY0" fmla="*/ 394168 h 789176"/>
              <a:gd name="connsiteX1" fmla="*/ 237340 w 474209"/>
              <a:gd name="connsiteY1" fmla="*/ 783 h 789176"/>
              <a:gd name="connsiteX2" fmla="*/ 473792 w 474209"/>
              <a:gd name="connsiteY2" fmla="*/ 394168 h 789176"/>
              <a:gd name="connsiteX3" fmla="*/ 237340 w 474209"/>
              <a:gd name="connsiteY3" fmla="*/ 787553 h 789176"/>
              <a:gd name="connsiteX4" fmla="*/ 888 w 474209"/>
              <a:gd name="connsiteY4" fmla="*/ 394168 h 789176"/>
              <a:gd name="connsiteX0" fmla="*/ 888 w 474209"/>
              <a:gd name="connsiteY0" fmla="*/ 393476 h 788484"/>
              <a:gd name="connsiteX1" fmla="*/ 237340 w 474209"/>
              <a:gd name="connsiteY1" fmla="*/ 91 h 788484"/>
              <a:gd name="connsiteX2" fmla="*/ 473792 w 474209"/>
              <a:gd name="connsiteY2" fmla="*/ 393476 h 788484"/>
              <a:gd name="connsiteX3" fmla="*/ 237340 w 474209"/>
              <a:gd name="connsiteY3" fmla="*/ 786861 h 788484"/>
              <a:gd name="connsiteX4" fmla="*/ 888 w 474209"/>
              <a:gd name="connsiteY4" fmla="*/ 393476 h 788484"/>
              <a:gd name="connsiteX0" fmla="*/ 135 w 473213"/>
              <a:gd name="connsiteY0" fmla="*/ 393362 h 787937"/>
              <a:gd name="connsiteX1" fmla="*/ 265360 w 473213"/>
              <a:gd name="connsiteY1" fmla="*/ 64 h 787937"/>
              <a:gd name="connsiteX2" fmla="*/ 473039 w 473213"/>
              <a:gd name="connsiteY2" fmla="*/ 393362 h 787937"/>
              <a:gd name="connsiteX3" fmla="*/ 236587 w 473213"/>
              <a:gd name="connsiteY3" fmla="*/ 786747 h 787937"/>
              <a:gd name="connsiteX4" fmla="*/ 135 w 473213"/>
              <a:gd name="connsiteY4" fmla="*/ 393362 h 787937"/>
              <a:gd name="connsiteX0" fmla="*/ 176 w 473318"/>
              <a:gd name="connsiteY0" fmla="*/ 395318 h 789894"/>
              <a:gd name="connsiteX1" fmla="*/ 269743 w 473318"/>
              <a:gd name="connsiteY1" fmla="*/ 62 h 789894"/>
              <a:gd name="connsiteX2" fmla="*/ 473080 w 473318"/>
              <a:gd name="connsiteY2" fmla="*/ 395318 h 789894"/>
              <a:gd name="connsiteX3" fmla="*/ 236628 w 473318"/>
              <a:gd name="connsiteY3" fmla="*/ 788703 h 789894"/>
              <a:gd name="connsiteX4" fmla="*/ 176 w 473318"/>
              <a:gd name="connsiteY4" fmla="*/ 395318 h 78989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67"/>
              <a:gd name="connsiteY0" fmla="*/ 397808 h 792384"/>
              <a:gd name="connsiteX1" fmla="*/ 269743 w 473767"/>
              <a:gd name="connsiteY1" fmla="*/ 2552 h 792384"/>
              <a:gd name="connsiteX2" fmla="*/ 473080 w 473767"/>
              <a:gd name="connsiteY2" fmla="*/ 397808 h 792384"/>
              <a:gd name="connsiteX3" fmla="*/ 236628 w 473767"/>
              <a:gd name="connsiteY3" fmla="*/ 791193 h 792384"/>
              <a:gd name="connsiteX4" fmla="*/ 176 w 473767"/>
              <a:gd name="connsiteY4" fmla="*/ 397808 h 792384"/>
              <a:gd name="connsiteX0" fmla="*/ 176 w 473756"/>
              <a:gd name="connsiteY0" fmla="*/ 397500 h 792076"/>
              <a:gd name="connsiteX1" fmla="*/ 269743 w 473756"/>
              <a:gd name="connsiteY1" fmla="*/ 2244 h 792076"/>
              <a:gd name="connsiteX2" fmla="*/ 473080 w 473756"/>
              <a:gd name="connsiteY2" fmla="*/ 397500 h 792076"/>
              <a:gd name="connsiteX3" fmla="*/ 236628 w 473756"/>
              <a:gd name="connsiteY3" fmla="*/ 790885 h 792076"/>
              <a:gd name="connsiteX4" fmla="*/ 176 w 473756"/>
              <a:gd name="connsiteY4" fmla="*/ 397500 h 792076"/>
              <a:gd name="connsiteX0" fmla="*/ 176 w 473756"/>
              <a:gd name="connsiteY0" fmla="*/ 398323 h 792899"/>
              <a:gd name="connsiteX1" fmla="*/ 269743 w 473756"/>
              <a:gd name="connsiteY1" fmla="*/ 3067 h 792899"/>
              <a:gd name="connsiteX2" fmla="*/ 473080 w 473756"/>
              <a:gd name="connsiteY2" fmla="*/ 398323 h 792899"/>
              <a:gd name="connsiteX3" fmla="*/ 236628 w 473756"/>
              <a:gd name="connsiteY3" fmla="*/ 791708 h 792899"/>
              <a:gd name="connsiteX4" fmla="*/ 176 w 473756"/>
              <a:gd name="connsiteY4" fmla="*/ 398323 h 792899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62"/>
              <a:gd name="connsiteY0" fmla="*/ 398311 h 792887"/>
              <a:gd name="connsiteX1" fmla="*/ 269743 w 473462"/>
              <a:gd name="connsiteY1" fmla="*/ 3055 h 792887"/>
              <a:gd name="connsiteX2" fmla="*/ 473080 w 473462"/>
              <a:gd name="connsiteY2" fmla="*/ 398311 h 792887"/>
              <a:gd name="connsiteX3" fmla="*/ 236628 w 473462"/>
              <a:gd name="connsiteY3" fmla="*/ 791696 h 792887"/>
              <a:gd name="connsiteX4" fmla="*/ 176 w 473462"/>
              <a:gd name="connsiteY4" fmla="*/ 398311 h 792887"/>
              <a:gd name="connsiteX0" fmla="*/ 176 w 473471"/>
              <a:gd name="connsiteY0" fmla="*/ 397266 h 791842"/>
              <a:gd name="connsiteX1" fmla="*/ 269743 w 473471"/>
              <a:gd name="connsiteY1" fmla="*/ 2010 h 791842"/>
              <a:gd name="connsiteX2" fmla="*/ 473080 w 473471"/>
              <a:gd name="connsiteY2" fmla="*/ 397266 h 791842"/>
              <a:gd name="connsiteX3" fmla="*/ 236628 w 473471"/>
              <a:gd name="connsiteY3" fmla="*/ 790651 h 791842"/>
              <a:gd name="connsiteX4" fmla="*/ 176 w 473471"/>
              <a:gd name="connsiteY4" fmla="*/ 397266 h 791842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135 w 458031"/>
              <a:gd name="connsiteY0" fmla="*/ 395260 h 788648"/>
              <a:gd name="connsiteX1" fmla="*/ 269702 w 458031"/>
              <a:gd name="connsiteY1" fmla="*/ 4 h 788648"/>
              <a:gd name="connsiteX2" fmla="*/ 457844 w 458031"/>
              <a:gd name="connsiteY2" fmla="*/ 402111 h 788648"/>
              <a:gd name="connsiteX3" fmla="*/ 236587 w 458031"/>
              <a:gd name="connsiteY3" fmla="*/ 788645 h 788648"/>
              <a:gd name="connsiteX4" fmla="*/ 135 w 458031"/>
              <a:gd name="connsiteY4" fmla="*/ 395260 h 788648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82 w 458556"/>
              <a:gd name="connsiteY0" fmla="*/ 395260 h 789966"/>
              <a:gd name="connsiteX1" fmla="*/ 269949 w 458556"/>
              <a:gd name="connsiteY1" fmla="*/ 4 h 789966"/>
              <a:gd name="connsiteX2" fmla="*/ 458091 w 458556"/>
              <a:gd name="connsiteY2" fmla="*/ 402111 h 789966"/>
              <a:gd name="connsiteX3" fmla="*/ 216531 w 458556"/>
              <a:gd name="connsiteY3" fmla="*/ 789963 h 789966"/>
              <a:gd name="connsiteX4" fmla="*/ 382 w 458556"/>
              <a:gd name="connsiteY4" fmla="*/ 395260 h 789966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391 w 454811"/>
              <a:gd name="connsiteY0" fmla="*/ 328782 h 790888"/>
              <a:gd name="connsiteX1" fmla="*/ 266206 w 454811"/>
              <a:gd name="connsiteY1" fmla="*/ 520 h 790888"/>
              <a:gd name="connsiteX2" fmla="*/ 454348 w 454811"/>
              <a:gd name="connsiteY2" fmla="*/ 402627 h 790888"/>
              <a:gd name="connsiteX3" fmla="*/ 212788 w 454811"/>
              <a:gd name="connsiteY3" fmla="*/ 790479 h 790888"/>
              <a:gd name="connsiteX4" fmla="*/ 391 w 454811"/>
              <a:gd name="connsiteY4" fmla="*/ 328782 h 790888"/>
              <a:gd name="connsiteX0" fmla="*/ 1343 w 455763"/>
              <a:gd name="connsiteY0" fmla="*/ 328782 h 790888"/>
              <a:gd name="connsiteX1" fmla="*/ 267158 w 455763"/>
              <a:gd name="connsiteY1" fmla="*/ 520 h 790888"/>
              <a:gd name="connsiteX2" fmla="*/ 455300 w 455763"/>
              <a:gd name="connsiteY2" fmla="*/ 402627 h 790888"/>
              <a:gd name="connsiteX3" fmla="*/ 213740 w 455763"/>
              <a:gd name="connsiteY3" fmla="*/ 790479 h 790888"/>
              <a:gd name="connsiteX4" fmla="*/ 1343 w 455763"/>
              <a:gd name="connsiteY4" fmla="*/ 328782 h 790888"/>
              <a:gd name="connsiteX0" fmla="*/ 1683 w 456103"/>
              <a:gd name="connsiteY0" fmla="*/ 328782 h 790982"/>
              <a:gd name="connsiteX1" fmla="*/ 267498 w 456103"/>
              <a:gd name="connsiteY1" fmla="*/ 520 h 790982"/>
              <a:gd name="connsiteX2" fmla="*/ 455640 w 456103"/>
              <a:gd name="connsiteY2" fmla="*/ 402627 h 790982"/>
              <a:gd name="connsiteX3" fmla="*/ 214080 w 456103"/>
              <a:gd name="connsiteY3" fmla="*/ 790479 h 790982"/>
              <a:gd name="connsiteX4" fmla="*/ 1683 w 456103"/>
              <a:gd name="connsiteY4" fmla="*/ 328782 h 790982"/>
              <a:gd name="connsiteX0" fmla="*/ 949 w 455369"/>
              <a:gd name="connsiteY0" fmla="*/ 328782 h 790982"/>
              <a:gd name="connsiteX1" fmla="*/ 266764 w 455369"/>
              <a:gd name="connsiteY1" fmla="*/ 520 h 790982"/>
              <a:gd name="connsiteX2" fmla="*/ 454906 w 455369"/>
              <a:gd name="connsiteY2" fmla="*/ 402627 h 790982"/>
              <a:gd name="connsiteX3" fmla="*/ 213346 w 455369"/>
              <a:gd name="connsiteY3" fmla="*/ 790479 h 790982"/>
              <a:gd name="connsiteX4" fmla="*/ 949 w 455369"/>
              <a:gd name="connsiteY4" fmla="*/ 328782 h 790982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2153 w 456573"/>
              <a:gd name="connsiteY0" fmla="*/ 328839 h 791039"/>
              <a:gd name="connsiteX1" fmla="*/ 267968 w 456573"/>
              <a:gd name="connsiteY1" fmla="*/ 577 h 791039"/>
              <a:gd name="connsiteX2" fmla="*/ 456110 w 456573"/>
              <a:gd name="connsiteY2" fmla="*/ 402684 h 791039"/>
              <a:gd name="connsiteX3" fmla="*/ 214550 w 456573"/>
              <a:gd name="connsiteY3" fmla="*/ 790536 h 791039"/>
              <a:gd name="connsiteX4" fmla="*/ 2153 w 456573"/>
              <a:gd name="connsiteY4" fmla="*/ 328839 h 791039"/>
              <a:gd name="connsiteX0" fmla="*/ 1430 w 455850"/>
              <a:gd name="connsiteY0" fmla="*/ 328839 h 791039"/>
              <a:gd name="connsiteX1" fmla="*/ 267245 w 455850"/>
              <a:gd name="connsiteY1" fmla="*/ 577 h 791039"/>
              <a:gd name="connsiteX2" fmla="*/ 455387 w 455850"/>
              <a:gd name="connsiteY2" fmla="*/ 402684 h 791039"/>
              <a:gd name="connsiteX3" fmla="*/ 213827 w 455850"/>
              <a:gd name="connsiteY3" fmla="*/ 790536 h 791039"/>
              <a:gd name="connsiteX4" fmla="*/ 1430 w 455850"/>
              <a:gd name="connsiteY4" fmla="*/ 328839 h 791039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850"/>
              <a:gd name="connsiteY0" fmla="*/ 328861 h 791061"/>
              <a:gd name="connsiteX1" fmla="*/ 267245 w 455850"/>
              <a:gd name="connsiteY1" fmla="*/ 599 h 791061"/>
              <a:gd name="connsiteX2" fmla="*/ 455387 w 455850"/>
              <a:gd name="connsiteY2" fmla="*/ 402706 h 791061"/>
              <a:gd name="connsiteX3" fmla="*/ 213827 w 455850"/>
              <a:gd name="connsiteY3" fmla="*/ 790558 h 791061"/>
              <a:gd name="connsiteX4" fmla="*/ 1430 w 455850"/>
              <a:gd name="connsiteY4" fmla="*/ 328861 h 791061"/>
              <a:gd name="connsiteX0" fmla="*/ 1430 w 455935"/>
              <a:gd name="connsiteY0" fmla="*/ 328861 h 791061"/>
              <a:gd name="connsiteX1" fmla="*/ 267245 w 455935"/>
              <a:gd name="connsiteY1" fmla="*/ 599 h 791061"/>
              <a:gd name="connsiteX2" fmla="*/ 455387 w 455935"/>
              <a:gd name="connsiteY2" fmla="*/ 402706 h 791061"/>
              <a:gd name="connsiteX3" fmla="*/ 213827 w 455935"/>
              <a:gd name="connsiteY3" fmla="*/ 790558 h 791061"/>
              <a:gd name="connsiteX4" fmla="*/ 1430 w 455935"/>
              <a:gd name="connsiteY4" fmla="*/ 328861 h 79106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935"/>
              <a:gd name="connsiteY0" fmla="*/ 328581 h 790781"/>
              <a:gd name="connsiteX1" fmla="*/ 267245 w 455935"/>
              <a:gd name="connsiteY1" fmla="*/ 319 h 790781"/>
              <a:gd name="connsiteX2" fmla="*/ 455387 w 455935"/>
              <a:gd name="connsiteY2" fmla="*/ 402426 h 790781"/>
              <a:gd name="connsiteX3" fmla="*/ 213827 w 455935"/>
              <a:gd name="connsiteY3" fmla="*/ 790278 h 790781"/>
              <a:gd name="connsiteX4" fmla="*/ 1430 w 455935"/>
              <a:gd name="connsiteY4" fmla="*/ 328581 h 790781"/>
              <a:gd name="connsiteX0" fmla="*/ 1430 w 455837"/>
              <a:gd name="connsiteY0" fmla="*/ 328581 h 790781"/>
              <a:gd name="connsiteX1" fmla="*/ 267245 w 455837"/>
              <a:gd name="connsiteY1" fmla="*/ 319 h 790781"/>
              <a:gd name="connsiteX2" fmla="*/ 455387 w 455837"/>
              <a:gd name="connsiteY2" fmla="*/ 402426 h 790781"/>
              <a:gd name="connsiteX3" fmla="*/ 213827 w 455837"/>
              <a:gd name="connsiteY3" fmla="*/ 790278 h 790781"/>
              <a:gd name="connsiteX4" fmla="*/ 1430 w 455837"/>
              <a:gd name="connsiteY4" fmla="*/ 328581 h 79078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0911"/>
              <a:gd name="connsiteX1" fmla="*/ 267245 w 455837"/>
              <a:gd name="connsiteY1" fmla="*/ 319 h 790911"/>
              <a:gd name="connsiteX2" fmla="*/ 455387 w 455837"/>
              <a:gd name="connsiteY2" fmla="*/ 402426 h 790911"/>
              <a:gd name="connsiteX3" fmla="*/ 213827 w 455837"/>
              <a:gd name="connsiteY3" fmla="*/ 790278 h 790911"/>
              <a:gd name="connsiteX4" fmla="*/ 1430 w 455837"/>
              <a:gd name="connsiteY4" fmla="*/ 328581 h 790911"/>
              <a:gd name="connsiteX0" fmla="*/ 1430 w 455837"/>
              <a:gd name="connsiteY0" fmla="*/ 328581 h 792237"/>
              <a:gd name="connsiteX1" fmla="*/ 267245 w 455837"/>
              <a:gd name="connsiteY1" fmla="*/ 319 h 792237"/>
              <a:gd name="connsiteX2" fmla="*/ 455387 w 455837"/>
              <a:gd name="connsiteY2" fmla="*/ 402426 h 792237"/>
              <a:gd name="connsiteX3" fmla="*/ 213827 w 455837"/>
              <a:gd name="connsiteY3" fmla="*/ 790278 h 792237"/>
              <a:gd name="connsiteX4" fmla="*/ 1430 w 455837"/>
              <a:gd name="connsiteY4" fmla="*/ 328581 h 792237"/>
              <a:gd name="connsiteX0" fmla="*/ 1355 w 455762"/>
              <a:gd name="connsiteY0" fmla="*/ 328581 h 792237"/>
              <a:gd name="connsiteX1" fmla="*/ 267170 w 455762"/>
              <a:gd name="connsiteY1" fmla="*/ 319 h 792237"/>
              <a:gd name="connsiteX2" fmla="*/ 455312 w 455762"/>
              <a:gd name="connsiteY2" fmla="*/ 402426 h 792237"/>
              <a:gd name="connsiteX3" fmla="*/ 213752 w 455762"/>
              <a:gd name="connsiteY3" fmla="*/ 790278 h 792237"/>
              <a:gd name="connsiteX4" fmla="*/ 1355 w 455762"/>
              <a:gd name="connsiteY4" fmla="*/ 328581 h 792237"/>
              <a:gd name="connsiteX0" fmla="*/ 1355 w 455762"/>
              <a:gd name="connsiteY0" fmla="*/ 328581 h 793623"/>
              <a:gd name="connsiteX1" fmla="*/ 267170 w 455762"/>
              <a:gd name="connsiteY1" fmla="*/ 319 h 793623"/>
              <a:gd name="connsiteX2" fmla="*/ 455312 w 455762"/>
              <a:gd name="connsiteY2" fmla="*/ 402426 h 793623"/>
              <a:gd name="connsiteX3" fmla="*/ 213752 w 455762"/>
              <a:gd name="connsiteY3" fmla="*/ 790278 h 793623"/>
              <a:gd name="connsiteX4" fmla="*/ 1355 w 455762"/>
              <a:gd name="connsiteY4" fmla="*/ 328581 h 793623"/>
              <a:gd name="connsiteX0" fmla="*/ 1703 w 456110"/>
              <a:gd name="connsiteY0" fmla="*/ 328581 h 793623"/>
              <a:gd name="connsiteX1" fmla="*/ 267518 w 456110"/>
              <a:gd name="connsiteY1" fmla="*/ 319 h 793623"/>
              <a:gd name="connsiteX2" fmla="*/ 455660 w 456110"/>
              <a:gd name="connsiteY2" fmla="*/ 402426 h 793623"/>
              <a:gd name="connsiteX3" fmla="*/ 214100 w 456110"/>
              <a:gd name="connsiteY3" fmla="*/ 790278 h 793623"/>
              <a:gd name="connsiteX4" fmla="*/ 1703 w 456110"/>
              <a:gd name="connsiteY4" fmla="*/ 328581 h 793623"/>
              <a:gd name="connsiteX0" fmla="*/ 2320 w 456727"/>
              <a:gd name="connsiteY0" fmla="*/ 328581 h 793623"/>
              <a:gd name="connsiteX1" fmla="*/ 268135 w 456727"/>
              <a:gd name="connsiteY1" fmla="*/ 319 h 793623"/>
              <a:gd name="connsiteX2" fmla="*/ 456277 w 456727"/>
              <a:gd name="connsiteY2" fmla="*/ 402426 h 793623"/>
              <a:gd name="connsiteX3" fmla="*/ 214717 w 456727"/>
              <a:gd name="connsiteY3" fmla="*/ 790278 h 793623"/>
              <a:gd name="connsiteX4" fmla="*/ 2320 w 456727"/>
              <a:gd name="connsiteY4" fmla="*/ 328581 h 793623"/>
              <a:gd name="connsiteX0" fmla="*/ 2320 w 456727"/>
              <a:gd name="connsiteY0" fmla="*/ 328699 h 793741"/>
              <a:gd name="connsiteX1" fmla="*/ 268135 w 456727"/>
              <a:gd name="connsiteY1" fmla="*/ 437 h 793741"/>
              <a:gd name="connsiteX2" fmla="*/ 456277 w 456727"/>
              <a:gd name="connsiteY2" fmla="*/ 402544 h 793741"/>
              <a:gd name="connsiteX3" fmla="*/ 214717 w 456727"/>
              <a:gd name="connsiteY3" fmla="*/ 790396 h 793741"/>
              <a:gd name="connsiteX4" fmla="*/ 2320 w 456727"/>
              <a:gd name="connsiteY4" fmla="*/ 328699 h 793741"/>
              <a:gd name="connsiteX0" fmla="*/ 2320 w 456727"/>
              <a:gd name="connsiteY0" fmla="*/ 329318 h 794360"/>
              <a:gd name="connsiteX1" fmla="*/ 268135 w 456727"/>
              <a:gd name="connsiteY1" fmla="*/ 1056 h 794360"/>
              <a:gd name="connsiteX2" fmla="*/ 456277 w 456727"/>
              <a:gd name="connsiteY2" fmla="*/ 403163 h 794360"/>
              <a:gd name="connsiteX3" fmla="*/ 214717 w 456727"/>
              <a:gd name="connsiteY3" fmla="*/ 791015 h 794360"/>
              <a:gd name="connsiteX4" fmla="*/ 2320 w 456727"/>
              <a:gd name="connsiteY4" fmla="*/ 329318 h 794360"/>
              <a:gd name="connsiteX0" fmla="*/ 2320 w 456928"/>
              <a:gd name="connsiteY0" fmla="*/ 329318 h 794360"/>
              <a:gd name="connsiteX1" fmla="*/ 268135 w 456928"/>
              <a:gd name="connsiteY1" fmla="*/ 1056 h 794360"/>
              <a:gd name="connsiteX2" fmla="*/ 456277 w 456928"/>
              <a:gd name="connsiteY2" fmla="*/ 403163 h 794360"/>
              <a:gd name="connsiteX3" fmla="*/ 214717 w 456928"/>
              <a:gd name="connsiteY3" fmla="*/ 791015 h 794360"/>
              <a:gd name="connsiteX4" fmla="*/ 2320 w 456928"/>
              <a:gd name="connsiteY4" fmla="*/ 329318 h 794360"/>
              <a:gd name="connsiteX0" fmla="*/ 2320 w 458102"/>
              <a:gd name="connsiteY0" fmla="*/ 329318 h 794360"/>
              <a:gd name="connsiteX1" fmla="*/ 268135 w 458102"/>
              <a:gd name="connsiteY1" fmla="*/ 1056 h 794360"/>
              <a:gd name="connsiteX2" fmla="*/ 456277 w 458102"/>
              <a:gd name="connsiteY2" fmla="*/ 403163 h 794360"/>
              <a:gd name="connsiteX3" fmla="*/ 214717 w 458102"/>
              <a:gd name="connsiteY3" fmla="*/ 791015 h 794360"/>
              <a:gd name="connsiteX4" fmla="*/ 2320 w 458102"/>
              <a:gd name="connsiteY4" fmla="*/ 329318 h 794360"/>
              <a:gd name="connsiteX0" fmla="*/ 2320 w 458102"/>
              <a:gd name="connsiteY0" fmla="*/ 329318 h 795170"/>
              <a:gd name="connsiteX1" fmla="*/ 268135 w 458102"/>
              <a:gd name="connsiteY1" fmla="*/ 1056 h 795170"/>
              <a:gd name="connsiteX2" fmla="*/ 456277 w 458102"/>
              <a:gd name="connsiteY2" fmla="*/ 403163 h 795170"/>
              <a:gd name="connsiteX3" fmla="*/ 214717 w 458102"/>
              <a:gd name="connsiteY3" fmla="*/ 791015 h 795170"/>
              <a:gd name="connsiteX4" fmla="*/ 2320 w 458102"/>
              <a:gd name="connsiteY4" fmla="*/ 329318 h 795170"/>
              <a:gd name="connsiteX0" fmla="*/ 2320 w 456922"/>
              <a:gd name="connsiteY0" fmla="*/ 329318 h 795170"/>
              <a:gd name="connsiteX1" fmla="*/ 268135 w 456922"/>
              <a:gd name="connsiteY1" fmla="*/ 1056 h 795170"/>
              <a:gd name="connsiteX2" fmla="*/ 456277 w 456922"/>
              <a:gd name="connsiteY2" fmla="*/ 403163 h 795170"/>
              <a:gd name="connsiteX3" fmla="*/ 214717 w 456922"/>
              <a:gd name="connsiteY3" fmla="*/ 791015 h 795170"/>
              <a:gd name="connsiteX4" fmla="*/ 2320 w 456922"/>
              <a:gd name="connsiteY4" fmla="*/ 329318 h 795170"/>
              <a:gd name="connsiteX0" fmla="*/ 2320 w 456311"/>
              <a:gd name="connsiteY0" fmla="*/ 329318 h 795170"/>
              <a:gd name="connsiteX1" fmla="*/ 268135 w 456311"/>
              <a:gd name="connsiteY1" fmla="*/ 1056 h 795170"/>
              <a:gd name="connsiteX2" fmla="*/ 456277 w 456311"/>
              <a:gd name="connsiteY2" fmla="*/ 403163 h 795170"/>
              <a:gd name="connsiteX3" fmla="*/ 214717 w 456311"/>
              <a:gd name="connsiteY3" fmla="*/ 791015 h 795170"/>
              <a:gd name="connsiteX4" fmla="*/ 2320 w 456311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77"/>
              <a:gd name="connsiteY0" fmla="*/ 329318 h 795170"/>
              <a:gd name="connsiteX1" fmla="*/ 268135 w 456277"/>
              <a:gd name="connsiteY1" fmla="*/ 1056 h 795170"/>
              <a:gd name="connsiteX2" fmla="*/ 456277 w 456277"/>
              <a:gd name="connsiteY2" fmla="*/ 403163 h 795170"/>
              <a:gd name="connsiteX3" fmla="*/ 214717 w 456277"/>
              <a:gd name="connsiteY3" fmla="*/ 791015 h 795170"/>
              <a:gd name="connsiteX4" fmla="*/ 2320 w 456277"/>
              <a:gd name="connsiteY4" fmla="*/ 329318 h 795170"/>
              <a:gd name="connsiteX0" fmla="*/ 2320 w 456296"/>
              <a:gd name="connsiteY0" fmla="*/ 329318 h 795620"/>
              <a:gd name="connsiteX1" fmla="*/ 268135 w 456296"/>
              <a:gd name="connsiteY1" fmla="*/ 1056 h 795620"/>
              <a:gd name="connsiteX2" fmla="*/ 456277 w 456296"/>
              <a:gd name="connsiteY2" fmla="*/ 403163 h 795620"/>
              <a:gd name="connsiteX3" fmla="*/ 214717 w 456296"/>
              <a:gd name="connsiteY3" fmla="*/ 791015 h 795620"/>
              <a:gd name="connsiteX4" fmla="*/ 2320 w 456296"/>
              <a:gd name="connsiteY4" fmla="*/ 329318 h 795620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301"/>
              <a:gd name="connsiteY0" fmla="*/ 329318 h 795503"/>
              <a:gd name="connsiteX1" fmla="*/ 268135 w 456301"/>
              <a:gd name="connsiteY1" fmla="*/ 1056 h 795503"/>
              <a:gd name="connsiteX2" fmla="*/ 456277 w 456301"/>
              <a:gd name="connsiteY2" fmla="*/ 403163 h 795503"/>
              <a:gd name="connsiteX3" fmla="*/ 214717 w 456301"/>
              <a:gd name="connsiteY3" fmla="*/ 791015 h 795503"/>
              <a:gd name="connsiteX4" fmla="*/ 2320 w 456301"/>
              <a:gd name="connsiteY4" fmla="*/ 329318 h 795503"/>
              <a:gd name="connsiteX0" fmla="*/ 2320 w 456277"/>
              <a:gd name="connsiteY0" fmla="*/ 329318 h 795407"/>
              <a:gd name="connsiteX1" fmla="*/ 268135 w 456277"/>
              <a:gd name="connsiteY1" fmla="*/ 1056 h 795407"/>
              <a:gd name="connsiteX2" fmla="*/ 456277 w 456277"/>
              <a:gd name="connsiteY2" fmla="*/ 403163 h 795407"/>
              <a:gd name="connsiteX3" fmla="*/ 214717 w 456277"/>
              <a:gd name="connsiteY3" fmla="*/ 791015 h 795407"/>
              <a:gd name="connsiteX4" fmla="*/ 2320 w 456277"/>
              <a:gd name="connsiteY4" fmla="*/ 329318 h 795407"/>
              <a:gd name="connsiteX0" fmla="*/ 2320 w 456277"/>
              <a:gd name="connsiteY0" fmla="*/ 329318 h 795230"/>
              <a:gd name="connsiteX1" fmla="*/ 268135 w 456277"/>
              <a:gd name="connsiteY1" fmla="*/ 1056 h 795230"/>
              <a:gd name="connsiteX2" fmla="*/ 456277 w 456277"/>
              <a:gd name="connsiteY2" fmla="*/ 403163 h 795230"/>
              <a:gd name="connsiteX3" fmla="*/ 214717 w 456277"/>
              <a:gd name="connsiteY3" fmla="*/ 791015 h 795230"/>
              <a:gd name="connsiteX4" fmla="*/ 2320 w 456277"/>
              <a:gd name="connsiteY4" fmla="*/ 329318 h 795230"/>
              <a:gd name="connsiteX0" fmla="*/ 2320 w 456277"/>
              <a:gd name="connsiteY0" fmla="*/ 329318 h 794556"/>
              <a:gd name="connsiteX1" fmla="*/ 268135 w 456277"/>
              <a:gd name="connsiteY1" fmla="*/ 1056 h 794556"/>
              <a:gd name="connsiteX2" fmla="*/ 456277 w 456277"/>
              <a:gd name="connsiteY2" fmla="*/ 403163 h 794556"/>
              <a:gd name="connsiteX3" fmla="*/ 214717 w 456277"/>
              <a:gd name="connsiteY3" fmla="*/ 791015 h 794556"/>
              <a:gd name="connsiteX4" fmla="*/ 2320 w 456277"/>
              <a:gd name="connsiteY4" fmla="*/ 329318 h 794556"/>
              <a:gd name="connsiteX0" fmla="*/ 2320 w 456277"/>
              <a:gd name="connsiteY0" fmla="*/ 329318 h 794680"/>
              <a:gd name="connsiteX1" fmla="*/ 268135 w 456277"/>
              <a:gd name="connsiteY1" fmla="*/ 1056 h 794680"/>
              <a:gd name="connsiteX2" fmla="*/ 456277 w 456277"/>
              <a:gd name="connsiteY2" fmla="*/ 403163 h 794680"/>
              <a:gd name="connsiteX3" fmla="*/ 214717 w 456277"/>
              <a:gd name="connsiteY3" fmla="*/ 791015 h 794680"/>
              <a:gd name="connsiteX4" fmla="*/ 2320 w 456277"/>
              <a:gd name="connsiteY4" fmla="*/ 329318 h 794680"/>
              <a:gd name="connsiteX0" fmla="*/ 2320 w 458175"/>
              <a:gd name="connsiteY0" fmla="*/ 329318 h 794680"/>
              <a:gd name="connsiteX1" fmla="*/ 268135 w 458175"/>
              <a:gd name="connsiteY1" fmla="*/ 1056 h 794680"/>
              <a:gd name="connsiteX2" fmla="*/ 456277 w 458175"/>
              <a:gd name="connsiteY2" fmla="*/ 403163 h 794680"/>
              <a:gd name="connsiteX3" fmla="*/ 214717 w 458175"/>
              <a:gd name="connsiteY3" fmla="*/ 791015 h 794680"/>
              <a:gd name="connsiteX4" fmla="*/ 2320 w 458175"/>
              <a:gd name="connsiteY4" fmla="*/ 329318 h 794680"/>
              <a:gd name="connsiteX0" fmla="*/ 2320 w 457766"/>
              <a:gd name="connsiteY0" fmla="*/ 329318 h 794680"/>
              <a:gd name="connsiteX1" fmla="*/ 268135 w 457766"/>
              <a:gd name="connsiteY1" fmla="*/ 1056 h 794680"/>
              <a:gd name="connsiteX2" fmla="*/ 456277 w 457766"/>
              <a:gd name="connsiteY2" fmla="*/ 403163 h 794680"/>
              <a:gd name="connsiteX3" fmla="*/ 214717 w 457766"/>
              <a:gd name="connsiteY3" fmla="*/ 791015 h 794680"/>
              <a:gd name="connsiteX4" fmla="*/ 2320 w 457766"/>
              <a:gd name="connsiteY4" fmla="*/ 329318 h 794680"/>
              <a:gd name="connsiteX0" fmla="*/ 2320 w 458874"/>
              <a:gd name="connsiteY0" fmla="*/ 329318 h 794680"/>
              <a:gd name="connsiteX1" fmla="*/ 268135 w 458874"/>
              <a:gd name="connsiteY1" fmla="*/ 1056 h 794680"/>
              <a:gd name="connsiteX2" fmla="*/ 456277 w 458874"/>
              <a:gd name="connsiteY2" fmla="*/ 403163 h 794680"/>
              <a:gd name="connsiteX3" fmla="*/ 214717 w 458874"/>
              <a:gd name="connsiteY3" fmla="*/ 791015 h 794680"/>
              <a:gd name="connsiteX4" fmla="*/ 2320 w 458874"/>
              <a:gd name="connsiteY4" fmla="*/ 329318 h 794680"/>
              <a:gd name="connsiteX0" fmla="*/ 2320 w 458874"/>
              <a:gd name="connsiteY0" fmla="*/ 329318 h 794363"/>
              <a:gd name="connsiteX1" fmla="*/ 268135 w 458874"/>
              <a:gd name="connsiteY1" fmla="*/ 1056 h 794363"/>
              <a:gd name="connsiteX2" fmla="*/ 456277 w 458874"/>
              <a:gd name="connsiteY2" fmla="*/ 403163 h 794363"/>
              <a:gd name="connsiteX3" fmla="*/ 214717 w 458874"/>
              <a:gd name="connsiteY3" fmla="*/ 791015 h 794363"/>
              <a:gd name="connsiteX4" fmla="*/ 2320 w 458874"/>
              <a:gd name="connsiteY4" fmla="*/ 329318 h 794363"/>
              <a:gd name="connsiteX0" fmla="*/ 2320 w 457600"/>
              <a:gd name="connsiteY0" fmla="*/ 329318 h 794363"/>
              <a:gd name="connsiteX1" fmla="*/ 268135 w 457600"/>
              <a:gd name="connsiteY1" fmla="*/ 1056 h 794363"/>
              <a:gd name="connsiteX2" fmla="*/ 456277 w 457600"/>
              <a:gd name="connsiteY2" fmla="*/ 403163 h 794363"/>
              <a:gd name="connsiteX3" fmla="*/ 214717 w 457600"/>
              <a:gd name="connsiteY3" fmla="*/ 791015 h 794363"/>
              <a:gd name="connsiteX4" fmla="*/ 2320 w 457600"/>
              <a:gd name="connsiteY4" fmla="*/ 329318 h 794363"/>
              <a:gd name="connsiteX0" fmla="*/ 2320 w 458439"/>
              <a:gd name="connsiteY0" fmla="*/ 329318 h 794363"/>
              <a:gd name="connsiteX1" fmla="*/ 268135 w 458439"/>
              <a:gd name="connsiteY1" fmla="*/ 1056 h 794363"/>
              <a:gd name="connsiteX2" fmla="*/ 456277 w 458439"/>
              <a:gd name="connsiteY2" fmla="*/ 403163 h 794363"/>
              <a:gd name="connsiteX3" fmla="*/ 214717 w 458439"/>
              <a:gd name="connsiteY3" fmla="*/ 791015 h 794363"/>
              <a:gd name="connsiteX4" fmla="*/ 2320 w 458439"/>
              <a:gd name="connsiteY4" fmla="*/ 329318 h 794363"/>
              <a:gd name="connsiteX0" fmla="*/ 2320 w 458439"/>
              <a:gd name="connsiteY0" fmla="*/ 329318 h 794415"/>
              <a:gd name="connsiteX1" fmla="*/ 268135 w 458439"/>
              <a:gd name="connsiteY1" fmla="*/ 1056 h 794415"/>
              <a:gd name="connsiteX2" fmla="*/ 456277 w 458439"/>
              <a:gd name="connsiteY2" fmla="*/ 403163 h 794415"/>
              <a:gd name="connsiteX3" fmla="*/ 214717 w 458439"/>
              <a:gd name="connsiteY3" fmla="*/ 791015 h 794415"/>
              <a:gd name="connsiteX4" fmla="*/ 2320 w 458439"/>
              <a:gd name="connsiteY4" fmla="*/ 329318 h 794415"/>
              <a:gd name="connsiteX0" fmla="*/ 2320 w 457642"/>
              <a:gd name="connsiteY0" fmla="*/ 329318 h 794415"/>
              <a:gd name="connsiteX1" fmla="*/ 268135 w 457642"/>
              <a:gd name="connsiteY1" fmla="*/ 1056 h 794415"/>
              <a:gd name="connsiteX2" fmla="*/ 456277 w 457642"/>
              <a:gd name="connsiteY2" fmla="*/ 403163 h 794415"/>
              <a:gd name="connsiteX3" fmla="*/ 214717 w 457642"/>
              <a:gd name="connsiteY3" fmla="*/ 791015 h 794415"/>
              <a:gd name="connsiteX4" fmla="*/ 2320 w 457642"/>
              <a:gd name="connsiteY4" fmla="*/ 329318 h 794415"/>
              <a:gd name="connsiteX0" fmla="*/ 2320 w 457642"/>
              <a:gd name="connsiteY0" fmla="*/ 329318 h 792901"/>
              <a:gd name="connsiteX1" fmla="*/ 268135 w 457642"/>
              <a:gd name="connsiteY1" fmla="*/ 1056 h 792901"/>
              <a:gd name="connsiteX2" fmla="*/ 456277 w 457642"/>
              <a:gd name="connsiteY2" fmla="*/ 403163 h 792901"/>
              <a:gd name="connsiteX3" fmla="*/ 214717 w 457642"/>
              <a:gd name="connsiteY3" fmla="*/ 791015 h 792901"/>
              <a:gd name="connsiteX4" fmla="*/ 2320 w 457642"/>
              <a:gd name="connsiteY4" fmla="*/ 329318 h 792901"/>
              <a:gd name="connsiteX0" fmla="*/ 2320 w 457642"/>
              <a:gd name="connsiteY0" fmla="*/ 329318 h 794345"/>
              <a:gd name="connsiteX1" fmla="*/ 268135 w 457642"/>
              <a:gd name="connsiteY1" fmla="*/ 1056 h 794345"/>
              <a:gd name="connsiteX2" fmla="*/ 456277 w 457642"/>
              <a:gd name="connsiteY2" fmla="*/ 403163 h 794345"/>
              <a:gd name="connsiteX3" fmla="*/ 214717 w 457642"/>
              <a:gd name="connsiteY3" fmla="*/ 791015 h 794345"/>
              <a:gd name="connsiteX4" fmla="*/ 2320 w 457642"/>
              <a:gd name="connsiteY4" fmla="*/ 329318 h 794345"/>
              <a:gd name="connsiteX0" fmla="*/ 2320 w 457642"/>
              <a:gd name="connsiteY0" fmla="*/ 329318 h 794567"/>
              <a:gd name="connsiteX1" fmla="*/ 268135 w 457642"/>
              <a:gd name="connsiteY1" fmla="*/ 1056 h 794567"/>
              <a:gd name="connsiteX2" fmla="*/ 456277 w 457642"/>
              <a:gd name="connsiteY2" fmla="*/ 403163 h 794567"/>
              <a:gd name="connsiteX3" fmla="*/ 214717 w 457642"/>
              <a:gd name="connsiteY3" fmla="*/ 791015 h 794567"/>
              <a:gd name="connsiteX4" fmla="*/ 2320 w 457642"/>
              <a:gd name="connsiteY4" fmla="*/ 329318 h 794567"/>
              <a:gd name="connsiteX0" fmla="*/ 2344 w 457666"/>
              <a:gd name="connsiteY0" fmla="*/ 329318 h 797641"/>
              <a:gd name="connsiteX1" fmla="*/ 268159 w 457666"/>
              <a:gd name="connsiteY1" fmla="*/ 1056 h 797641"/>
              <a:gd name="connsiteX2" fmla="*/ 456301 w 457666"/>
              <a:gd name="connsiteY2" fmla="*/ 403163 h 797641"/>
              <a:gd name="connsiteX3" fmla="*/ 213549 w 457666"/>
              <a:gd name="connsiteY3" fmla="*/ 794164 h 797641"/>
              <a:gd name="connsiteX4" fmla="*/ 2344 w 457666"/>
              <a:gd name="connsiteY4" fmla="*/ 329318 h 797641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723"/>
              <a:gd name="connsiteY0" fmla="*/ 329318 h 797396"/>
              <a:gd name="connsiteX1" fmla="*/ 268216 w 457723"/>
              <a:gd name="connsiteY1" fmla="*/ 1056 h 797396"/>
              <a:gd name="connsiteX2" fmla="*/ 456358 w 457723"/>
              <a:gd name="connsiteY2" fmla="*/ 403163 h 797396"/>
              <a:gd name="connsiteX3" fmla="*/ 213606 w 457723"/>
              <a:gd name="connsiteY3" fmla="*/ 794164 h 797396"/>
              <a:gd name="connsiteX4" fmla="*/ 2401 w 457723"/>
              <a:gd name="connsiteY4" fmla="*/ 329318 h 797396"/>
              <a:gd name="connsiteX0" fmla="*/ 2401 w 457723"/>
              <a:gd name="connsiteY0" fmla="*/ 329318 h 797641"/>
              <a:gd name="connsiteX1" fmla="*/ 268216 w 457723"/>
              <a:gd name="connsiteY1" fmla="*/ 1056 h 797641"/>
              <a:gd name="connsiteX2" fmla="*/ 456358 w 457723"/>
              <a:gd name="connsiteY2" fmla="*/ 403163 h 797641"/>
              <a:gd name="connsiteX3" fmla="*/ 213606 w 457723"/>
              <a:gd name="connsiteY3" fmla="*/ 794164 h 797641"/>
              <a:gd name="connsiteX4" fmla="*/ 2401 w 457723"/>
              <a:gd name="connsiteY4" fmla="*/ 329318 h 797641"/>
              <a:gd name="connsiteX0" fmla="*/ 2401 w 457094"/>
              <a:gd name="connsiteY0" fmla="*/ 329318 h 797641"/>
              <a:gd name="connsiteX1" fmla="*/ 268216 w 457094"/>
              <a:gd name="connsiteY1" fmla="*/ 1056 h 797641"/>
              <a:gd name="connsiteX2" fmla="*/ 456358 w 457094"/>
              <a:gd name="connsiteY2" fmla="*/ 403163 h 797641"/>
              <a:gd name="connsiteX3" fmla="*/ 213606 w 457094"/>
              <a:gd name="connsiteY3" fmla="*/ 794164 h 797641"/>
              <a:gd name="connsiteX4" fmla="*/ 2401 w 457094"/>
              <a:gd name="connsiteY4" fmla="*/ 329318 h 797641"/>
              <a:gd name="connsiteX0" fmla="*/ 2401 w 457047"/>
              <a:gd name="connsiteY0" fmla="*/ 329318 h 797641"/>
              <a:gd name="connsiteX1" fmla="*/ 268216 w 457047"/>
              <a:gd name="connsiteY1" fmla="*/ 1056 h 797641"/>
              <a:gd name="connsiteX2" fmla="*/ 456358 w 457047"/>
              <a:gd name="connsiteY2" fmla="*/ 403163 h 797641"/>
              <a:gd name="connsiteX3" fmla="*/ 213606 w 457047"/>
              <a:gd name="connsiteY3" fmla="*/ 794164 h 797641"/>
              <a:gd name="connsiteX4" fmla="*/ 2401 w 457047"/>
              <a:gd name="connsiteY4" fmla="*/ 329318 h 797641"/>
              <a:gd name="connsiteX0" fmla="*/ 2401 w 457047"/>
              <a:gd name="connsiteY0" fmla="*/ 329318 h 796778"/>
              <a:gd name="connsiteX1" fmla="*/ 268216 w 457047"/>
              <a:gd name="connsiteY1" fmla="*/ 1056 h 796778"/>
              <a:gd name="connsiteX2" fmla="*/ 456358 w 457047"/>
              <a:gd name="connsiteY2" fmla="*/ 403163 h 796778"/>
              <a:gd name="connsiteX3" fmla="*/ 213606 w 457047"/>
              <a:gd name="connsiteY3" fmla="*/ 794164 h 796778"/>
              <a:gd name="connsiteX4" fmla="*/ 2401 w 457047"/>
              <a:gd name="connsiteY4" fmla="*/ 329318 h 796778"/>
              <a:gd name="connsiteX0" fmla="*/ 2401 w 457226"/>
              <a:gd name="connsiteY0" fmla="*/ 329318 h 796778"/>
              <a:gd name="connsiteX1" fmla="*/ 268216 w 457226"/>
              <a:gd name="connsiteY1" fmla="*/ 1056 h 796778"/>
              <a:gd name="connsiteX2" fmla="*/ 456358 w 457226"/>
              <a:gd name="connsiteY2" fmla="*/ 403163 h 796778"/>
              <a:gd name="connsiteX3" fmla="*/ 213606 w 457226"/>
              <a:gd name="connsiteY3" fmla="*/ 794164 h 796778"/>
              <a:gd name="connsiteX4" fmla="*/ 2401 w 457226"/>
              <a:gd name="connsiteY4" fmla="*/ 329318 h 79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26" h="796778">
                <a:moveTo>
                  <a:pt x="2401" y="329318"/>
                </a:moveTo>
                <a:cubicBezTo>
                  <a:pt x="28147" y="117360"/>
                  <a:pt x="144675" y="-13171"/>
                  <a:pt x="268216" y="1056"/>
                </a:cubicBezTo>
                <a:cubicBezTo>
                  <a:pt x="362008" y="13025"/>
                  <a:pt x="467909" y="178881"/>
                  <a:pt x="456358" y="403163"/>
                </a:cubicBezTo>
                <a:cubicBezTo>
                  <a:pt x="447869" y="657406"/>
                  <a:pt x="315199" y="819588"/>
                  <a:pt x="213606" y="794164"/>
                </a:cubicBezTo>
                <a:cubicBezTo>
                  <a:pt x="78104" y="759208"/>
                  <a:pt x="-16488" y="552893"/>
                  <a:pt x="2401" y="329318"/>
                </a:cubicBezTo>
                <a:close/>
              </a:path>
            </a:pathLst>
          </a:custGeom>
          <a:noFill/>
          <a:ln w="9525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332E57-68B7-42C2-BCC1-12D6B5866F8C}"/>
              </a:ext>
            </a:extLst>
          </p:cNvPr>
          <p:cNvSpPr txBox="1"/>
          <p:nvPr/>
        </p:nvSpPr>
        <p:spPr>
          <a:xfrm>
            <a:off x="453999" y="87718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2F528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FDFA0C-2117-4257-8C1B-4E10A3848D09}"/>
              </a:ext>
            </a:extLst>
          </p:cNvPr>
          <p:cNvSpPr txBox="1"/>
          <p:nvPr/>
        </p:nvSpPr>
        <p:spPr>
          <a:xfrm>
            <a:off x="1778152" y="87718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2F528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1220FD-E9B9-4395-9D44-FA48A45EA2E4}"/>
              </a:ext>
            </a:extLst>
          </p:cNvPr>
          <p:cNvSpPr txBox="1"/>
          <p:nvPr/>
        </p:nvSpPr>
        <p:spPr>
          <a:xfrm>
            <a:off x="959588" y="609871"/>
            <a:ext cx="23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sz="1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F8BC49-50F5-47DD-8A1C-32F07CBF5C10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15340" y="466883"/>
            <a:ext cx="1383572" cy="310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ADCF21A-88F6-4699-B8DF-F10E7565FCF7}"/>
              </a:ext>
            </a:extLst>
          </p:cNvPr>
          <p:cNvSpPr txBox="1"/>
          <p:nvPr/>
        </p:nvSpPr>
        <p:spPr>
          <a:xfrm>
            <a:off x="1162743" y="56502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A836E2FD-3BB1-442C-BE7E-EEFAB5A38C53}"/>
              </a:ext>
            </a:extLst>
          </p:cNvPr>
          <p:cNvSpPr/>
          <p:nvPr/>
        </p:nvSpPr>
        <p:spPr>
          <a:xfrm rot="317959">
            <a:off x="900626" y="669781"/>
            <a:ext cx="137482" cy="137182"/>
          </a:xfrm>
          <a:prstGeom prst="arc">
            <a:avLst>
              <a:gd name="adj1" fmla="val 18736467"/>
              <a:gd name="adj2" fmla="val 16789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68ED3F-6112-412C-AED2-087EA6237D25}"/>
              </a:ext>
            </a:extLst>
          </p:cNvPr>
          <p:cNvCxnSpPr/>
          <p:nvPr/>
        </p:nvCxnSpPr>
        <p:spPr>
          <a:xfrm>
            <a:off x="615340" y="779047"/>
            <a:ext cx="42408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18841AF-94C6-4CB5-ADF8-B190CCBB96C8}"/>
              </a:ext>
            </a:extLst>
          </p:cNvPr>
          <p:cNvSpPr txBox="1"/>
          <p:nvPr/>
        </p:nvSpPr>
        <p:spPr>
          <a:xfrm>
            <a:off x="223914" y="542123"/>
            <a:ext cx="722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(ρ’,</a:t>
            </a:r>
            <a:r>
              <a:rPr lang="el-GR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sz="1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’)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34EA51-17DC-45A1-874F-38806EA33DAB}"/>
              </a:ext>
            </a:extLst>
          </p:cNvPr>
          <p:cNvSpPr/>
          <p:nvPr/>
        </p:nvSpPr>
        <p:spPr>
          <a:xfrm rot="11058838">
            <a:off x="1998860" y="449971"/>
            <a:ext cx="36576" cy="36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3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5800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66</cp:revision>
  <dcterms:created xsi:type="dcterms:W3CDTF">2020-05-13T15:21:01Z</dcterms:created>
  <dcterms:modified xsi:type="dcterms:W3CDTF">2020-05-29T19:35:01Z</dcterms:modified>
</cp:coreProperties>
</file>