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332038" cy="2378075"/>
  <p:notesSz cx="6858000" cy="9144000"/>
  <p:defaultTextStyle>
    <a:defPPr>
      <a:defRPr lang="en-US"/>
    </a:defPPr>
    <a:lvl1pPr marL="0" algn="l" defTabSz="21416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07081" algn="l" defTabSz="21416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14161" algn="l" defTabSz="21416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321243" algn="l" defTabSz="21416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428326" algn="l" defTabSz="21416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535406" algn="l" defTabSz="21416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642487" algn="l" defTabSz="21416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749567" algn="l" defTabSz="21416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856648" algn="l" defTabSz="21416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9" userDrawn="1">
          <p15:clr>
            <a:srgbClr val="A4A3A4"/>
          </p15:clr>
        </p15:guide>
        <p15:guide id="2" pos="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2" d="100"/>
          <a:sy n="322" d="100"/>
        </p:scale>
        <p:origin x="2880" y="396"/>
      </p:cViewPr>
      <p:guideLst>
        <p:guide orient="horz" pos="749"/>
        <p:guide pos="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903" y="738744"/>
            <a:ext cx="1982232" cy="5097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806" y="1347576"/>
            <a:ext cx="1632427" cy="6077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5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1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6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2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8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3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99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5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5932-0A48-4D45-8C1A-8E459ED1255F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5932-0A48-4D45-8C1A-8E459ED1255F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0730" y="95240"/>
            <a:ext cx="524709" cy="2029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602" y="95240"/>
            <a:ext cx="1535258" cy="2029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5932-0A48-4D45-8C1A-8E459ED1255F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1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5932-0A48-4D45-8C1A-8E459ED1255F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6" y="1528136"/>
            <a:ext cx="1982232" cy="472312"/>
          </a:xfrm>
        </p:spPr>
        <p:txBody>
          <a:bodyPr anchor="t"/>
          <a:lstStyle>
            <a:lvl1pPr algn="l">
              <a:defRPr sz="173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16" y="1007934"/>
            <a:ext cx="1982232" cy="520205"/>
          </a:xfrm>
        </p:spPr>
        <p:txBody>
          <a:bodyPr anchor="b"/>
          <a:lstStyle>
            <a:lvl1pPr marL="0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1pPr>
            <a:lvl2pPr marL="185657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2pPr>
            <a:lvl3pPr marL="371312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3pPr>
            <a:lvl4pPr marL="556971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742632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92828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1113944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299599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485256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5932-0A48-4D45-8C1A-8E459ED1255F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2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604" y="554889"/>
            <a:ext cx="1029983" cy="1569420"/>
          </a:xfrm>
        </p:spPr>
        <p:txBody>
          <a:bodyPr/>
          <a:lstStyle>
            <a:lvl1pPr>
              <a:defRPr sz="1214"/>
            </a:lvl1pPr>
            <a:lvl2pPr>
              <a:defRPr sz="867"/>
            </a:lvl2pPr>
            <a:lvl3pPr>
              <a:defRPr sz="867"/>
            </a:lvl3pPr>
            <a:lvl4pPr>
              <a:defRPr sz="694"/>
            </a:lvl4pPr>
            <a:lvl5pPr>
              <a:defRPr sz="694"/>
            </a:lvl5pPr>
            <a:lvl6pPr>
              <a:defRPr sz="694"/>
            </a:lvl6pPr>
            <a:lvl7pPr>
              <a:defRPr sz="694"/>
            </a:lvl7pPr>
            <a:lvl8pPr>
              <a:defRPr sz="694"/>
            </a:lvl8pPr>
            <a:lvl9pPr>
              <a:defRPr sz="6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5455" y="554889"/>
            <a:ext cx="1029983" cy="1569420"/>
          </a:xfrm>
        </p:spPr>
        <p:txBody>
          <a:bodyPr/>
          <a:lstStyle>
            <a:lvl1pPr>
              <a:defRPr sz="1214"/>
            </a:lvl1pPr>
            <a:lvl2pPr>
              <a:defRPr sz="867"/>
            </a:lvl2pPr>
            <a:lvl3pPr>
              <a:defRPr sz="867"/>
            </a:lvl3pPr>
            <a:lvl4pPr>
              <a:defRPr sz="694"/>
            </a:lvl4pPr>
            <a:lvl5pPr>
              <a:defRPr sz="694"/>
            </a:lvl5pPr>
            <a:lvl6pPr>
              <a:defRPr sz="694"/>
            </a:lvl6pPr>
            <a:lvl7pPr>
              <a:defRPr sz="694"/>
            </a:lvl7pPr>
            <a:lvl8pPr>
              <a:defRPr sz="694"/>
            </a:lvl8pPr>
            <a:lvl9pPr>
              <a:defRPr sz="6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5932-0A48-4D45-8C1A-8E459ED1255F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0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05" y="532316"/>
            <a:ext cx="1030389" cy="221844"/>
          </a:xfrm>
        </p:spPr>
        <p:txBody>
          <a:bodyPr anchor="b"/>
          <a:lstStyle>
            <a:lvl1pPr marL="0" indent="0">
              <a:buNone/>
              <a:defRPr sz="867" b="1"/>
            </a:lvl1pPr>
            <a:lvl2pPr marL="185657" indent="0">
              <a:buNone/>
              <a:defRPr sz="867" b="1"/>
            </a:lvl2pPr>
            <a:lvl3pPr marL="371312" indent="0">
              <a:buNone/>
              <a:defRPr sz="694" b="1"/>
            </a:lvl3pPr>
            <a:lvl4pPr marL="556971" indent="0">
              <a:buNone/>
              <a:defRPr sz="694" b="1"/>
            </a:lvl4pPr>
            <a:lvl5pPr marL="742632" indent="0">
              <a:buNone/>
              <a:defRPr sz="694" b="1"/>
            </a:lvl5pPr>
            <a:lvl6pPr marL="928287" indent="0">
              <a:buNone/>
              <a:defRPr sz="694" b="1"/>
            </a:lvl6pPr>
            <a:lvl7pPr marL="1113944" indent="0">
              <a:buNone/>
              <a:defRPr sz="694" b="1"/>
            </a:lvl7pPr>
            <a:lvl8pPr marL="1299599" indent="0">
              <a:buNone/>
              <a:defRPr sz="694" b="1"/>
            </a:lvl8pPr>
            <a:lvl9pPr marL="1485256" indent="0">
              <a:buNone/>
              <a:defRPr sz="6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05" y="754158"/>
            <a:ext cx="1030389" cy="1370146"/>
          </a:xfrm>
        </p:spPr>
        <p:txBody>
          <a:bodyPr/>
          <a:lstStyle>
            <a:lvl1pPr>
              <a:defRPr sz="867"/>
            </a:lvl1pPr>
            <a:lvl2pPr>
              <a:defRPr sz="867"/>
            </a:lvl2pPr>
            <a:lvl3pPr>
              <a:defRPr sz="694"/>
            </a:lvl3pPr>
            <a:lvl4pPr>
              <a:defRPr sz="694"/>
            </a:lvl4pPr>
            <a:lvl5pPr>
              <a:defRPr sz="694"/>
            </a:lvl5pPr>
            <a:lvl6pPr>
              <a:defRPr sz="694"/>
            </a:lvl6pPr>
            <a:lvl7pPr>
              <a:defRPr sz="694"/>
            </a:lvl7pPr>
            <a:lvl8pPr>
              <a:defRPr sz="694"/>
            </a:lvl8pPr>
            <a:lvl9pPr>
              <a:defRPr sz="6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46" y="532316"/>
            <a:ext cx="1030793" cy="221844"/>
          </a:xfrm>
        </p:spPr>
        <p:txBody>
          <a:bodyPr anchor="b"/>
          <a:lstStyle>
            <a:lvl1pPr marL="0" indent="0">
              <a:buNone/>
              <a:defRPr sz="867" b="1"/>
            </a:lvl1pPr>
            <a:lvl2pPr marL="185657" indent="0">
              <a:buNone/>
              <a:defRPr sz="867" b="1"/>
            </a:lvl2pPr>
            <a:lvl3pPr marL="371312" indent="0">
              <a:buNone/>
              <a:defRPr sz="694" b="1"/>
            </a:lvl3pPr>
            <a:lvl4pPr marL="556971" indent="0">
              <a:buNone/>
              <a:defRPr sz="694" b="1"/>
            </a:lvl4pPr>
            <a:lvl5pPr marL="742632" indent="0">
              <a:buNone/>
              <a:defRPr sz="694" b="1"/>
            </a:lvl5pPr>
            <a:lvl6pPr marL="928287" indent="0">
              <a:buNone/>
              <a:defRPr sz="694" b="1"/>
            </a:lvl6pPr>
            <a:lvl7pPr marL="1113944" indent="0">
              <a:buNone/>
              <a:defRPr sz="694" b="1"/>
            </a:lvl7pPr>
            <a:lvl8pPr marL="1299599" indent="0">
              <a:buNone/>
              <a:defRPr sz="694" b="1"/>
            </a:lvl8pPr>
            <a:lvl9pPr marL="1485256" indent="0">
              <a:buNone/>
              <a:defRPr sz="6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46" y="754158"/>
            <a:ext cx="1030793" cy="1370146"/>
          </a:xfrm>
        </p:spPr>
        <p:txBody>
          <a:bodyPr/>
          <a:lstStyle>
            <a:lvl1pPr>
              <a:defRPr sz="867"/>
            </a:lvl1pPr>
            <a:lvl2pPr>
              <a:defRPr sz="867"/>
            </a:lvl2pPr>
            <a:lvl3pPr>
              <a:defRPr sz="694"/>
            </a:lvl3pPr>
            <a:lvl4pPr>
              <a:defRPr sz="694"/>
            </a:lvl4pPr>
            <a:lvl5pPr>
              <a:defRPr sz="694"/>
            </a:lvl5pPr>
            <a:lvl6pPr>
              <a:defRPr sz="694"/>
            </a:lvl6pPr>
            <a:lvl7pPr>
              <a:defRPr sz="694"/>
            </a:lvl7pPr>
            <a:lvl8pPr>
              <a:defRPr sz="694"/>
            </a:lvl8pPr>
            <a:lvl9pPr>
              <a:defRPr sz="6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5932-0A48-4D45-8C1A-8E459ED1255F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5932-0A48-4D45-8C1A-8E459ED1255F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0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5932-0A48-4D45-8C1A-8E459ED1255F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6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02" y="94685"/>
            <a:ext cx="767224" cy="402950"/>
          </a:xfrm>
        </p:spPr>
        <p:txBody>
          <a:bodyPr anchor="b"/>
          <a:lstStyle>
            <a:lvl1pPr algn="l">
              <a:defRPr sz="8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763" y="94687"/>
            <a:ext cx="1303675" cy="2029622"/>
          </a:xfrm>
        </p:spPr>
        <p:txBody>
          <a:bodyPr/>
          <a:lstStyle>
            <a:lvl1pPr>
              <a:defRPr sz="1387"/>
            </a:lvl1pPr>
            <a:lvl2pPr>
              <a:defRPr sz="1214"/>
            </a:lvl2pPr>
            <a:lvl3pPr>
              <a:defRPr sz="867"/>
            </a:lvl3pPr>
            <a:lvl4pPr>
              <a:defRPr sz="867"/>
            </a:lvl4pPr>
            <a:lvl5pPr>
              <a:defRPr sz="867"/>
            </a:lvl5pPr>
            <a:lvl6pPr>
              <a:defRPr sz="867"/>
            </a:lvl6pPr>
            <a:lvl7pPr>
              <a:defRPr sz="867"/>
            </a:lvl7pPr>
            <a:lvl8pPr>
              <a:defRPr sz="867"/>
            </a:lvl8pPr>
            <a:lvl9pPr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602" y="497640"/>
            <a:ext cx="767224" cy="1626670"/>
          </a:xfrm>
        </p:spPr>
        <p:txBody>
          <a:bodyPr/>
          <a:lstStyle>
            <a:lvl1pPr marL="0" indent="0">
              <a:buNone/>
              <a:defRPr sz="520"/>
            </a:lvl1pPr>
            <a:lvl2pPr marL="185657" indent="0">
              <a:buNone/>
              <a:defRPr sz="520"/>
            </a:lvl2pPr>
            <a:lvl3pPr marL="371312" indent="0">
              <a:buNone/>
              <a:defRPr sz="347"/>
            </a:lvl3pPr>
            <a:lvl4pPr marL="556971" indent="0">
              <a:buNone/>
              <a:defRPr sz="347"/>
            </a:lvl4pPr>
            <a:lvl5pPr marL="742632" indent="0">
              <a:buNone/>
              <a:defRPr sz="347"/>
            </a:lvl5pPr>
            <a:lvl6pPr marL="928287" indent="0">
              <a:buNone/>
              <a:defRPr sz="347"/>
            </a:lvl6pPr>
            <a:lvl7pPr marL="1113944" indent="0">
              <a:buNone/>
              <a:defRPr sz="347"/>
            </a:lvl7pPr>
            <a:lvl8pPr marL="1299599" indent="0">
              <a:buNone/>
              <a:defRPr sz="347"/>
            </a:lvl8pPr>
            <a:lvl9pPr marL="1485256" indent="0">
              <a:buNone/>
              <a:defRPr sz="3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5932-0A48-4D45-8C1A-8E459ED1255F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4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99" y="1664654"/>
            <a:ext cx="1399223" cy="196522"/>
          </a:xfrm>
        </p:spPr>
        <p:txBody>
          <a:bodyPr anchor="b"/>
          <a:lstStyle>
            <a:lvl1pPr algn="l">
              <a:defRPr sz="8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099" y="212485"/>
            <a:ext cx="1399223" cy="1426845"/>
          </a:xfrm>
        </p:spPr>
        <p:txBody>
          <a:bodyPr/>
          <a:lstStyle>
            <a:lvl1pPr marL="0" indent="0">
              <a:buNone/>
              <a:defRPr sz="1387"/>
            </a:lvl1pPr>
            <a:lvl2pPr marL="185657" indent="0">
              <a:buNone/>
              <a:defRPr sz="1214"/>
            </a:lvl2pPr>
            <a:lvl3pPr marL="371312" indent="0">
              <a:buNone/>
              <a:defRPr sz="867"/>
            </a:lvl3pPr>
            <a:lvl4pPr marL="556971" indent="0">
              <a:buNone/>
              <a:defRPr sz="867"/>
            </a:lvl4pPr>
            <a:lvl5pPr marL="742632" indent="0">
              <a:buNone/>
              <a:defRPr sz="867"/>
            </a:lvl5pPr>
            <a:lvl6pPr marL="928287" indent="0">
              <a:buNone/>
              <a:defRPr sz="867"/>
            </a:lvl6pPr>
            <a:lvl7pPr marL="1113944" indent="0">
              <a:buNone/>
              <a:defRPr sz="867"/>
            </a:lvl7pPr>
            <a:lvl8pPr marL="1299599" indent="0">
              <a:buNone/>
              <a:defRPr sz="867"/>
            </a:lvl8pPr>
            <a:lvl9pPr marL="1485256" indent="0">
              <a:buNone/>
              <a:defRPr sz="8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99" y="1861175"/>
            <a:ext cx="1399223" cy="279093"/>
          </a:xfrm>
        </p:spPr>
        <p:txBody>
          <a:bodyPr/>
          <a:lstStyle>
            <a:lvl1pPr marL="0" indent="0">
              <a:buNone/>
              <a:defRPr sz="520"/>
            </a:lvl1pPr>
            <a:lvl2pPr marL="185657" indent="0">
              <a:buNone/>
              <a:defRPr sz="520"/>
            </a:lvl2pPr>
            <a:lvl3pPr marL="371312" indent="0">
              <a:buNone/>
              <a:defRPr sz="347"/>
            </a:lvl3pPr>
            <a:lvl4pPr marL="556971" indent="0">
              <a:buNone/>
              <a:defRPr sz="347"/>
            </a:lvl4pPr>
            <a:lvl5pPr marL="742632" indent="0">
              <a:buNone/>
              <a:defRPr sz="347"/>
            </a:lvl5pPr>
            <a:lvl6pPr marL="928287" indent="0">
              <a:buNone/>
              <a:defRPr sz="347"/>
            </a:lvl6pPr>
            <a:lvl7pPr marL="1113944" indent="0">
              <a:buNone/>
              <a:defRPr sz="347"/>
            </a:lvl7pPr>
            <a:lvl8pPr marL="1299599" indent="0">
              <a:buNone/>
              <a:defRPr sz="347"/>
            </a:lvl8pPr>
            <a:lvl9pPr marL="1485256" indent="0">
              <a:buNone/>
              <a:defRPr sz="3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5932-0A48-4D45-8C1A-8E459ED1255F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0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602" y="95237"/>
            <a:ext cx="2098834" cy="396346"/>
          </a:xfrm>
          <a:prstGeom prst="rect">
            <a:avLst/>
          </a:prstGeom>
        </p:spPr>
        <p:txBody>
          <a:bodyPr vert="horz" lIns="21416" tIns="10708" rIns="21416" bIns="1070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02" y="554889"/>
            <a:ext cx="2098834" cy="1569420"/>
          </a:xfrm>
          <a:prstGeom prst="rect">
            <a:avLst/>
          </a:prstGeom>
        </p:spPr>
        <p:txBody>
          <a:bodyPr vert="horz" lIns="21416" tIns="10708" rIns="21416" bIns="107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602" y="2204126"/>
            <a:ext cx="544142" cy="126610"/>
          </a:xfrm>
          <a:prstGeom prst="rect">
            <a:avLst/>
          </a:prstGeom>
        </p:spPr>
        <p:txBody>
          <a:bodyPr vert="horz" lIns="21416" tIns="10708" rIns="21416" bIns="10708" rtlCol="0" anchor="ctr"/>
          <a:lstStyle>
            <a:lvl1pPr algn="l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5932-0A48-4D45-8C1A-8E459ED1255F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6780" y="2204126"/>
            <a:ext cx="738479" cy="126610"/>
          </a:xfrm>
          <a:prstGeom prst="rect">
            <a:avLst/>
          </a:prstGeom>
        </p:spPr>
        <p:txBody>
          <a:bodyPr vert="horz" lIns="21416" tIns="10708" rIns="21416" bIns="10708" rtlCol="0" anchor="ctr"/>
          <a:lstStyle>
            <a:lvl1pPr algn="ct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1294" y="2204126"/>
            <a:ext cx="544142" cy="126610"/>
          </a:xfrm>
          <a:prstGeom prst="rect">
            <a:avLst/>
          </a:prstGeom>
        </p:spPr>
        <p:txBody>
          <a:bodyPr vert="horz" lIns="21416" tIns="10708" rIns="21416" bIns="10708" rtlCol="0" anchor="ctr"/>
          <a:lstStyle>
            <a:lvl1pPr algn="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5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1312" rtl="0" eaLnBrk="1" latinLnBrk="0" hangingPunct="1">
        <a:spcBef>
          <a:spcPct val="0"/>
        </a:spcBef>
        <a:buNone/>
        <a:defRPr sz="17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243" indent="-139243" algn="l" defTabSz="371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387" kern="1200">
          <a:solidFill>
            <a:schemeClr val="tx1"/>
          </a:solidFill>
          <a:latin typeface="+mn-lt"/>
          <a:ea typeface="+mn-ea"/>
          <a:cs typeface="+mn-cs"/>
        </a:defRPr>
      </a:lvl1pPr>
      <a:lvl2pPr marL="301692" indent="-116036" algn="l" defTabSz="371312" rtl="0" eaLnBrk="1" latinLnBrk="0" hangingPunct="1">
        <a:spcBef>
          <a:spcPct val="20000"/>
        </a:spcBef>
        <a:buFont typeface="Arial" panose="020B0604020202020204" pitchFamily="34" charset="0"/>
        <a:buChar char="–"/>
        <a:defRPr sz="1214" kern="1200">
          <a:solidFill>
            <a:schemeClr val="tx1"/>
          </a:solidFill>
          <a:latin typeface="+mn-lt"/>
          <a:ea typeface="+mn-ea"/>
          <a:cs typeface="+mn-cs"/>
        </a:defRPr>
      </a:lvl2pPr>
      <a:lvl3pPr marL="464143" indent="-92829" algn="l" defTabSz="371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3pPr>
      <a:lvl4pPr marL="649800" indent="-92829" algn="l" defTabSz="371312" rtl="0" eaLnBrk="1" latinLnBrk="0" hangingPunct="1">
        <a:spcBef>
          <a:spcPct val="20000"/>
        </a:spcBef>
        <a:buFont typeface="Arial" panose="020B0604020202020204" pitchFamily="34" charset="0"/>
        <a:buChar char="–"/>
        <a:defRPr sz="867" kern="1200">
          <a:solidFill>
            <a:schemeClr val="tx1"/>
          </a:solidFill>
          <a:latin typeface="+mn-lt"/>
          <a:ea typeface="+mn-ea"/>
          <a:cs typeface="+mn-cs"/>
        </a:defRPr>
      </a:lvl4pPr>
      <a:lvl5pPr marL="835458" indent="-92829" algn="l" defTabSz="371312" rtl="0" eaLnBrk="1" latinLnBrk="0" hangingPunct="1">
        <a:spcBef>
          <a:spcPct val="20000"/>
        </a:spcBef>
        <a:buFont typeface="Arial" panose="020B0604020202020204" pitchFamily="34" charset="0"/>
        <a:buChar char="»"/>
        <a:defRPr sz="867" kern="1200">
          <a:solidFill>
            <a:schemeClr val="tx1"/>
          </a:solidFill>
          <a:latin typeface="+mn-lt"/>
          <a:ea typeface="+mn-ea"/>
          <a:cs typeface="+mn-cs"/>
        </a:defRPr>
      </a:lvl5pPr>
      <a:lvl6pPr marL="1021115" indent="-92829" algn="l" defTabSz="371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6pPr>
      <a:lvl7pPr marL="1206770" indent="-92829" algn="l" defTabSz="371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7pPr>
      <a:lvl8pPr marL="1392429" indent="-92829" algn="l" defTabSz="371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8pPr>
      <a:lvl9pPr marL="1578086" indent="-92829" algn="l" defTabSz="371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1312" rtl="0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1pPr>
      <a:lvl2pPr marL="185657" algn="l" defTabSz="371312" rtl="0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2pPr>
      <a:lvl3pPr marL="371312" algn="l" defTabSz="371312" rtl="0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3pPr>
      <a:lvl4pPr marL="556971" algn="l" defTabSz="371312" rtl="0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4pPr>
      <a:lvl5pPr marL="742632" algn="l" defTabSz="371312" rtl="0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5pPr>
      <a:lvl6pPr marL="928287" algn="l" defTabSz="371312" rtl="0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6pPr>
      <a:lvl7pPr marL="1113944" algn="l" defTabSz="371312" rtl="0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7pPr>
      <a:lvl8pPr marL="1299599" algn="l" defTabSz="371312" rtl="0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8pPr>
      <a:lvl9pPr marL="1485256" algn="l" defTabSz="371312" rtl="0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D0BC3FE-1A4C-4873-86EF-5F7063D40B16}"/>
              </a:ext>
            </a:extLst>
          </p:cNvPr>
          <p:cNvSpPr/>
          <p:nvPr/>
        </p:nvSpPr>
        <p:spPr>
          <a:xfrm>
            <a:off x="602139" y="384349"/>
            <a:ext cx="109728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C390FB-2960-4070-9803-B924A2EDD51A}"/>
              </a:ext>
            </a:extLst>
          </p:cNvPr>
          <p:cNvCxnSpPr>
            <a:cxnSpLocks/>
          </p:cNvCxnSpPr>
          <p:nvPr/>
        </p:nvCxnSpPr>
        <p:spPr>
          <a:xfrm>
            <a:off x="71299" y="1020451"/>
            <a:ext cx="1082032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8564C3-B5F9-49D3-A831-B376E07721E0}"/>
              </a:ext>
            </a:extLst>
          </p:cNvPr>
          <p:cNvCxnSpPr>
            <a:cxnSpLocks/>
          </p:cNvCxnSpPr>
          <p:nvPr/>
        </p:nvCxnSpPr>
        <p:spPr>
          <a:xfrm>
            <a:off x="71299" y="574849"/>
            <a:ext cx="2161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95BD04E-B187-441C-B280-5F63D9208EB8}"/>
              </a:ext>
            </a:extLst>
          </p:cNvPr>
          <p:cNvSpPr txBox="1"/>
          <p:nvPr/>
        </p:nvSpPr>
        <p:spPr>
          <a:xfrm>
            <a:off x="430905" y="82107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 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199353-7E14-421C-B7E6-C052BF76ADBE}"/>
              </a:ext>
            </a:extLst>
          </p:cNvPr>
          <p:cNvSpPr txBox="1"/>
          <p:nvPr/>
        </p:nvSpPr>
        <p:spPr>
          <a:xfrm>
            <a:off x="1505389" y="82107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 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38711B-E6F8-4EA1-BB1A-B5CC829E627A}"/>
              </a:ext>
            </a:extLst>
          </p:cNvPr>
          <p:cNvSpPr txBox="1"/>
          <p:nvPr/>
        </p:nvSpPr>
        <p:spPr>
          <a:xfrm>
            <a:off x="966113" y="-7620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 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E5A7AE-9C10-4A2C-8974-A89997B01A81}"/>
              </a:ext>
            </a:extLst>
          </p:cNvPr>
          <p:cNvSpPr txBox="1"/>
          <p:nvPr/>
        </p:nvSpPr>
        <p:spPr>
          <a:xfrm>
            <a:off x="708819" y="177073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Discharge volume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3C6B74-55A8-4F3E-9856-52444CCAEAD3}"/>
              </a:ext>
            </a:extLst>
          </p:cNvPr>
          <p:cNvSpPr txBox="1"/>
          <p:nvPr/>
        </p:nvSpPr>
        <p:spPr>
          <a:xfrm>
            <a:off x="861219" y="562689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914289-1924-4072-A9DF-6A7A447925F6}"/>
              </a:ext>
            </a:extLst>
          </p:cNvPr>
          <p:cNvCxnSpPr>
            <a:cxnSpLocks/>
          </p:cNvCxnSpPr>
          <p:nvPr/>
        </p:nvCxnSpPr>
        <p:spPr>
          <a:xfrm>
            <a:off x="1150787" y="1020451"/>
            <a:ext cx="1082032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280243-EB1B-460F-A715-883B2943C8B2}"/>
              </a:ext>
            </a:extLst>
          </p:cNvPr>
          <p:cNvCxnSpPr>
            <a:cxnSpLocks/>
          </p:cNvCxnSpPr>
          <p:nvPr/>
        </p:nvCxnSpPr>
        <p:spPr>
          <a:xfrm>
            <a:off x="607863" y="133487"/>
            <a:ext cx="1082032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89049F-C091-4AC2-8ABA-E1414508D79C}"/>
              </a:ext>
            </a:extLst>
          </p:cNvPr>
          <p:cNvCxnSpPr>
            <a:cxnSpLocks/>
          </p:cNvCxnSpPr>
          <p:nvPr/>
        </p:nvCxnSpPr>
        <p:spPr>
          <a:xfrm>
            <a:off x="75923" y="359967"/>
            <a:ext cx="0" cy="429764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1FC7623-57E5-4AEF-A1FA-BA51781E53DB}"/>
              </a:ext>
            </a:extLst>
          </p:cNvPr>
          <p:cNvCxnSpPr>
            <a:cxnSpLocks/>
          </p:cNvCxnSpPr>
          <p:nvPr/>
        </p:nvCxnSpPr>
        <p:spPr>
          <a:xfrm>
            <a:off x="2246829" y="359967"/>
            <a:ext cx="0" cy="429764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203865D-83B4-4ACC-A793-78AE1028A29D}"/>
              </a:ext>
            </a:extLst>
          </p:cNvPr>
          <p:cNvCxnSpPr>
            <a:cxnSpLocks/>
          </p:cNvCxnSpPr>
          <p:nvPr/>
        </p:nvCxnSpPr>
        <p:spPr>
          <a:xfrm>
            <a:off x="1148879" y="359967"/>
            <a:ext cx="0" cy="429764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31CD15E-653C-4B3D-83AF-2DC16238F745}"/>
              </a:ext>
            </a:extLst>
          </p:cNvPr>
          <p:cNvSpPr txBox="1"/>
          <p:nvPr/>
        </p:nvSpPr>
        <p:spPr>
          <a:xfrm>
            <a:off x="23019" y="634924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B60AB4-B517-4635-87B8-545BDB4EBE2B}"/>
              </a:ext>
            </a:extLst>
          </p:cNvPr>
          <p:cNvSpPr txBox="1"/>
          <p:nvPr/>
        </p:nvSpPr>
        <p:spPr>
          <a:xfrm>
            <a:off x="1955543" y="643232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FF2946-609A-4F4B-A3C2-307FC13FCF03}"/>
              </a:ext>
            </a:extLst>
          </p:cNvPr>
          <p:cNvSpPr/>
          <p:nvPr/>
        </p:nvSpPr>
        <p:spPr>
          <a:xfrm>
            <a:off x="611663" y="1669730"/>
            <a:ext cx="109728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FE2F27-5584-4E65-958B-3AE31B92325D}"/>
              </a:ext>
            </a:extLst>
          </p:cNvPr>
          <p:cNvCxnSpPr>
            <a:cxnSpLocks/>
          </p:cNvCxnSpPr>
          <p:nvPr/>
        </p:nvCxnSpPr>
        <p:spPr>
          <a:xfrm>
            <a:off x="80823" y="2305832"/>
            <a:ext cx="813816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E96A9F-2D02-444E-BB83-2E9598ED5CCF}"/>
              </a:ext>
            </a:extLst>
          </p:cNvPr>
          <p:cNvCxnSpPr>
            <a:cxnSpLocks/>
          </p:cNvCxnSpPr>
          <p:nvPr/>
        </p:nvCxnSpPr>
        <p:spPr>
          <a:xfrm>
            <a:off x="80823" y="1860230"/>
            <a:ext cx="2161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5497BE5-E802-438E-A520-87DBC98B3AE0}"/>
              </a:ext>
            </a:extLst>
          </p:cNvPr>
          <p:cNvSpPr txBox="1"/>
          <p:nvPr/>
        </p:nvSpPr>
        <p:spPr>
          <a:xfrm>
            <a:off x="224988" y="2106451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0.75 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8F992B-3296-4661-9061-750BF96E1B64}"/>
              </a:ext>
            </a:extLst>
          </p:cNvPr>
          <p:cNvSpPr txBox="1"/>
          <p:nvPr/>
        </p:nvSpPr>
        <p:spPr>
          <a:xfrm>
            <a:off x="1538585" y="2106451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0.75 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DFFEFF-2959-416A-A5CF-F3AE0156B436}"/>
              </a:ext>
            </a:extLst>
          </p:cNvPr>
          <p:cNvSpPr txBox="1"/>
          <p:nvPr/>
        </p:nvSpPr>
        <p:spPr>
          <a:xfrm>
            <a:off x="718343" y="1462454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Discharge volume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F11F7A-373C-4C97-8D08-4FF6E660BD37}"/>
              </a:ext>
            </a:extLst>
          </p:cNvPr>
          <p:cNvSpPr txBox="1"/>
          <p:nvPr/>
        </p:nvSpPr>
        <p:spPr>
          <a:xfrm>
            <a:off x="563756" y="186023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F63FAD0-276B-48AD-BA84-A69C7BDF9A72}"/>
              </a:ext>
            </a:extLst>
          </p:cNvPr>
          <p:cNvCxnSpPr>
            <a:cxnSpLocks/>
          </p:cNvCxnSpPr>
          <p:nvPr/>
        </p:nvCxnSpPr>
        <p:spPr>
          <a:xfrm>
            <a:off x="1436023" y="2305832"/>
            <a:ext cx="813816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779504-F6A2-452E-A45E-C51C550F7D53}"/>
              </a:ext>
            </a:extLst>
          </p:cNvPr>
          <p:cNvCxnSpPr>
            <a:cxnSpLocks/>
          </p:cNvCxnSpPr>
          <p:nvPr/>
        </p:nvCxnSpPr>
        <p:spPr>
          <a:xfrm>
            <a:off x="85447" y="1645348"/>
            <a:ext cx="0" cy="42976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FBB8B95-26A8-410B-B43F-828C4D10DE8D}"/>
              </a:ext>
            </a:extLst>
          </p:cNvPr>
          <p:cNvCxnSpPr>
            <a:cxnSpLocks/>
          </p:cNvCxnSpPr>
          <p:nvPr/>
        </p:nvCxnSpPr>
        <p:spPr>
          <a:xfrm>
            <a:off x="2256353" y="1645348"/>
            <a:ext cx="0" cy="42976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358BC3-7B41-43ED-A81F-9A74CB6D271C}"/>
              </a:ext>
            </a:extLst>
          </p:cNvPr>
          <p:cNvCxnSpPr>
            <a:cxnSpLocks/>
          </p:cNvCxnSpPr>
          <p:nvPr/>
        </p:nvCxnSpPr>
        <p:spPr>
          <a:xfrm>
            <a:off x="884891" y="1645348"/>
            <a:ext cx="0" cy="42976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DF25BA3-4811-4615-9363-9928FB8EF1AA}"/>
              </a:ext>
            </a:extLst>
          </p:cNvPr>
          <p:cNvSpPr txBox="1"/>
          <p:nvPr/>
        </p:nvSpPr>
        <p:spPr>
          <a:xfrm>
            <a:off x="32407" y="192806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1D354C-02CA-4E14-ADEA-89D55E13DEA7}"/>
              </a:ext>
            </a:extLst>
          </p:cNvPr>
          <p:cNvSpPr txBox="1"/>
          <p:nvPr/>
        </p:nvSpPr>
        <p:spPr>
          <a:xfrm>
            <a:off x="1964931" y="1936375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592CB4B-64EA-4C15-9B43-1C9AD5897E96}"/>
              </a:ext>
            </a:extLst>
          </p:cNvPr>
          <p:cNvCxnSpPr>
            <a:cxnSpLocks/>
          </p:cNvCxnSpPr>
          <p:nvPr/>
        </p:nvCxnSpPr>
        <p:spPr>
          <a:xfrm>
            <a:off x="1435760" y="1645348"/>
            <a:ext cx="0" cy="42976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37DFAA-E2BE-4D1B-9766-56D84E89D9D0}"/>
              </a:ext>
            </a:extLst>
          </p:cNvPr>
          <p:cNvCxnSpPr>
            <a:cxnSpLocks/>
          </p:cNvCxnSpPr>
          <p:nvPr/>
        </p:nvCxnSpPr>
        <p:spPr>
          <a:xfrm>
            <a:off x="893312" y="2304949"/>
            <a:ext cx="539496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476C963-020B-415E-A430-7990D164A453}"/>
              </a:ext>
            </a:extLst>
          </p:cNvPr>
          <p:cNvSpPr txBox="1"/>
          <p:nvPr/>
        </p:nvSpPr>
        <p:spPr>
          <a:xfrm>
            <a:off x="909818" y="2102873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0.5 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9AE4F7C-6B73-4A55-855E-D56440D3C7BD}"/>
              </a:ext>
            </a:extLst>
          </p:cNvPr>
          <p:cNvSpPr txBox="1"/>
          <p:nvPr/>
        </p:nvSpPr>
        <p:spPr>
          <a:xfrm>
            <a:off x="1367185" y="185579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752698-7B4F-4B02-959D-31A5473A30B6}"/>
              </a:ext>
            </a:extLst>
          </p:cNvPr>
          <p:cNvCxnSpPr>
            <a:stCxn id="58" idx="2"/>
            <a:endCxn id="58" idx="0"/>
          </p:cNvCxnSpPr>
          <p:nvPr/>
        </p:nvCxnSpPr>
        <p:spPr>
          <a:xfrm flipV="1">
            <a:off x="1160303" y="1669730"/>
            <a:ext cx="0" cy="381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8C185C-5019-4211-A530-EDC069305790}"/>
              </a:ext>
            </a:extLst>
          </p:cNvPr>
          <p:cNvSpPr txBox="1"/>
          <p:nvPr/>
        </p:nvSpPr>
        <p:spPr>
          <a:xfrm>
            <a:off x="-86864" y="-218861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9936E0-70DF-4127-B79C-DCB39A69AE33}"/>
              </a:ext>
            </a:extLst>
          </p:cNvPr>
          <p:cNvSpPr txBox="1"/>
          <p:nvPr/>
        </p:nvSpPr>
        <p:spPr>
          <a:xfrm>
            <a:off x="-90564" y="1084422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8756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25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Polyanskiy, Mikhail</dc:creator>
  <cp:lastModifiedBy>Polyanskiy, Mikhail</cp:lastModifiedBy>
  <cp:revision>15</cp:revision>
  <dcterms:created xsi:type="dcterms:W3CDTF">2014-06-13T19:06:21Z</dcterms:created>
  <dcterms:modified xsi:type="dcterms:W3CDTF">2020-05-29T19:08:37Z</dcterms:modified>
</cp:coreProperties>
</file>