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114800" cy="36576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8" d="100"/>
          <a:sy n="238" d="100"/>
        </p:scale>
        <p:origin x="1930" y="178"/>
      </p:cViewPr>
      <p:guideLst>
        <p:guide orient="horz" pos="1152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136230"/>
            <a:ext cx="349758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2072640"/>
            <a:ext cx="28803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4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230" y="146477"/>
            <a:ext cx="925830" cy="312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40" y="146477"/>
            <a:ext cx="2708910" cy="312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9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40" y="2350347"/>
            <a:ext cx="3497580" cy="72644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040" y="1550250"/>
            <a:ext cx="3497580" cy="800100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" y="853446"/>
            <a:ext cx="1817370" cy="241384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1690" y="853446"/>
            <a:ext cx="1817370" cy="241384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1" y="818733"/>
            <a:ext cx="1818085" cy="34120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41" y="1159934"/>
            <a:ext cx="1818085" cy="210735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0261" y="818733"/>
            <a:ext cx="1818800" cy="34120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0261" y="1159934"/>
            <a:ext cx="1818800" cy="2107353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5" y="145627"/>
            <a:ext cx="1353740" cy="61976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774" y="145629"/>
            <a:ext cx="2300288" cy="3121660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5" y="765389"/>
            <a:ext cx="1353740" cy="250190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6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530" y="2560323"/>
            <a:ext cx="2468880" cy="30226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6530" y="326813"/>
            <a:ext cx="2468880" cy="219456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530" y="2862583"/>
            <a:ext cx="2468880" cy="429260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" y="146473"/>
            <a:ext cx="3703320" cy="6096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" y="853446"/>
            <a:ext cx="3703320" cy="2413847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3390057"/>
            <a:ext cx="960120" cy="194733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A196-48ED-4C66-A75B-9C39ECF32E0B}" type="datetimeFigureOut">
              <a:rPr lang="en-US" smtClean="0"/>
              <a:t>2021-10-21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5890" y="3390057"/>
            <a:ext cx="1303020" cy="194733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8940" y="3390057"/>
            <a:ext cx="960120" cy="194733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4A13-534B-4252-9162-B0D54EF2C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Straight Connector 200"/>
          <p:cNvCxnSpPr/>
          <p:nvPr/>
        </p:nvCxnSpPr>
        <p:spPr>
          <a:xfrm>
            <a:off x="738133" y="3587750"/>
            <a:ext cx="259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2254644" y="267335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2714934" y="48221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2714934" y="2030927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962342" y="2327360"/>
            <a:ext cx="4572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253358" y="274131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258119" y="1186552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2258119" y="1116527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419534" y="1606550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961054" y="2224388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734578" y="525621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Sequence bands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863933" y="205739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Regular bands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706984" y="1630288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Hot bands</a:t>
            </a:r>
          </a:p>
        </p:txBody>
      </p:sp>
      <p:cxnSp>
        <p:nvCxnSpPr>
          <p:cNvPr id="214" name="Straight Arrow Connector 213"/>
          <p:cNvCxnSpPr/>
          <p:nvPr/>
        </p:nvCxnSpPr>
        <p:spPr>
          <a:xfrm flipH="1">
            <a:off x="1114734" y="1606550"/>
            <a:ext cx="533400" cy="617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H="1">
            <a:off x="1190934" y="1606550"/>
            <a:ext cx="457200" cy="715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2438400" y="482212"/>
            <a:ext cx="505134" cy="634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2514673" y="482212"/>
            <a:ext cx="428862" cy="704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2410134" y="2030927"/>
            <a:ext cx="533400" cy="642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H="1">
            <a:off x="2491482" y="2030927"/>
            <a:ext cx="452052" cy="715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737404" y="182996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00</a:t>
            </a:r>
            <a:r>
              <a:rPr lang="en-US" sz="1000" baseline="30000" dirty="0"/>
              <a:t>0</a:t>
            </a:r>
            <a:r>
              <a:rPr lang="en-US" sz="1000" dirty="0"/>
              <a:t>1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093732" y="2773201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[10</a:t>
            </a:r>
            <a:r>
              <a:rPr lang="en-US" sz="1000" baseline="30000" dirty="0"/>
              <a:t>0</a:t>
            </a:r>
            <a:r>
              <a:rPr lang="en-US" sz="1000" dirty="0"/>
              <a:t>0, 02</a:t>
            </a:r>
            <a:r>
              <a:rPr lang="en-US" sz="1000" baseline="30000" dirty="0"/>
              <a:t>0</a:t>
            </a:r>
            <a:r>
              <a:rPr lang="en-US" sz="1000" dirty="0"/>
              <a:t>0]</a:t>
            </a:r>
            <a:endParaRPr lang="en-US" sz="1000" baseline="-25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2747018" y="27940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00</a:t>
            </a:r>
            <a:r>
              <a:rPr lang="en-US" sz="1000" baseline="30000" dirty="0"/>
              <a:t>0</a:t>
            </a:r>
            <a:r>
              <a:rPr lang="en-US" sz="1000" dirty="0"/>
              <a:t>2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062109" y="120117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[10</a:t>
            </a:r>
            <a:r>
              <a:rPr lang="en-US" sz="1000" baseline="30000" dirty="0"/>
              <a:t>0</a:t>
            </a:r>
            <a:r>
              <a:rPr lang="en-US" sz="1000" dirty="0"/>
              <a:t>1, 02</a:t>
            </a:r>
            <a:r>
              <a:rPr lang="en-US" sz="1000" baseline="30000" dirty="0"/>
              <a:t>0</a:t>
            </a:r>
            <a:r>
              <a:rPr lang="en-US" sz="1000" dirty="0"/>
              <a:t>1]</a:t>
            </a:r>
            <a:endParaRPr lang="en-US" sz="1000" baseline="-250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443464" y="140500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01</a:t>
            </a:r>
            <a:r>
              <a:rPr lang="en-US" sz="1000" baseline="30000" dirty="0"/>
              <a:t>1</a:t>
            </a:r>
            <a:r>
              <a:rPr lang="en-US" sz="1000" dirty="0"/>
              <a:t>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782090" y="236220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[11</a:t>
            </a:r>
            <a:r>
              <a:rPr lang="en-US" sz="1000" baseline="30000" dirty="0"/>
              <a:t>1</a:t>
            </a:r>
            <a:r>
              <a:rPr lang="en-US" sz="1000" dirty="0"/>
              <a:t>0, 03</a:t>
            </a:r>
            <a:r>
              <a:rPr lang="en-US" sz="1000" baseline="30000" dirty="0"/>
              <a:t>1</a:t>
            </a:r>
            <a:r>
              <a:rPr lang="en-US" sz="1000" dirty="0"/>
              <a:t>0]</a:t>
            </a:r>
            <a:endParaRPr lang="en-US" sz="1000" baseline="-250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975618" y="338376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00</a:t>
            </a:r>
            <a:r>
              <a:rPr lang="en-US" sz="1000" baseline="30000" dirty="0"/>
              <a:t>0</a:t>
            </a:r>
            <a:r>
              <a:rPr lang="en-US" sz="1000" dirty="0"/>
              <a:t>0</a:t>
            </a:r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384737" y="95250"/>
            <a:ext cx="0" cy="3492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84737" y="358775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384737" y="2496312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384737" y="32004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84737" y="3044952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384737" y="1408176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9738" y="345458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104016" y="29115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25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04016" y="236857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50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04016" y="182556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75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8292" y="128256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-25400" y="-5273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THz</a:t>
            </a:r>
          </a:p>
        </p:txBody>
      </p:sp>
      <p:cxnSp>
        <p:nvCxnSpPr>
          <p:cNvPr id="239" name="Straight Arrow Connector 238"/>
          <p:cNvCxnSpPr/>
          <p:nvPr/>
        </p:nvCxnSpPr>
        <p:spPr>
          <a:xfrm flipV="1">
            <a:off x="3686484" y="95250"/>
            <a:ext cx="1266" cy="3492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622984" y="358728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622984" y="2281908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3622984" y="32385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622984" y="2934594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622984" y="1629222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654784" y="346170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3654784" y="281019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1000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654784" y="215868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2000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654784" y="150717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3000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654784" y="85566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4000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683024" y="-4445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cm</a:t>
            </a:r>
            <a:r>
              <a:rPr lang="en-US" sz="1200" b="1" baseline="30000" dirty="0"/>
              <a:t>-1</a:t>
            </a:r>
          </a:p>
        </p:txBody>
      </p:sp>
      <p:cxnSp>
        <p:nvCxnSpPr>
          <p:cNvPr id="251" name="Straight Connector 250"/>
          <p:cNvCxnSpPr/>
          <p:nvPr/>
        </p:nvCxnSpPr>
        <p:spPr>
          <a:xfrm>
            <a:off x="3627082" y="976536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3654784" y="204158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2652" y="2362200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 </a:t>
            </a:r>
            <a:r>
              <a:rPr lang="en-US" dirty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82331" y="2439171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9.4 </a:t>
            </a:r>
            <a:r>
              <a:rPr lang="en-US" dirty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157415" y="789766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10.4 </a:t>
            </a:r>
            <a:r>
              <a:rPr lang="en-US" dirty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13219" y="862007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9.4 </a:t>
            </a:r>
            <a:r>
              <a:rPr lang="en-US" dirty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7260" y="1894950"/>
            <a:ext cx="4844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10.8 </a:t>
            </a:r>
            <a:r>
              <a:rPr lang="en-US" dirty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89241" y="2004982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9.3 </a:t>
            </a:r>
            <a:r>
              <a:rPr lang="en-US" dirty="0">
                <a:latin typeface="Calibri"/>
              </a:rPr>
              <a:t>µm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3353" y="2557467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  <a:p>
            <a:r>
              <a:rPr lang="en-US" dirty="0"/>
              <a:t>II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65660" y="212608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  <a:p>
            <a:r>
              <a:rPr lang="en-US" dirty="0"/>
              <a:t>II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6524" y="997464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  <a:p>
            <a:r>
              <a:rPr lang="en-US" dirty="0"/>
              <a:t>II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5403B4-D959-46D3-BAAE-6AA67A9361A7}"/>
              </a:ext>
            </a:extLst>
          </p:cNvPr>
          <p:cNvCxnSpPr/>
          <p:nvPr/>
        </p:nvCxnSpPr>
        <p:spPr>
          <a:xfrm>
            <a:off x="384048" y="1956816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11553D-FFAB-4ED6-9972-B0F9141710E1}"/>
              </a:ext>
            </a:extLst>
          </p:cNvPr>
          <p:cNvCxnSpPr/>
          <p:nvPr/>
        </p:nvCxnSpPr>
        <p:spPr>
          <a:xfrm>
            <a:off x="384048" y="868680"/>
            <a:ext cx="606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A1F89D-B998-4FEE-B127-438425FB0B4E}"/>
              </a:ext>
            </a:extLst>
          </p:cNvPr>
          <p:cNvSpPr txBox="1"/>
          <p:nvPr/>
        </p:nvSpPr>
        <p:spPr>
          <a:xfrm>
            <a:off x="38292" y="73956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125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25CBFC-CBBF-4A17-9716-B0661C9D4FE4}"/>
              </a:ext>
            </a:extLst>
          </p:cNvPr>
          <p:cNvSpPr txBox="1"/>
          <p:nvPr/>
        </p:nvSpPr>
        <p:spPr>
          <a:xfrm>
            <a:off x="38292" y="19655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84936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Polyanskiy, Mikhail</dc:creator>
  <cp:lastModifiedBy>Polyanskiy, Mikhail</cp:lastModifiedBy>
  <cp:revision>16</cp:revision>
  <dcterms:created xsi:type="dcterms:W3CDTF">2014-09-17T14:16:39Z</dcterms:created>
  <dcterms:modified xsi:type="dcterms:W3CDTF">2021-10-21T20:55:28Z</dcterms:modified>
</cp:coreProperties>
</file>