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316" r:id="rId4"/>
    <p:sldId id="317" r:id="rId5"/>
    <p:sldId id="318" r:id="rId6"/>
    <p:sldId id="257" r:id="rId7"/>
    <p:sldId id="288" r:id="rId8"/>
    <p:sldId id="258" r:id="rId9"/>
    <p:sldId id="289" r:id="rId10"/>
    <p:sldId id="259" r:id="rId11"/>
    <p:sldId id="287" r:id="rId12"/>
    <p:sldId id="260" r:id="rId13"/>
    <p:sldId id="290" r:id="rId14"/>
    <p:sldId id="261" r:id="rId15"/>
    <p:sldId id="291" r:id="rId16"/>
    <p:sldId id="262" r:id="rId17"/>
    <p:sldId id="292" r:id="rId18"/>
    <p:sldId id="263" r:id="rId19"/>
    <p:sldId id="293" r:id="rId20"/>
    <p:sldId id="264" r:id="rId21"/>
    <p:sldId id="294" r:id="rId22"/>
    <p:sldId id="265" r:id="rId23"/>
    <p:sldId id="295" r:id="rId24"/>
    <p:sldId id="266" r:id="rId25"/>
    <p:sldId id="296" r:id="rId26"/>
    <p:sldId id="267" r:id="rId27"/>
    <p:sldId id="297" r:id="rId28"/>
    <p:sldId id="268" r:id="rId29"/>
    <p:sldId id="298" r:id="rId30"/>
    <p:sldId id="269" r:id="rId31"/>
    <p:sldId id="299" r:id="rId32"/>
    <p:sldId id="270" r:id="rId33"/>
    <p:sldId id="300" r:id="rId34"/>
    <p:sldId id="271" r:id="rId35"/>
    <p:sldId id="301" r:id="rId36"/>
    <p:sldId id="272" r:id="rId37"/>
    <p:sldId id="302" r:id="rId38"/>
    <p:sldId id="273" r:id="rId39"/>
    <p:sldId id="303" r:id="rId40"/>
    <p:sldId id="274" r:id="rId41"/>
    <p:sldId id="304" r:id="rId42"/>
    <p:sldId id="275" r:id="rId43"/>
    <p:sldId id="305" r:id="rId44"/>
    <p:sldId id="276" r:id="rId45"/>
    <p:sldId id="306" r:id="rId46"/>
    <p:sldId id="277" r:id="rId47"/>
    <p:sldId id="307" r:id="rId48"/>
    <p:sldId id="278" r:id="rId49"/>
    <p:sldId id="308" r:id="rId50"/>
    <p:sldId id="279" r:id="rId51"/>
    <p:sldId id="309" r:id="rId52"/>
    <p:sldId id="280" r:id="rId53"/>
    <p:sldId id="310" r:id="rId54"/>
    <p:sldId id="281" r:id="rId55"/>
    <p:sldId id="311" r:id="rId56"/>
    <p:sldId id="282" r:id="rId57"/>
    <p:sldId id="312" r:id="rId58"/>
    <p:sldId id="283" r:id="rId59"/>
    <p:sldId id="313" r:id="rId60"/>
    <p:sldId id="284" r:id="rId61"/>
    <p:sldId id="314" r:id="rId62"/>
    <p:sldId id="285" r:id="rId63"/>
    <p:sldId id="315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1"/>
  </p:normalViewPr>
  <p:slideViewPr>
    <p:cSldViewPr snapToGrid="0" snapToObjects="1" showGuides="1">
      <p:cViewPr varScale="1">
        <p:scale>
          <a:sx n="90" d="100"/>
          <a:sy n="90" d="100"/>
        </p:scale>
        <p:origin x="232" y="4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48A-7BE7-D64E-A514-C4FA3653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65CF-58B4-9D47-9E9A-48F13A4C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F0DD-FC6D-2C41-8C3A-DCCA4760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D90C-180F-E046-97B8-FE2C8B1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C27-5AAD-EA42-BA93-9FD198E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8D1B-911C-9C4C-B842-C1460EF8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65C3-A161-CA49-9EB6-B59B0A16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ADCF-FCF0-1A44-A83F-804D7DCB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712A-85FA-3D4D-9D0B-B6B43D70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EF88-CDB7-3345-A10F-2D659DC6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54DD-ECF3-9D4A-B63C-3C54F7885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2D8C-241B-424C-8A59-40576F31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F818-A57A-D745-BEB1-DA84298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8E74-9AAA-1449-B527-FF49EB3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8048-1A33-4B47-95C7-0DB36EFF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DA9-B684-CB43-ADF1-80D88C72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AF54-7922-0541-BF51-F1FBD8C2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70C4-5ABF-344F-A53D-F3BE9C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82EB-5661-EC41-93C5-65044D66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CFDE-0E34-B24E-9140-FD4DC628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E53-82AC-0D40-ACB1-68BE619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0839-8A1D-9743-94D3-8BAB6AF3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18E-9CF0-F94A-B134-9777667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B259-87E4-0140-BDA6-1E0C1B2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959D-3BD9-C247-95C9-C96E81C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E20-059D-F445-B1CD-8330388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020C-9869-9A4F-8CF2-745BE555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0FF5-9AF0-524D-8909-181F862A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5C8C-3572-1E4A-A331-4EE7F54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38E1-6A2E-AE4F-A51A-4FC3C4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0B01-214C-FB44-9012-AB09C58B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B7-1711-2145-9334-4EA1419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5DCC-C8BC-3C44-A0FD-F6029C21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0FC4-9FB2-A941-BDDC-A693C27B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548B3-56FA-CD44-8902-AF5F8150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94AEF-DAFE-8948-81B5-41F19B51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2646B-BBF5-4148-95D4-EE531B0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03DD-D140-2846-A77E-C02D7FE1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72375-1F0B-164F-9206-742950E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E7D-079A-5E43-B611-B6F9527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1ED4-D312-1E45-BD97-CBA908D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7181-978E-B140-BDFD-01A4E10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5612C-9B3F-934D-AE6D-9A749189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67004-85F8-E44F-842E-E020B870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D79D-E993-4F4F-9628-7A3A4D42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6619-314B-4A45-83E0-0654EECF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16C4-BB24-564F-9607-9AB63D92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AB3B-A59E-3D4E-8C69-117BA76A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A42D-2D01-4142-B11A-5D6A55E0C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477B-3284-EA4F-96A7-0E548F5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2435-8F5D-3747-A9A3-73B579E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5807-CF83-AC40-ABC9-AFA17D0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4B44-F62B-5949-9D2C-36FB19F0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5EEA-37A1-EB4B-A4CB-24B160E4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E02F-DD8E-874F-B486-8DC536F0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6189-060C-3344-894A-35056F7F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0C50-EBAF-3448-94AD-515C3F5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5F31-2E2D-6842-8E09-7FC66AB1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4E564-2550-F544-B6EC-C565C68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C581-2F52-E841-B1B9-4A38789C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3B8-B462-774E-BBA9-D3A1B9A1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5B05-278F-4548-A345-427A5B4E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E69B-E353-F34F-A2D4-DFE35144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5506-0D13-5A41-B3CC-B1861220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Эксперимент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8AC0-9D12-4643-9112-EF9CAC375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52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Скажи</a:t>
            </a:r>
            <a:r>
              <a:rPr lang="ru-RU" dirty="0"/>
              <a:t>, ты решила, что будешь делать летом?</a:t>
            </a:r>
            <a:br>
              <a:rPr lang="ru-RU" b="1" dirty="0"/>
            </a:br>
            <a:r>
              <a:rPr lang="ru-RU" b="1" dirty="0"/>
              <a:t>Б: </a:t>
            </a:r>
            <a:r>
              <a:rPr lang="ru-RU" dirty="0" err="1"/>
              <a:t>Ои</a:t>
            </a:r>
            <a:r>
              <a:rPr lang="ru-RU" dirty="0"/>
              <a:t>̆, я нашла такую программу в Бразилии, хотел туда поехать волонтерить. Но когда я тут заикнулась об этом родителям – знаешь, как они на меня посмотрели! </a:t>
            </a:r>
            <a:r>
              <a:rPr lang="ru-RU" dirty="0">
                <a:highlight>
                  <a:srgbClr val="00FF00"/>
                </a:highlight>
              </a:rPr>
              <a:t>Что ты!</a:t>
            </a:r>
            <a:r>
              <a:rPr lang="ru-RU" dirty="0"/>
              <a:t> Как будто я им сказала, что решила, </a:t>
            </a:r>
            <a:r>
              <a:rPr lang="ru-RU" dirty="0">
                <a:highlight>
                  <a:srgbClr val="00FF00"/>
                </a:highlight>
              </a:rPr>
              <a:t>не знаю</a:t>
            </a:r>
            <a:r>
              <a:rPr lang="ru-RU" dirty="0"/>
              <a:t>, слетать на Марс. </a:t>
            </a:r>
          </a:p>
        </p:txBody>
      </p:sp>
    </p:spTree>
    <p:extLst>
      <p:ext uri="{BB962C8B-B14F-4D97-AF65-F5344CB8AC3E}">
        <p14:creationId xmlns:p14="http://schemas.microsoft.com/office/powerpoint/2010/main" val="995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5C086-F308-904B-A1B1-883D948E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ABF1426-3B27-BD48-94CD-C41C592A1AD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8C713C-FE25-AC4A-A9F8-9AE3DC46137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D2B482-AEA0-414D-8358-0A887838A35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137880-78C0-704D-B884-5EAF915FA0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7FB767-865D-FD4C-A3C4-066200EC0C4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1449F3-44A2-3C42-9CDE-29708D0A06A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A4DAB-A625-9942-90A5-F3E65517E1B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09C7E2-345A-A647-8801-66F8353E7E2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C5989A-8421-1E49-B0BE-62B9F630F8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01BA0D-AECA-8046-A750-99803FFAFC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5C9DD1-2248-1840-A3BC-F7CE78611F3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58554-A9C3-A14F-9CEA-F7169AB0FC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D835B-F2B1-8D45-855B-0791CDBEC6D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03FB7F-BDF2-474B-A26B-2D21B96D0B7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CE15FA-CAED-EF46-BFE9-4DD6A6917E9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2EF11F-2EC0-AF46-8472-EAF507278E7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CF7D3D-F3A9-A84B-93EC-163E22BAFEE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155D90-D237-5B45-A3B4-33980E9AAC3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222922-F1CE-E141-9B7C-239FF841CDF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6B78AC-2676-FF48-815F-714EA60D6F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0F226B-2DD1-7B42-9544-EE6B1102FA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267393-6A6F-6D40-B551-0F1A04D92CD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FA98E5-F780-994A-A4F0-0D1B1F65EE8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F573EF-DBDB-0141-BB65-2B662EDD03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4DB610-8B10-9D47-9821-E7ACFEB8FBB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545B9D-CF2D-8F47-9FD7-8FBC0CF4BDF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14AAD-A8EF-9E40-8CA8-8D325E24465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FA9B37-8142-9F44-ABE3-7F96B9E03BC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2B9BC-8043-0B4F-B8DB-E7A99CCD643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08B7F9-23DC-D24F-8B82-1188F0DA00A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5BA5B6-3993-3447-ABA2-8DD50F887CA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D0AB03-0DCC-3B4A-B9B6-73E9CF17AF0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08AA6-5A45-0B40-B708-EEF88E2551BD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7F672A-7A27-0845-9248-8F7A1395654C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что</a:t>
            </a:r>
            <a:r>
              <a:rPr lang="ru-RU" dirty="0"/>
              <a:t>, идем?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все, идем. </a:t>
            </a:r>
            <a:r>
              <a:rPr lang="ru-RU" i="1" dirty="0"/>
              <a:t>(останавливается, начинает шарить по карманам)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Чего ты?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Я, </a:t>
            </a:r>
            <a:r>
              <a:rPr lang="ru-RU" dirty="0">
                <a:highlight>
                  <a:srgbClr val="FFFF00"/>
                </a:highlight>
              </a:rPr>
              <a:t>кажется</a:t>
            </a:r>
            <a:r>
              <a:rPr lang="ru-RU" dirty="0"/>
              <a:t>, забыла телефон.</a:t>
            </a:r>
          </a:p>
        </p:txBody>
      </p:sp>
    </p:spTree>
    <p:extLst>
      <p:ext uri="{BB962C8B-B14F-4D97-AF65-F5344CB8AC3E}">
        <p14:creationId xmlns:p14="http://schemas.microsoft.com/office/powerpoint/2010/main" val="953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9DB56-4E04-A94F-95B9-5EBC0065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C6E4AC5-60FB-B348-8D3C-B82DC96778E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F4400D-CC5D-7A41-A0D5-759992BE39D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EBE09C-3D5E-2844-BE7D-9474ADB501D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0B7E2-51C9-9A4E-8F9B-4C1154C66D5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14869-C048-E249-9E23-DF5D85D395E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20034-3E69-CB4F-BF35-972BF3052C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6BD0E-FB53-BC4F-808B-67717067B6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6D849B-CA85-4B4B-8109-BF7AD4BA9F1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DFF2D-75C6-6F40-BD11-8B84B50338F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F9901-9D97-F54C-B9AD-6926AF50C9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A4097-3FE2-874D-BD6F-E53509A57B9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40149C-FB4C-6348-AA04-88708F02F31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E338E-27E7-B24E-BCC2-CD822887A59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D166D4-FE33-B642-96FB-CBA9C6C058E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EB8571-7592-B34F-AD3B-D4F4C7B177B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1D7DB1-44AD-3343-ABE4-F3A89BA2CE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7EA8F6-91C2-2C4E-875A-2A827A0DBE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3F27F5-C0BB-C040-BDD5-D80EDF356ED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48812C-4179-B641-A9B4-874E61F7CD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0D1FE0-C9C8-064F-AD8E-654B7D31951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BC2F08-CD01-AE4B-826F-8A48DEC59D0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E8BF2B-455F-2648-AFFD-6A56F5B639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2F84C-0BF4-4948-AF5D-E3D02C2F19B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F643-F1EC-B647-B6A6-BDF52066AA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F96EC2-17E4-9441-B540-CD06AD7C6F2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A92677-E22B-EB47-B847-EE446E1D25D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1C798B-FE1E-E24F-B4C4-12E59A99C4B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D32EF2-F15B-8743-8A88-1BBF76E56A9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0B127-3484-E649-8B92-A9CF68BF683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899816-DFAB-324E-8BAF-DFD92786868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E4EF63-94BD-F043-B07F-A6D279AA145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ABA15F-E59E-E64D-BF58-1D6E357D7846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ACE945-EFBA-5C48-A9E2-4BC30432470A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00A8B9-82FF-D84E-A1FC-634C168E091D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5E596-D10A-F54C-8846-466C171785CE}"/>
              </a:ext>
            </a:extLst>
          </p:cNvPr>
          <p:cNvSpPr/>
          <p:nvPr/>
        </p:nvSpPr>
        <p:spPr>
          <a:xfrm>
            <a:off x="18262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8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я, </a:t>
            </a:r>
            <a:r>
              <a:rPr lang="ru-RU" dirty="0">
                <a:highlight>
                  <a:srgbClr val="FFFF00"/>
                </a:highlight>
              </a:rPr>
              <a:t>пожалуй</a:t>
            </a:r>
            <a:r>
              <a:rPr lang="ru-RU" dirty="0"/>
              <a:t>, домой поеду.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Да, уже? </a:t>
            </a:r>
            <a:r>
              <a:rPr lang="ru-RU" dirty="0">
                <a:highlight>
                  <a:srgbClr val="00FF00"/>
                </a:highlight>
              </a:rPr>
              <a:t>Чего ты</a:t>
            </a:r>
            <a:r>
              <a:rPr lang="ru-RU" dirty="0"/>
              <a:t>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 делать на завтра нужно много чего.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А, ну ясно, </a:t>
            </a:r>
            <a:r>
              <a:rPr lang="ru-RU" dirty="0">
                <a:highlight>
                  <a:srgbClr val="00FF00"/>
                </a:highlight>
              </a:rPr>
              <a:t>давай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55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F4A1C-6872-3842-84F7-55F065A4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AB504A-3303-5D46-8252-E12941718CD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A1265B-4720-724E-9D82-23C20EFAD53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10AF59-BED0-AA49-AF84-794CCC70CC2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A2E970-BA9F-C642-98CC-1C173C6CB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A4AD6-B92A-3944-A4FF-C3F29D9EE4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615EFF-36CF-3A4C-BC16-A84F323CF35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2884C4-2FCC-3B41-96A0-53B19E0C407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740-A17C-1A47-96B8-5FE4CF7534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AD0C09-4C86-754D-B742-40A317F930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A24562-F741-674C-8084-132F8164777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E4EE10-AB4B-3544-97A6-3827E412CCC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E9AD8-EED5-E944-8D20-AC9E9D5CBF1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77FF5B-60A0-0543-A815-9A5CE589EDA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47970F-9C1D-8C4C-A676-51E3254E0C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EF6B2E-3029-C542-8DBF-2EDE1DFE9B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C700A4-0BCE-FB4A-9BA7-99DBFE89741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CB54D2-A792-1841-8457-07254DF92DF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F308A-1617-A040-A4BA-E26857CCC6E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76F76-D8DF-8B47-9171-0664585E32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F763D5-5A6C-3B4E-9554-0535A315F6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1C58EC-772A-BC4E-B030-15FC7677C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4D95F3-C241-3C4E-9088-0B7CE79FF02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062657-D538-8547-81C5-C43C0C1B6B7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7F7A9D-0DAE-5C44-BEF5-F25077D44CB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6C66ED-0F00-3242-A9FF-0B859186436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B7C8D-16DD-A549-9B39-091FBAF22C9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905095-D448-7346-B652-3226F0A9B8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FAC95-0861-4F43-B722-E8686011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5296C-4A82-764A-9F55-BDE830A982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E99B91-0916-A04C-8AB8-53B1C73306A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3A0D4-236D-3646-BABF-8D9ED1AC6EF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F2811F-531D-1244-8B7B-E1E4ED693FC6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1F5BFF-0F55-7C40-B4F5-1A767CFEE8C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073F2-17D7-F743-9D8A-26ED9386C00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969F24-32A3-B742-B2E4-FA45E53E13B8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A75DDA-A728-FB44-8E69-F21CB2D0D88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Ой. </a:t>
            </a:r>
            <a:r>
              <a:rPr lang="ru-RU" dirty="0">
                <a:highlight>
                  <a:srgbClr val="00FF00"/>
                </a:highlight>
              </a:rPr>
              <a:t>Подожди</a:t>
            </a:r>
            <a:r>
              <a:rPr lang="ru-RU" dirty="0"/>
              <a:t>, дай я сяду куда-нибудь.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</a:t>
            </a:r>
            <a:r>
              <a:rPr lang="ru-RU" dirty="0"/>
              <a:t>? Ты в порядке?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Голова </a:t>
            </a:r>
            <a:r>
              <a:rPr lang="ru-RU" dirty="0">
                <a:highlight>
                  <a:srgbClr val="00FF00"/>
                </a:highlight>
              </a:rPr>
              <a:t>чего-то</a:t>
            </a:r>
            <a:r>
              <a:rPr lang="ru-RU" dirty="0"/>
              <a:t> закружилась.</a:t>
            </a:r>
          </a:p>
        </p:txBody>
      </p:sp>
    </p:spTree>
    <p:extLst>
      <p:ext uri="{BB962C8B-B14F-4D97-AF65-F5344CB8AC3E}">
        <p14:creationId xmlns:p14="http://schemas.microsoft.com/office/powerpoint/2010/main" val="11173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8180B-47DB-A646-B453-0B7B4409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F94304-6EA5-234B-B686-ACC97688F26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67E9F-A251-4143-B4DC-76F91A66F542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D1E01-186B-B34E-A0BD-93538947960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8E0F9-C09B-7141-BF56-A5597C6BB1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2BC34-09CE-134E-9E1E-DC6E6F169D6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F877E-C8CE-7C4C-8F2F-6A7AF27F237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83DC0-6468-AE4B-A38F-22ADCB6D152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3B767-2CC6-3740-933A-6A37C6BFBDF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46A35-635B-644D-895C-173DA3DAE98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7E88D-7724-1141-9EB6-2C9A227730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E8C64-FBA6-AB4F-B8DF-69D11F60BF7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4E3AE-0F77-C043-8F6D-671D85BFA04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6CFFF-9527-6547-BC3A-FF30BFE3BCD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F4A00-C173-954C-806B-50D8C3EDAA2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809B9-AD5C-DD44-A2FB-18E0CE871C1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866DB-A5C7-1547-B4FA-032CB674C6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45875-6987-E747-98F0-D5CCE6E191C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F5E9-26D0-FA43-B774-5BCDB79435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F247E-777C-A147-86E6-D604FEA1F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094-8BE1-3344-838C-2525197180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25FDD-2B84-D34F-8FB1-9BA64C3442D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A21EF5-70F1-E643-ACAF-3A821DA10C2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FACF9F-ACCC-A94A-8AEB-3293C990D28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DCBDB-43D6-2C46-B2CC-90953648086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98F60-F9F4-2A44-B184-1C441EC8D39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C059B-C9E7-0E40-B71C-BBDE6446370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9E0F77-CE4A-D84C-B9DB-12975FDC1B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5D5777-36C9-EE47-910F-093A7907053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2D4D-90C9-E34B-B6DF-0F7BDAB7A46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44AD69-0B6C-F64E-9772-8E26251A690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F794E-E4C5-FF4E-ADAD-4EB2F332D91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1ED5BB-A235-5047-A253-677758123A3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10DA0-196F-FE40-BE42-5E1B3F9E45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2CCDF-EAEF-4740-86A2-04F55D7B6D9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CCDEB-B3D2-964C-A05E-3520D714E6A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3E1025-0200-1840-8D60-581D9941E92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424405-8171-384A-8478-86B86C8276B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E92FB-EDC1-524D-9BBB-5740EEAAD3D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46481-7B09-E44E-A6AB-10AB3CC1D6E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FF1B3F-4184-7547-A79C-16F8B588EB6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9B57F4-5B95-2D4C-8F14-E5B8ECE09EA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0FED1F-BE43-734E-93E5-23660CDAFE6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C6E82-B43E-6D49-AB03-CC7D09784CA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03C754-2A0E-3B48-A9CA-59B2F373206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EA2502-037C-6B46-8DBB-7B71A9903E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44AA02-815F-AB4E-B330-0625D349AE6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1727D4-93C0-6D4C-A749-E7207D5128F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589F1B-5EB9-3240-A7A7-2CA861F9696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1F928-9E74-0C41-8B19-F84FB5E3D6C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D9A22F-1034-D240-8E15-694BE8973BF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9BB122-CE92-CF4D-8109-304BF130918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0ECA7-814F-D143-BB68-3F015F5D17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7D4DE5-62E2-C043-9F9F-50472EF211C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326E7D-7375-054F-A58D-94676E19378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F56B1D-5070-384B-8E73-BC903061A61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93F7F-6762-B14E-8D9F-3A405B51EC3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E83133-D222-D947-B102-55C84A3F0BD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9EFD62-C293-EA48-93B5-C4DE9F767A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338D0-D284-AB4C-8850-24DC9E8F516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203B45-A920-A640-B578-486730CA3F3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CBDBC0-E799-9643-9331-470AAFED22B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6BCD35-708A-F346-B76F-6FD1A9CC514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2DAEA3-8E2D-BA43-AB9A-77E518F5E66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A85C9B-C938-D248-BAA9-89D5F5B75BA2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EDF53A-05C6-614E-A54B-21BBECEF23F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00AEEA-232A-EF44-8DEC-56D83862E44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AFFB-FE47-F043-A457-6DBB4AAFE17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84B850-E475-4E4E-9491-EBCCB10F49C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A6EBD8-1997-3D47-AC27-4EC5254627AF}"/>
              </a:ext>
            </a:extLst>
          </p:cNvPr>
          <p:cNvSpPr/>
          <p:nvPr/>
        </p:nvSpPr>
        <p:spPr>
          <a:xfrm>
            <a:off x="2553252" y="6010056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9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Вот, и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мы сами в итоге не пошли, потому что, как бы…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Помолчи секунду!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Чего ты</a:t>
            </a:r>
            <a:r>
              <a:rPr lang="ru-RU" dirty="0"/>
              <a:t>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Послышалось. Такой звук был, как будто сигнализация сработала. Извини, </a:t>
            </a:r>
            <a:r>
              <a:rPr lang="ru-RU" dirty="0">
                <a:highlight>
                  <a:srgbClr val="FFFF00"/>
                </a:highlight>
              </a:rPr>
              <a:t>продолжай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7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82BFE-1FF2-5943-A3AA-0DA5EB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77758DE-B6E0-034F-84B4-8868C8BEB2B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28086-AF13-B944-B11F-DFC57689CF4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952EDF-DB22-4149-83BB-D4F4FA69FB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085585-42F1-3743-B3AE-6F56FD7B90D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17F469-46A3-C74C-8DBB-BB796AAD67F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A4EBF-CDC2-E649-9480-D317548D21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62BC-4F1C-C643-A079-5751FFD8E4C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D71D92-3035-E74C-9162-E1D7A375BFA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1C30E-B7AF-8C47-9FFC-1897EBD634E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544410-C088-E142-A0B8-E10D736E84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D6D7E5-B8A3-6045-9D6E-FDCCD3CD24F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D515B-3B95-6C45-A247-473F1D59C59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3D2FD9-EEB9-D242-B667-B591386F79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105F3F-8FFD-D547-8D66-9FF74AD574A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5DA1EC-FFDE-D542-9568-5343D23324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0E86B-BD9A-2049-A240-5320AD85E2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4976BE-BFB7-9A47-8E0C-03266315F17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5D2A76-956A-654E-8022-B861E518AB9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BD7707-616A-814D-AB18-FCEBF914AF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FE2F46-F39A-9445-A5E8-F8791FA1453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E9D1A5-3A92-6745-9371-FE8AF0A80C9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3FAE5C-3C6A-A346-AEE6-E5FD5D37725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53CADB-08FF-5E42-A1BE-F8356E57AC0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337500-F654-D249-8E59-761066CFD18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AA559C-B498-D445-A0BA-9BDF72FFF19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2E69EE-90C6-6548-9214-11787D2B87B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4213E7-4DB0-134E-8B36-22307A1FA5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393C66-3407-494A-A76A-12F8194654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97646B-EB03-4045-8772-09E1C4A465F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453FF1-8AFC-ED45-A80D-C1E746B6E0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B1F65B-83FD-3E4C-B8F2-FD05C34C5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C81D7C-ED32-494D-8635-45483BAF10EF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454289-6AEA-554A-8368-5C8C1395F8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2D27F5-08C0-A54B-86BE-3405BB9C8C97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95193-089A-8149-82C8-A703F64334D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1629A4-97AE-5440-BEE4-E1C688565F4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2242B-6974-0547-B553-7318CFD68CB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C0432C-1B9A-364D-B363-AE0A0515E2B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352-0619-7740-9EF0-29EE896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Инструкция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48-2205-3642-9C3B-680C51F4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процессе эксперимента будет повторяться следующая процедура:</a:t>
            </a:r>
          </a:p>
          <a:p>
            <a:r>
              <a:rPr lang="ru-RU" dirty="0"/>
              <a:t>На экране появляется небольшой диалог</a:t>
            </a:r>
          </a:p>
          <a:p>
            <a:r>
              <a:rPr lang="ru-RU" dirty="0"/>
              <a:t>Вам дается время на то, чтобы молча прочесть и запомнить его</a:t>
            </a:r>
          </a:p>
          <a:p>
            <a:r>
              <a:rPr lang="ru-RU" dirty="0"/>
              <a:t>Когда вы сообщаете, что готовы, текст убирается и вы должны разыграть этот диалог перед камерой</a:t>
            </a:r>
          </a:p>
          <a:p>
            <a:r>
              <a:rPr lang="ru-RU" dirty="0"/>
              <a:t>Части, выделенные цветом, необходимо воспроизвести дословно!</a:t>
            </a:r>
          </a:p>
          <a:p>
            <a:r>
              <a:rPr lang="ru-RU" dirty="0"/>
              <a:t>Пожалуйста, старайтесь говорить эмоционально, громко и не слишком быстро</a:t>
            </a:r>
          </a:p>
        </p:txBody>
      </p:sp>
    </p:spTree>
    <p:extLst>
      <p:ext uri="{BB962C8B-B14F-4D97-AF65-F5344CB8AC3E}">
        <p14:creationId xmlns:p14="http://schemas.microsoft.com/office/powerpoint/2010/main" val="174142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в курсе</a:t>
            </a:r>
            <a:r>
              <a:rPr lang="ru-RU" dirty="0"/>
              <a:t>, что мы уже неделю из-за тебя не можем сдать наш проект?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Дааа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слушай</a:t>
            </a:r>
            <a:r>
              <a:rPr lang="ru-RU" dirty="0"/>
              <a:t>, я знаю. Но на самом деле, ну </a:t>
            </a:r>
            <a:r>
              <a:rPr lang="ru-RU" dirty="0">
                <a:highlight>
                  <a:srgbClr val="FFFF00"/>
                </a:highlight>
              </a:rPr>
              <a:t>согласись</a:t>
            </a:r>
            <a:r>
              <a:rPr lang="ru-RU" dirty="0"/>
              <a:t>, это же не такая серьезная проблема.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Что?! </a:t>
            </a:r>
            <a:r>
              <a:rPr lang="ru-RU" dirty="0"/>
              <a:t>Ты вот сейчас серьезно? Ты серьезно считаешь, что это нормальная ситуация?! </a:t>
            </a:r>
            <a:r>
              <a:rPr lang="ru-RU" dirty="0">
                <a:highlight>
                  <a:srgbClr val="00FF00"/>
                </a:highlight>
              </a:rPr>
              <a:t>Типа</a:t>
            </a:r>
            <a:r>
              <a:rPr lang="ru-RU" dirty="0"/>
              <a:t>, что в этом такого?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чего ты</a:t>
            </a:r>
            <a:r>
              <a:rPr lang="ru-RU" dirty="0"/>
              <a:t>. Спокойно! Я доделаю все.</a:t>
            </a:r>
          </a:p>
        </p:txBody>
      </p:sp>
    </p:spTree>
    <p:extLst>
      <p:ext uri="{BB962C8B-B14F-4D97-AF65-F5344CB8AC3E}">
        <p14:creationId xmlns:p14="http://schemas.microsoft.com/office/powerpoint/2010/main" val="69618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BA2A5-438E-074A-9A6D-FE73F379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47AF72F-F2A9-944F-8684-C175BF8A3FD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9AC335-D35A-9D48-8E1C-2EBDC4979B7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2824B0-6429-E242-9F82-446B7AF4C9E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ED48A-CF24-E548-B45B-C4235172C72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0AC11A-B0D7-B340-A380-82594456C6A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271EDB-F2D8-8B41-ACCB-64984BAC4F7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F3496-847B-0141-91FF-7763D1D72A2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36613D-762D-4A4E-A422-651B92C0852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F73C4A-5B90-164F-B102-0D9EEA9ECF7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9365F5-5995-334A-98AE-558B84465FF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9CA74-FE5D-1C49-BD2A-D447E3F7301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1B1285-2F90-B24E-A86C-48AE20D010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2A8172-1B3E-D944-A433-40CF0817736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E751E-B8D3-A54D-9BB1-3BE490124A4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6C2AC6-5394-3441-ABF7-8D07CD79EFB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E81170-5E56-3844-94F1-C9D77388D3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7A0401-D313-084C-85A5-848CEE048D1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C612F5-94B6-484C-8811-29C37E9ECCB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F7ECB9-88B5-4844-A63E-C1603BE74B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0698FB-D37D-C341-BDB8-D83A1BDDBB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590FD4-B719-9C48-B8BB-712C1846DB3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B622E5-9101-C642-8D24-707D2103546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F5C2B3-BFFC-4848-9D67-F674E51F1F1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A3FEC4-D812-B44B-9D52-AB2B46DF5F2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5B3FA-1C30-9E4B-B018-BBE41BF038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BEBBC-E322-BF4C-B27C-35913D7D1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97F51F-64C6-3448-8207-D7A1BA4610C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CD62D1-27AD-EC43-BBD8-02A2ADA9E48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19DE8-F67E-884A-9418-D64849DCCE3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CB6CD5-8D53-F749-859B-CE14FFD9FC0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65A701-8BBF-8F45-B296-A4546E36FE4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DA765-637A-464A-AB54-E2E631061A17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2BE56-2A41-3C4F-8417-BF09ECB3D58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C32181-7120-A446-8508-E246EEE41E8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8B998A-58EA-A041-805C-E7CBF5CCEA11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8C4903-629F-D642-ADC3-9683F5D9FE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21EB01-221C-E644-9672-42B81C9DC26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9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Саш!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Секунду</a:t>
            </a:r>
            <a:r>
              <a:rPr lang="ru-RU" dirty="0"/>
              <a:t> </a:t>
            </a:r>
            <a:r>
              <a:rPr lang="ru-RU" i="1" dirty="0"/>
              <a:t>(в трубку)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ладно</a:t>
            </a:r>
            <a:r>
              <a:rPr lang="ru-RU" dirty="0"/>
              <a:t>, тогда я еще раз уточню и вам напишу. Да, до свидания. </a:t>
            </a:r>
            <a:r>
              <a:rPr lang="ru-RU" i="1" dirty="0"/>
              <a:t>(кладет трубку)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 ты</a:t>
            </a:r>
            <a:r>
              <a:rPr lang="ru-RU" dirty="0"/>
              <a:t>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Я хотела тебе предложить вместе делать презентацию по статье. У тебя </a:t>
            </a:r>
            <a:r>
              <a:rPr lang="ru-RU" dirty="0">
                <a:highlight>
                  <a:srgbClr val="FFFF00"/>
                </a:highlight>
              </a:rPr>
              <a:t>вроде</a:t>
            </a:r>
            <a:r>
              <a:rPr lang="ru-RU" dirty="0"/>
              <a:t> тоже не было группы.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А! Я </a:t>
            </a:r>
            <a:r>
              <a:rPr lang="ru-RU" dirty="0">
                <a:highlight>
                  <a:srgbClr val="00FF00"/>
                </a:highlight>
              </a:rPr>
              <a:t>не против</a:t>
            </a:r>
            <a:r>
              <a:rPr lang="ru-RU" dirty="0"/>
              <a:t>, давай!</a:t>
            </a:r>
          </a:p>
        </p:txBody>
      </p:sp>
    </p:spTree>
    <p:extLst>
      <p:ext uri="{BB962C8B-B14F-4D97-AF65-F5344CB8AC3E}">
        <p14:creationId xmlns:p14="http://schemas.microsoft.com/office/powerpoint/2010/main" val="36005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333B5-E94D-184B-96F2-48DE5A5D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FEFBA4D-84BF-9545-9C51-3EF9798168C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889C8-7370-174F-8DA3-21309EBA93E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BFDB18-E5A9-0944-9161-4126C8B05D6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E85811-C009-8D4C-A625-4B5B499A70E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BB48FA-82AD-D04C-9D2D-51E1EDDAA97D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5802C-AEF1-AD4A-9968-00D57B9789C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4AE05-FA8B-1A43-8B8D-1F7DA6271F3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F91640-7334-784B-9415-FDEC0208FC8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06FB85-3F10-7B42-A2E7-0DD75CB8C10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A06613-75DE-A848-AFCE-F0FA2CD69D0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B839E-3704-7E46-95F5-778B58EF1AE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EC0456-7571-2A4A-8C42-A67CCE98A5A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065A0A-4F53-3945-BE29-35CE576973D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5F306-6A6B-A448-A7F4-F99705D3204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A334DE-B90B-F94C-BA3C-FC5246BA861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4D5F3E-4D9B-EC42-ACF2-1A6ED332AE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A8963-53FF-8245-B580-63BB5FCD594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0A5075-CD25-884B-A152-5225FADBE64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3A362E-DD45-984C-9152-1360971B00E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59CD3F-861A-A743-89BF-3B31BF01D14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A5CA5-FFBF-2B49-8779-33A67BA6D4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343A1D-C143-FB4F-879A-CD08C20483D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8C8ECB-22F4-6A4C-85E8-356780F900E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B37068-E875-394E-8794-57E30F6A03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C4DEE2-5D93-8F4A-BAAB-4D7BBA35AE5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627E-4708-0E42-95CB-9F3A382E391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D2FDF3-5C7E-7A44-9E34-3A2B1D0EEAC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6B42AB-5493-9346-9729-DB83E774B21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0B145-FBE1-D245-856D-3FDE8968B3B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C1B408-7ACD-7C46-83F3-D0B653D105FA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07EB97-0C94-E94E-8DAB-C1E82193B58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40A10-A25E-4449-9705-070C9417187B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E0348-5F63-334B-BA85-E012D8162D8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C001DE-3151-8D42-9B31-3E4FACBB945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E7675B-8365-0C47-8F0F-5FCC1E14B44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38DD71-81B4-4E41-8230-F201B0E07CD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64B54C-89E6-3C40-B20C-8E23AEE7CB6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0869E6-1D62-2D46-B1B9-C36292AD445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5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мне кажется, учеба в университете – </a:t>
            </a:r>
            <a:br>
              <a:rPr lang="ru-RU" dirty="0"/>
            </a:br>
            <a:r>
              <a:rPr lang="ru-RU" dirty="0"/>
              <a:t>ну это </a:t>
            </a:r>
            <a:r>
              <a:rPr lang="ru-RU" dirty="0">
                <a:highlight>
                  <a:srgbClr val="FFFF00"/>
                </a:highlight>
              </a:rPr>
              <a:t>просто не для меня</a:t>
            </a:r>
            <a:r>
              <a:rPr lang="ru-RU" dirty="0"/>
              <a:t>. Мне там скучно, ничего </a:t>
            </a:r>
            <a:br>
              <a:rPr lang="ru-RU" dirty="0"/>
            </a:br>
            <a:r>
              <a:rPr lang="ru-RU" dirty="0"/>
              <a:t>не получается, и зачем это все нужно, непонятно. </a:t>
            </a:r>
            <a:br>
              <a:rPr lang="ru-RU" dirty="0"/>
            </a:br>
            <a:r>
              <a:rPr lang="ru-RU" dirty="0">
                <a:highlight>
                  <a:srgbClr val="FFFF00"/>
                </a:highlight>
              </a:rPr>
              <a:t>В общем</a:t>
            </a:r>
            <a:r>
              <a:rPr lang="ru-RU" dirty="0"/>
              <a:t>, я решила, что бросаю.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b="1" dirty="0"/>
              <a:t>Б: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highlight>
                  <a:srgbClr val="00FF00"/>
                </a:highlight>
              </a:rPr>
              <a:t>Что ты!!</a:t>
            </a:r>
            <a:r>
              <a:rPr lang="ru-RU" dirty="0"/>
              <a:t> Ты ж на это уже целых два года потратила – неужели </a:t>
            </a:r>
            <a:r>
              <a:rPr lang="ru-RU" dirty="0">
                <a:highlight>
                  <a:srgbClr val="00FF00"/>
                </a:highlight>
              </a:rPr>
              <a:t>слабо</a:t>
            </a:r>
            <a:r>
              <a:rPr lang="ru-RU" dirty="0"/>
              <a:t> доучиться!</a:t>
            </a:r>
          </a:p>
        </p:txBody>
      </p:sp>
    </p:spTree>
    <p:extLst>
      <p:ext uri="{BB962C8B-B14F-4D97-AF65-F5344CB8AC3E}">
        <p14:creationId xmlns:p14="http://schemas.microsoft.com/office/powerpoint/2010/main" val="200941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19901-0F00-0F49-8933-487BE3E6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719E27-07C7-5B43-984D-D9EE104968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19D3A4-4FCA-6C4E-A676-9C5723FD996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3ECF45-5256-1E49-A512-5C3DE29FAAC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1F18B-8E77-AB43-9B17-BE58475629F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6A10A-3AE3-ED42-B1E9-A3A02889B3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31337-2CAF-9340-9A78-714D920DA7D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6D1DC-4673-9347-A88F-C843C3435FC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BA89BE-01C9-1149-A240-8A7B48CD248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72C34-AB4F-1442-97DA-FB0AD8F244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AE634-F6F8-E948-B2C4-A860E65FDA0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EBCD8-C586-FD4A-AF74-C66600CD26F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5A0E40-6027-E54F-A074-4750A87A1F8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F361D-83AC-DE49-BAEA-63275305509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7E138-A263-E04E-9FE9-D71FC1EBAEF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51F05-B120-7D45-82BD-A04A9259C8E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037BC8-0E75-A54D-8A8B-3AA7315F8D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DA5F13-CB48-054E-9E28-F54770FA187B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7F56B7-D533-3246-89FD-BF7416FFE4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CEE6AB-3B92-5343-9D9E-0F1F86029CD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60697-EC5F-0741-B71A-2D362303357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340EA4-F6A0-A643-B25D-9E25BDBD5FB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62ABB0-13B2-EB4E-B9C1-CFE6FEC233F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A09A-F35D-A249-B245-47EC33EFE9B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D30D37-C656-D444-A271-6FBBB3371B6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4C7D5C-4796-B245-99DD-29AD798E447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2F58DC-D998-E548-A319-131695074DA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EBAC75-7E2C-BC4F-8EC2-B1EA0079C85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E672A2-E286-7740-B414-593B74577E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8A8DB3-143D-3341-8FF8-98B89D81399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C729A1-A2B7-A14B-84F1-A34C5C5338C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4D26A-D126-3A48-B0EA-6B42ED2A99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028ED4-208F-2347-BE00-4FCA0B5A08D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BEBF33-55DF-F540-9C60-894B14ECD1F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3A1A97-56DA-D34B-8DCC-80579ECE6FC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65C54D-8852-BF42-9A00-E76276343A3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429FFB-8FD1-8647-A9F1-C7729928F8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E7A4C1-B8E8-C440-8D92-9ECFBC87E49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5B8EE7-0F77-3F4C-BC2A-4C37E15A5F4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8B9A5-234B-7F49-B9E4-3B77AD501F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4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Саш, прости, мне просто очень нужно бежать. </a:t>
            </a:r>
            <a:r>
              <a:rPr lang="ru-RU" dirty="0">
                <a:highlight>
                  <a:srgbClr val="FFFF00"/>
                </a:highlight>
              </a:rPr>
              <a:t>Скажи</a:t>
            </a:r>
            <a:r>
              <a:rPr lang="ru-RU" dirty="0"/>
              <a:t>, ничего, если я пойду? Вы тут без меня справитесь?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 думаю, справимся, </a:t>
            </a:r>
            <a:r>
              <a:rPr lang="ru-RU" dirty="0">
                <a:highlight>
                  <a:srgbClr val="00FF00"/>
                </a:highlight>
              </a:rPr>
              <a:t>можешь идти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Блин</a:t>
            </a:r>
            <a:r>
              <a:rPr lang="ru-RU" dirty="0"/>
              <a:t>, очень неудобно…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Да иди, </a:t>
            </a:r>
            <a:r>
              <a:rPr lang="ru-RU" dirty="0">
                <a:highlight>
                  <a:srgbClr val="00FF00"/>
                </a:highlight>
              </a:rPr>
              <a:t>чего ты!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10355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EF533-F894-A542-A7C4-D2678BF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BDF73-41AF-BB4B-8A2C-2EE7EEB74F3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56EDA-754C-D24A-A31A-0C54D54FC26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7CDF-CCC5-1741-A27A-0444521F10F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AF70-754E-B74C-932F-7212911CCE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97E11-BE29-864C-ADD0-83986C9B4BE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2460F-C31A-DF45-B5F8-0EAA3E7125A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10F91-7F2E-6940-B384-C36245E066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28E64-6750-4942-9267-1A0719035E4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79C6-315B-7348-B0E2-965E04D2E4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F3DC7-BEE0-D444-98BD-BF58851D81D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4063E-5819-0944-8C90-E85D9C8002F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F68EE-B1B4-4B4C-84E5-D95CF711A0D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3EB8F-E9AE-DA43-94E2-EB622856D58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48D50-5ABC-4C40-8011-09F2B420D7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A1A69-11C6-0749-AEE2-EFF83738B81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8104-FD88-CB4D-A399-61AA5F0DCC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F3684-6435-9B42-AC0E-774337AA51A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F2CF5-A7B7-1E46-A463-4AD4E7BFDC8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8BD06-C921-B044-98CC-EAE898DAABF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528E6-0DAF-FF49-A90A-24EBA289401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C7268-A50D-FA4B-9FBC-E169471471D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B969F-F881-C34E-9170-1333A94CEA7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6160E-E3B7-814F-BE37-8BAAE84AA9D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AA694-B9BC-574D-8A32-9B43F0B06DC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5B6B0-DA82-EC49-AD92-87446707A65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7495F3-673B-7246-9EAA-0C31BF3CFD3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3ECBB-223C-124C-9D15-EC451E495EC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65DA0-E43C-8048-AF3F-B8ADF3252DA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21785-88FE-FE4C-8771-24446BAFC2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A3DD2-2492-B946-8674-DB9F9A01CF9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D18E3B-74B7-6F4A-949B-3E329A54EF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324C7-B437-4E43-B20D-46DE1C4675A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7F681-D2DE-AF4C-8D40-9F5C7D2AFEE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8DF27-5577-5740-B12A-8D2FCEAD6DC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6A39D-3FF7-D54C-B2F4-7D68ADB3B46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65613-5921-C44E-86E0-4F8CDF940A9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7B4ED-6E81-F848-BE3B-C1DA62ACE9F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D2284A-1AD8-3B41-904C-DA78E118D3D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E14F48-337A-754B-9B41-ECC7C670B3B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B9E-4E55-B54A-B16B-FA85D6DCC00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EFBA2-F648-BD4E-AC7A-8E14A7544CA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26A35-294B-E240-A453-6C7B07E6683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98621D-4C9B-5E49-8743-9E8D0F5D997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3D7C1-706F-8743-B5F3-00238B1B5C8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4A126B-0CFD-B847-ABF9-52F8413A47A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67DFEB-5141-3840-847E-AA1CF39C56D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F3ECE-7317-EC4A-8C14-2452637A93D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7F700-75A1-A444-A03A-6680740A491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721B82-33F6-6443-ACC3-6DDF7F3EEC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D4B98-05C6-9548-AB92-9AD2C119599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13B97-A9B5-9340-AAEB-F954D9A3C94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E9C6F-A976-4F47-A66B-A4B220E43A6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5B04B-E740-5849-811D-64E2F9DCBAC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23CB98-CEF4-5E43-8097-BF74F874CC0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6C20D-7697-0C43-87D5-4550275DEBA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CE3ED-507C-834F-8C78-01578317768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2AF2EE-3DC0-2348-9C6B-1FBF2C16C7D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0622C2-1B56-E64A-B6F2-F66B0EACA50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E3C2C-0DA3-A344-8994-717C4707980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7BA5FF-D9D1-7C41-B775-8D3C26057CA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D94905-F47E-8D4D-AF98-81E9CB03BCE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6293C-4817-B640-A417-8F597B806DA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26B79-770C-9845-9D14-462404724B93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52F7F1-7BFD-E34C-B01E-81F35B5E906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92FF05-BCC3-2B48-8659-AA799D2AEA0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633778-27EF-074D-82CC-61397529DB9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C2280-C2B1-B942-BBE2-9217191439F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4489EB-10D5-D94D-AEB2-A14226B488CD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42D313-3122-4243-9738-8B237FFF196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707156-9DDE-4747-AD62-5FCF1FA84B3D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D95432-09D8-5240-9FF6-1457326D3A4A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3B22C6-2C34-3E42-8471-262EA29525C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1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 ты почему тут сидишь? Мы там пиццу заказываем.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 мне пришло по поводу стажировки письмо. Меня не взяли.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Вот гады. </a:t>
            </a:r>
            <a:r>
              <a:rPr lang="ru-RU" dirty="0">
                <a:highlight>
                  <a:srgbClr val="FFFF00"/>
                </a:highlight>
              </a:rPr>
              <a:t>Расстроилась, да</a:t>
            </a:r>
            <a:r>
              <a:rPr lang="ru-RU" dirty="0"/>
              <a:t>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Ужасно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>
                <a:highlight>
                  <a:srgbClr val="FFFF00"/>
                </a:highlight>
              </a:rPr>
              <a:t> Ну чего ты</a:t>
            </a:r>
            <a:r>
              <a:rPr lang="ru-RU" dirty="0"/>
              <a:t>! Ну Маш. Да </a:t>
            </a:r>
            <a:r>
              <a:rPr lang="ru-RU" dirty="0">
                <a:highlight>
                  <a:srgbClr val="FFFF00"/>
                </a:highlight>
              </a:rPr>
              <a:t>плюнь на них</a:t>
            </a:r>
            <a:r>
              <a:rPr lang="ru-RU" dirty="0"/>
              <a:t>, у тебя еще куча таких возможностей будет.</a:t>
            </a:r>
          </a:p>
        </p:txBody>
      </p:sp>
    </p:spTree>
    <p:extLst>
      <p:ext uri="{BB962C8B-B14F-4D97-AF65-F5344CB8AC3E}">
        <p14:creationId xmlns:p14="http://schemas.microsoft.com/office/powerpoint/2010/main" val="76705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C6919-D0E6-E241-AD88-0B47078F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5FB9E-F471-804B-BAB5-0048508078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5E3D2-D56D-1C41-8D30-B984A3A567B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5D27-6461-3543-BAA1-FE791B957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FEAC4-FADF-304C-86E3-56963023930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424C3-957E-CF40-A5C2-336FCE7DEF4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616BD-2F67-8A46-A486-AAAF67E1C72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58FEA-2CCD-4446-BDC9-AB38345188A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6E08B-174C-3949-A7A0-D6EF9137E3E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AC3C6-26DA-0647-B2C1-45D1AD62B5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D8B85-6507-3341-AE79-A5457CB2F1C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CA4C8-DB2E-F74F-AC19-87B1AE7B0F1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97D95-DBF3-B143-8F3D-86F6B9C076A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1CD03-29C1-6344-ACC8-1A7459CA058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E7164-FB8D-6B4E-BBDE-D764DD48D00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AA765-5979-AB4C-B9B4-91F7C74E4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BE601-2834-FB48-A8EF-A0E017CB7A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25D7C-3F73-DB4E-8506-FD2FCFD4777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69FDAE-F40A-3047-9B03-946F83527D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E64DD-B9D2-2047-A276-8026CAF9FC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7E3F0-7ED2-D04C-87CD-0E32CF5B099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1CF9F-67AC-D649-BC6A-F0D24AE5BCC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D63FA-BCB2-8743-A654-D27E5A22266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B740D-593E-1544-9649-2136D79C28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4095A6-2B6C-944B-84E9-29F5621968F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DD7C23-A91E-3A44-9457-11191FCFEFC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468D11-430B-BA4C-A700-FEFAB881014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94C041-72FE-584A-A0C9-5E2DFAA292C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68496-B374-E548-A476-EE3191E1130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E8D4E-DA95-EF42-BE11-4ABE6CD84D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AA4644-273E-7B4F-A45A-30A9B8A759A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C187D-32F0-8041-9260-FAF026F1939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2DEA8-1B55-C94A-8D3D-BB55312447F9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79A3B-FE90-3348-9AF2-823EB02B3DE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C0F90-1A83-7A46-806E-D598B84A23B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04DE49-93C1-4F42-8218-37F35A1747C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18B52-05D9-7343-BB01-62B7DC0FB3F9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D627E5-49C7-A04D-AE92-1B54F3B5103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85EFE8-0AFD-8F49-B362-B3DB5DB7596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2856D-9ED8-6342-858B-CE97EA5ECE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0A8F0-7F1F-EE4B-AE44-CCB951D2E76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3C7F6-969C-8346-8EC5-BB31DA88F08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7EC76A-33DA-524E-A812-8FB93CA4E23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CD64B-8D60-1045-847D-BAAA1130882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C684A-3240-FD40-A910-54B9DA3C653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7CCEC-B86C-014D-95BF-136C51CF2D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DBA0E-00BA-A447-A4C5-0BB70078F3D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223C5C-38A0-8843-89B0-ECF78CBCD8C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99649D-BC79-ED47-B799-1F8DC00ACA1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B9619-5201-A545-B30E-8BBC0077EE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0D12A-03CB-7C45-BB0E-29D1E6CAC9A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9174F9-9587-EB40-8572-F3AB049534F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D393C-A280-D442-9AB1-B112D69933F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05CF8F-AD5A-2547-960D-BE9A135584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F71CF-DBE0-BE44-AF27-C1169AFD786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090684-DF92-2047-8626-5C904B459E6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CB5530-37E0-B545-AEB5-B55364A52D3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BDA189-7163-B64B-8ACD-BBF768D0D30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EEBAD3-C02B-AD49-9AEA-6B8CF0A38B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E747D4-692C-5F4A-834C-DB5AB7A6E32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7DD995-59EC-7441-AFFB-44395CD3EFC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D693ED-C801-2443-9365-3680CA8690E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A12C4-C68B-B54A-BB83-59861A0EC94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0B715E-6D58-5E4C-9C8D-EBAE86D1A0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3CF5AB-796C-FB4C-8485-0D47CC84A02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36A4F9-70D1-204D-ADC4-68277CE8262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FC06A8-2417-B04D-B48A-FA5FC5C8FA2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3CB334-7E69-584E-9378-B33EDCE4948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05FB56-2FE2-E743-9D17-80441F2F4E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5BE065-8F45-0F4B-9C4D-84F919DA155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B91397-2AED-404D-9FFF-36A28E84552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C575FC-4D41-D147-9475-D8FF789D146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1832A1-314F-3D48-8741-D18C2714DCC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A4BEEB-7EB0-5648-8C2A-EFF12F291A3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9B4404-2A96-6D4D-AAD3-412DA8902EC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C6E081-FC96-804C-A6CB-6F6314E385E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B4B6FC-4C32-4548-96A7-E2736000DF5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D1463A-B145-B547-869D-79599C1E37A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D9D28B-6628-A04A-B20A-F6E89256276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57146E-409E-2E46-AF4D-77C895DDBB3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3733C8-C45B-AB4B-B08D-5FD128273DE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30E3ADA-CE93-194D-8E77-3FDE727AC5F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14A341-8601-1347-B32A-D64BD17164F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D64083-8DE4-9946-BD46-352AA254061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94DFB3-8C6C-1843-AE6E-AC2682A0409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CF7C30-02E8-EE4D-AE4A-D53C85E3D8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0CC796-F24E-A644-87A2-433DFDE040D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799CC2-0D65-F44E-9CFF-89695E7A87C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9D7F97-EAA3-6A42-AB54-EC24C00683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974CAF-9CB0-9148-90EB-604C7A05DC2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0FE286-6A2D-F245-A246-14B670011C1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65BAE9-7B7D-A248-B5D6-8C3CB03DD2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F24402-66F3-4E47-8B42-24E753C959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C10AA9-C645-474A-8177-131B815983B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F1608E-8F06-4F42-A76D-8DBDE95066B1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1CCA5-405B-AA4B-AA57-2307CA4D7AE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A4812C-1169-F342-8365-91C3F8EC245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E7740A-87EE-8B4A-882C-7F0B0256433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DDB167-405F-F241-84B0-B3354383F80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5C2469-06E6-6047-AF15-8F9D7E0AB840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587E06-D780-BB48-B534-DFBAAA914B7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0A7E10-2F8C-694A-8A82-78648EEF1AD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979F74-F1BF-D84C-9F19-A12CC805847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E4CA07-077D-9748-B741-159B81EF95E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4DF4F-8B07-534E-9EE6-EECDE854747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62ACD7-F4AB-9942-8058-591B9930E16E}"/>
              </a:ext>
            </a:extLst>
          </p:cNvPr>
          <p:cNvSpPr/>
          <p:nvPr/>
        </p:nvSpPr>
        <p:spPr>
          <a:xfrm>
            <a:off x="5070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87464-38E2-6E48-B704-91E6A7ED6BD1}"/>
              </a:ext>
            </a:extLst>
          </p:cNvPr>
          <p:cNvSpPr txBox="1"/>
          <p:nvPr/>
        </p:nvSpPr>
        <p:spPr>
          <a:xfrm>
            <a:off x="4295999" y="2481919"/>
            <a:ext cx="360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Тренировка</a:t>
            </a:r>
          </a:p>
        </p:txBody>
      </p:sp>
    </p:spTree>
    <p:extLst>
      <p:ext uri="{BB962C8B-B14F-4D97-AF65-F5344CB8AC3E}">
        <p14:creationId xmlns:p14="http://schemas.microsoft.com/office/powerpoint/2010/main" val="250359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Ты все еще </a:t>
            </a:r>
            <a:r>
              <a:rPr lang="ru-RU" dirty="0">
                <a:highlight>
                  <a:srgbClr val="00FF00"/>
                </a:highlight>
              </a:rPr>
              <a:t>дуешься</a:t>
            </a:r>
            <a:r>
              <a:rPr lang="ru-RU" dirty="0"/>
              <a:t> на меня, 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я </a:t>
            </a:r>
            <a:r>
              <a:rPr lang="ru-RU" dirty="0">
                <a:highlight>
                  <a:srgbClr val="FFFF00"/>
                </a:highlight>
              </a:rPr>
              <a:t>просто</a:t>
            </a:r>
            <a:r>
              <a:rPr lang="ru-RU" dirty="0"/>
              <a:t> не хочу сейчас с тобой разговаривать.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Ну Ань, </a:t>
            </a:r>
            <a:r>
              <a:rPr lang="ru-RU" dirty="0">
                <a:highlight>
                  <a:srgbClr val="00FF00"/>
                </a:highlight>
              </a:rPr>
              <a:t>ну чего ты! </a:t>
            </a:r>
            <a:r>
              <a:rPr lang="ru-RU" dirty="0"/>
              <a:t>Ну </a:t>
            </a:r>
            <a:r>
              <a:rPr lang="ru-RU" dirty="0">
                <a:highlight>
                  <a:srgbClr val="00FF00"/>
                </a:highlight>
              </a:rPr>
              <a:t>хватит уже</a:t>
            </a:r>
            <a:r>
              <a:rPr lang="ru-RU" dirty="0"/>
              <a:t>, а? Я же извинилась.</a:t>
            </a:r>
          </a:p>
        </p:txBody>
      </p:sp>
    </p:spTree>
    <p:extLst>
      <p:ext uri="{BB962C8B-B14F-4D97-AF65-F5344CB8AC3E}">
        <p14:creationId xmlns:p14="http://schemas.microsoft.com/office/powerpoint/2010/main" val="392088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21798-B3B5-544A-9879-CBD6C60C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DC6C386-33C5-444E-A93C-C845BA39393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363F3C-0F52-0640-B2CC-E96655A6E8A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5C1699-A6AD-AE43-8C13-69CBE111FA2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8729A3-1414-FE4D-BFE0-1772C4FA4A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05248-E249-624F-922C-B23A66B09E3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73C32-12BF-9D42-A673-CBE38F177E8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3258F8-6AE1-A044-A633-7BE4537084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5CD2B-DD4B-7741-8646-E8FDE093419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D3EA4-34E1-E242-B325-3FAEDA018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80F7E3-7DE9-054E-9C76-F4564E603F1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AE7D2-D0BB-D04D-ABFC-375E61CB0AA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2BD1C-417D-3B4D-8623-F9D6655A172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306C5-F052-6146-8D63-11E0CA137FD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CE1A0-33C2-B242-B2FA-A4D1839F72A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DB33EA-F380-AC4C-9D8F-37777CAECEF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3D5647-C17A-5F4E-8523-473044BC04C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172A57-BEC1-304D-865A-F86B587669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92DBD-48F9-5F49-AAD3-21486A10BED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7B593D-C697-9745-BFB0-25BBF166972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2F7142-7C8A-D447-BB57-C55A44C0933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99A62F-587D-E94D-AD5C-13731E977D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E6AD78-D591-DA41-93FF-03103061534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BFAED1-AD4D-1B45-84C5-3E2AD93286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B0E9D1-1585-8D4D-A57E-A70E337C9C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59CD2-AC33-3B4E-964D-C541D591D2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EB95AD-734B-3549-A700-2C324374B97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E6A45B-E3F4-4044-AB0A-7104C89F48B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4BC2E3-E261-D540-972C-84D85CFCA40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824F9-8C24-C64D-91BD-EB2775E594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C85141-515E-A945-93EA-12B474AD86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A32288-2537-CF4D-AFCD-B65C8192F4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E764B0-13A2-9D4A-BEEF-225159504C9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CE3E5-EDE3-2A46-8BDC-92D50FE0435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7DEA7B-AC12-2249-BFA2-DA7FB3DE6E4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A7B2DF-E07D-F04F-AA1B-C2A67ECF9CA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A11D4E-11D8-1B4C-8049-A3A0447BE3F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1B4C25-7177-E34D-ADC9-B752CA72DFF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A08553-3D15-D740-AA96-4B4AE9742E53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C41FF8-CD88-1042-B7AF-B24527AE46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AFE140-77A0-D845-928F-96A911AC853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C752FD-C495-2E43-BC5D-DE207B5BD83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80EB1-74A0-5F4A-9EA4-7C5E7CB59B2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EC15F5-F41B-4546-9EE9-4798CD8B8A7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15186E9-CFA8-DB44-B24B-E97BB8D5E8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DFF3A3-E22C-7D42-8B52-079ED636B87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20DAB8-A015-0D40-A547-18609CEA8A9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B9AB9A-77C9-D447-8903-90F446A38F8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763905-5EE6-C34C-99CC-E807469F2EE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4F76B7-0C5F-9C4E-B3F2-B6CE5A4DE53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E93D7A-6EDE-EE4E-843A-A8BB246864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CB1D32D-205F-4446-B563-ABF3A8951E9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B89115-1710-674A-8339-61383AE3430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E743A8-DA33-7743-9EEB-8F1FD09D735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76F5AE-B618-ED40-A234-E6D7FEF43A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624814-1B09-4B40-93A8-E54883F94A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09B50A-9D8A-9944-A847-AF76A1789A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AA1FE9-3BCC-9F4D-A533-99FE4AD7457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E183C3-D62B-A745-A37B-03FC30F35F1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8538FB-C33C-F74D-980B-42CDA3029CA5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544CEB-F984-5042-916D-BE300A5744A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876BD1-58BF-C44E-8FBB-0922DF3DF68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FC1404-76E2-8141-8901-88009176519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2BCE54-37FA-CE41-BF4A-6B2CAC7EC0D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6E28DF-2E7F-C54F-9619-82609CDA668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CF9E7B-8558-0C4B-B1FD-D331D0BC94A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637F2-2344-044D-B113-9A86249388A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AFB76C-4137-1B42-94DB-5472B8B2982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8F5482-F224-C048-A637-92E81E1FB0C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4E62CE-5C18-D34C-9851-01C51CC630D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1A0993-3644-2948-A3E1-4B5B48938CE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96DF737-B4C2-DF4E-A3D5-26E4B59827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B44C22-A456-E549-9506-751E6BD519C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6A767D-2188-7147-93CE-48AAF178793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C92C74-C50F-4641-A841-7FC1C2209D44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56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Слушай</a:t>
            </a:r>
            <a:r>
              <a:rPr lang="ru-RU" dirty="0"/>
              <a:t>, ну давай возьмем с собой Лешу, ну пожалуйста!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</a:t>
            </a:r>
            <a:r>
              <a:rPr lang="ru-RU" dirty="0">
                <a:highlight>
                  <a:srgbClr val="FFFF00"/>
                </a:highlight>
              </a:rPr>
              <a:t>я уже сказала</a:t>
            </a:r>
            <a:r>
              <a:rPr lang="ru-RU" dirty="0"/>
              <a:t>, мне он не нравится.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Ань, ну чего ты!</a:t>
            </a:r>
            <a:r>
              <a:rPr lang="ru-RU" dirty="0"/>
              <a:t> Ты просто плохо его знаешь, а тут как раз поближе пообщаетесь!</a:t>
            </a:r>
          </a:p>
        </p:txBody>
      </p:sp>
    </p:spTree>
    <p:extLst>
      <p:ext uri="{BB962C8B-B14F-4D97-AF65-F5344CB8AC3E}">
        <p14:creationId xmlns:p14="http://schemas.microsoft.com/office/powerpoint/2010/main" val="3576729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9C515-7742-E546-A327-EC529435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3893CE-8023-DD42-8A5B-33C7E976E62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B2A0B-64D1-EE46-8F05-D0F9A139FA2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58CDF-5321-1548-B5A2-5308478CFE1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C27F1-8AA3-0F41-9BE3-18D73792BF4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CAA68-A4BE-4645-A39E-912B2F6F52C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52412-1923-C74D-95E3-9185EED400E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8C2C1-4700-7F44-BFCB-2E3B08F0E2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96847-F016-7C42-9ADE-92C7EDC1F90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D753A-4833-A042-89B9-056DFB80831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71ED7-E5BE-D440-A9C7-051BC1E5BD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342CA6-9354-ED45-887B-EBD574A158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9DFD7-BD22-0147-BD7B-FE66A8BFC83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14324-D5A1-3E46-A67C-67B31A6CD52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4CCF8-33F6-EB4E-86CD-CE0050E2203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4E34C-9088-5344-9975-1A107BB7545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19452-B83F-E24F-B4A7-D3C8E683531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7EAAE-168A-1446-9A30-9CC30143577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FD4FD-DB38-AA4D-B2A4-1A1F0E4A4112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F558E-F288-5B42-A2AA-6014AB726F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F98868-C14B-6E4E-89B8-33BAF217BE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F306E-4990-7E48-AC21-8BAB9798CC8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C1396-EBDE-F047-B584-4D487556439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D017E-1F55-8044-ADD1-DD754E110AD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BB3DE-7CB1-8C47-8DE3-9C52C055915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48DCC-F948-B940-9D3C-5C1C962A8BF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3BDDA-C108-824C-BA65-48CA5F91C81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00B10-A2B5-7247-8B35-49B46AC6C3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2782D5-FB8F-3648-A952-7E74B7758DE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36458A-D53A-E149-BABB-CF023A78E0D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4823A0-B32C-CC48-B325-62837C5E51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EACFC-6E43-1249-B398-485BDE89F27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9DC9-B273-5E4B-8FCD-D7C41AFE95E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7974D-C212-F040-86DC-81B50187877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86FBDF-04C6-694B-A219-ABF204F80BA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12AF0-571C-114E-899E-036992C626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66F92-23BC-5443-90D2-D21DEB1AEAF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6C165-7AE0-8C43-90A5-A8DF24BCA6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406E9-0994-7144-9E1E-B38CD8DABEB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7F01DD-84D0-524C-B41A-0F051608B06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55C447-005B-7D40-8CA2-EC571E0B60A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B5F653-AC4D-8F48-915A-75EB0457D90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A7D17-BC11-1C4F-BFE8-E991A0CE5EA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D7886-41CA-0748-843E-3E9D876609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7E41B-A279-F047-AAB8-62DFF724D2C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375C4-FCC6-F840-9193-45D7BF95071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EE4C39-005A-8B4E-98E8-ACB00CD0D24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9AAE6A-E1AB-BC47-ABB2-F7BAC3A5F08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B6CB98-3B5F-034C-B690-F62EED47114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07932-5A7E-4C49-8ED2-CDB7158BBC4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53C45-77B4-BE40-991A-638DB2339C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23DDB3-2A70-7147-A0BE-105F01D632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09219-3B82-C748-982F-A43BE84108A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E2ED49-BC2D-2446-8EB5-DDF20F80877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983D7B-51B6-3B4A-9D57-4721F4D98E8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239A71-C6E7-DF45-B297-FC54A23622D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CAAB7F-6DE1-3B47-83C8-4874966C2D7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7FF251-826C-7144-AD17-C915223E462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2EA263-3630-E249-B3D1-E737D2B8591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35BFAB-6305-D54F-BD2B-F7C56F39735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6294B4-9785-D540-91C5-03237592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BB0810-B0AB-4949-ABE3-5AB719B07A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1BAA23-1C27-9146-9B81-291E4C706F5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B5E2DB-E760-304C-A04F-E963DFC4D33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FC534F-5E5F-B347-B7A2-822A4B55C19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327DC9-C9A1-5C4D-99AB-2E04FAC2D76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32E3A1-C329-CE4C-BEF0-4A35E142CC5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51EA57-7153-274E-B96B-DF653B27090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4A9295-496C-4047-8D3F-7BDD50E2559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8E72A8-ECC6-2E47-A480-3086B009AA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2B180A-2D56-8D4E-8360-59CEEC2223A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C4FC6B-6EE7-474E-86D6-E7A205D4CB2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96ACF7-F5B6-7D46-BF00-670FDF6874D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E0FD7E-5912-5D4F-AA98-32FE727BA5B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8F06D9-CBE6-BC4B-B2FB-4719BB6D558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92C2C6-D14D-B342-9C92-7ADC0DE8291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25D654-238C-134E-A70E-25D83FDC07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42B8E1-43CA-514F-A761-32D880F340F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E2F4CC-3145-1341-B8A1-27261D11EC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D207D6-EA03-0541-8B25-482EEE16A6C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E6AC1C-0B81-D04B-A781-D71997CC506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1D6B09-0B56-B64B-A365-18BED0120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541F95-435B-EF4E-8E7A-86FE265AF10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CA4C29-C6C2-9F46-8FFA-C8D1FFE9A5E5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C0AA5F-83C1-D545-AA38-5079ED3E2EF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75FF68-9121-2F4F-893D-29F7D68EE57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0BB8DF-D7DA-A54A-8647-F9C25E0B62E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579735-49EF-B248-B48E-1B3F78457A4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343323-7F28-C845-AE07-6242520B176A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B80473-B83B-A243-BBD3-3DA4B9D00F6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5D5263-CA89-8340-82F6-B37E8125971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19908B-7428-4749-A4EE-C002D66A7CD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A55737-89EA-2344-9E6F-E47CFE6CD7D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6069C8-667F-064F-BCCC-C166E4F3109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532A26-3D92-2B46-8918-3FC0C22A65EB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C7890B-8B31-CA49-A993-85E8CBDCDBE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37A430-DB2F-C84A-87FC-61625B98208E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4F315F-06FF-4D40-BF87-0DBFE36E205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47440E2-D46B-4F41-BFE6-2B4A54160385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D17897-789A-9946-B150-5A58BBA794E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99846E-104D-1D48-A610-394101F2AD9E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09723-6887-2540-942C-ABA1112BFEE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205C54-14DE-9D43-92B5-F4F6AB2F105E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03D66B-D783-854F-988B-AF945DB1087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DF8C25A-EFD7-6349-A3BE-E392D211B9D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B0B5E2-1A19-A548-BD5D-92FE7E04DBB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0E9ECD-5C94-FE45-A6A4-18B5A518E80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8353D0-55F6-294F-89F3-622717232EA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1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что</a:t>
            </a:r>
            <a:r>
              <a:rPr lang="ru-RU" dirty="0"/>
              <a:t>, у кого из класса какие новости?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О! </a:t>
            </a:r>
            <a:r>
              <a:rPr lang="ru-RU" dirty="0">
                <a:highlight>
                  <a:srgbClr val="FFFF00"/>
                </a:highlight>
              </a:rPr>
              <a:t>Ты знаешь</a:t>
            </a:r>
            <a:r>
              <a:rPr lang="ru-RU" dirty="0"/>
              <a:t>, что Ксюша Матвеева выходит замуж?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что ты</a:t>
            </a:r>
            <a:r>
              <a:rPr lang="ru-RU" dirty="0"/>
              <a:t>! </a:t>
            </a:r>
            <a:r>
              <a:rPr lang="ru-RU" dirty="0" err="1"/>
              <a:t>Офигеть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вот мне тоже когда Настя сказала – </a:t>
            </a:r>
            <a:r>
              <a:rPr lang="ru-RU" dirty="0">
                <a:highlight>
                  <a:srgbClr val="FFFF00"/>
                </a:highlight>
              </a:rPr>
              <a:t>я такая: что</a:t>
            </a:r>
            <a:r>
              <a:rPr lang="ru-R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2921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7C6AE2-8208-5946-98AD-57AF73E3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D11FB-D3E9-D243-A38B-51A73C021D96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9C491-0472-AA46-A38B-12C0C9B344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1358B-85D5-9C4A-849B-AE28474E9B7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23228-D380-8746-8E7D-F3DE648A0C2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48AEF-A74C-3B47-B1BC-2AB1B827E42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7C693-D961-EC4B-9C52-717911ACC84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B0CFD-B0C1-C54C-9C2B-6221F27376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6B834-2EBA-5048-BE02-DB11DC9F280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D05B4-B674-CA48-A3DA-9EE30F60D1A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EC471-5486-EA42-988E-9786F65665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3E6A-C7DE-2A45-8875-7BDC530CD0E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5F25E-0AB4-834F-A016-0428FEA7C17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35B63-8294-FE4D-B15A-8D56414E79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35D27-8F4B-EC42-A7BB-A5AF43D1DC9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E492EC-EDD5-7F4E-B890-E1C393E5AC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98744-69D5-F64F-95E7-DED7EA79D86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AD4FE3-371F-7E45-A82B-455EF6C92C7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6E507-37EF-C548-8BAC-BEE6249A351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DF9794-51DB-1640-889B-AC030FC59E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9586C-787A-3F48-B36F-147BD73490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6BA16-3797-9649-A7FC-1EB60E88EE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677C0-7777-2F48-99F8-1965264B832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D6882-E066-BB4B-8AC2-744A2FBDFD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7BCB1-7DA4-B846-92D7-9AE194D7C5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996EA-E693-634C-907D-FEE8D2CD530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5728C-8259-CF40-A0B1-BB9F35585D0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5306C-D822-5348-8472-FE993C26A76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5061D0-6BD6-5046-8B44-9C3505617AA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00FDD-3748-5443-BAE5-07AAE1F0892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35D16-2877-1E49-8866-01AE9A9B038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D2ECD9-BED9-4B4D-877F-EF754FA8F5A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43AA39-DC70-4747-8D72-1CE7EC171F8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17592-726B-D943-8E16-64D5F49FCBD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D58-1763-B34B-87C0-9E160E92614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E10A57-7D5D-D24F-A59D-0F51B8F1E65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3DFD37-8241-0C4E-9106-4676820A12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4CD05E-58BB-7246-9733-C917CDE9C86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B657D-EFEE-3B4E-9D99-BDBA984FB60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49581-2810-0E4A-A301-FC1E25294C3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32AAED-BE7C-7444-B2F4-0EAD712AEB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71EB8-6B06-5344-A682-351B7D012C8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C081A0-1132-574D-AC7C-F83627F6CC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07C784-AF54-9A49-ABBA-AE427E0C707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F482A1-3F97-AC48-9C04-352B50BE664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669DBC-4E31-5C42-A530-C1C44A63296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D87FFE-FCAF-6943-AE20-B399D275AA9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DA2660-FFFF-5C4A-BE54-FCF87266BC4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B92726-F8A5-2048-A4E9-1E8DDEC6223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CF2CEB-C3C4-7943-BA4D-0BE8B537F8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010B4-0278-4B42-A374-FEDDBB7669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D0C0BC-0738-C14E-9D07-2BCC3B03F33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B404E2-C30A-A648-9587-515D26DE693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52A693-54DA-9447-BDCB-65AEE8AAA95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0D74EF-75D1-D848-BD3D-7F692EF8A92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C383E9-F67C-4A4C-9D38-72F2D28691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CECA19-1277-294A-8829-17EC7CAF98A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85262-D7EE-EB40-9833-490A531DBA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52B9A-4D12-7249-B2CE-BC109789A94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2D34B1-7558-0548-AC6A-2BE9E644819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300151-7F91-9B4D-840B-AC59B379EAA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6A77D7-BC1D-314C-8C91-B4E9393035E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4D2E2A-221D-024D-9FAD-611025C30CF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88612A-152E-014D-A43C-A2091D117DD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115400-42E6-944D-AE8D-AED9FB1CEF5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FCCC2C-7ED6-A543-A007-25655CB61F2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8F448-0619-F547-8B75-F6B5D8C8B34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71405E-BE7E-ED4D-8357-6BD517D5009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D46090-28A1-F047-99FD-2D0775CC3BC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736F60-B680-FE4C-AB7F-28A71B67F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0EE35F-79D4-8541-BFD7-20C5D9D6AC3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4073DE-C692-6C4C-8DC4-ABFE4709519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A4F44-E59E-C642-B3EF-DEF2608AA5E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A69A8E-4957-9A49-9E29-3748D9EE7B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59370A-1A61-8347-9BAF-19545EE7A1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E77785-97A5-BF4C-9232-181AAE0D016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F5EA55-D338-E64A-8CA5-655366EFAA4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BC5F6-2878-1A48-912E-084D5B59F83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2788D8-57B0-5F41-9B2D-B15DEB0B3F7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40E2E-3EB8-714F-B84E-81753BC2BFA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794A1-877E-BF48-B104-B72BF333D50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E875B1-9098-A145-80CB-74175AC9084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E493EA-8BB1-3845-A2A0-30A596F8E06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8689C8-4E86-1D40-9B51-EB38155BEF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F70EB2-136D-6F43-A51B-0FDC20AFA9A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3B294-DC51-B343-87EF-F85E259770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8EB325-FF36-CB4D-AEB5-541BC5E8893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EE8695-AAEA-BF42-89FC-99FF9270854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93A4A5-DFA1-B347-8BCF-913EC76D30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BEB06F-ACE5-1C44-87E4-0720163C591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080719-D940-0B4A-BCB2-47C19736766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83009B-B1D7-5642-A85B-98C4787010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2C0362-1EE2-984C-993F-E2E857815B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8C10DD-BAD9-CA4E-9562-839FB7F0708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3A2F2BF-0929-9540-B4EC-41EF9B8ED5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3376AAC-DB0D-C34F-8ECB-954E5676A9E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CCC98-B0B5-C145-A304-D3E03EC963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85BAD9-397C-6A44-A2C8-73E18D2AE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F3FD5A-00BE-454A-A99A-0DA481307B6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06D74B-F7C9-D74F-B52F-66EDCD942A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8DFE6F-732F-B845-BA25-7593CD2237A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0ED905-2F31-4F48-A0C2-03FEBB6DBC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F694DF-E5ED-7B4C-B97E-5B5D8E01A81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C909FF-2DFD-B442-8584-8D09A37140F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5D33EE-01B3-E745-BC3A-441A012700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F40B25-B908-4B48-A745-84773B7FD0F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9B7577-984A-354F-8211-E7D61922B8B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8F52AA-4683-B24B-B6C9-EE29DEA36AB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99BC92-E522-3543-9BE5-C0F74512519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F16C29-2DD3-3D45-88A2-24E003C7F37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4C543-6C9B-664A-8D1A-ECB0A93C30D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74FC993-C86C-0B45-A682-8CCCC0EC2BD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2AAC35-D413-FA40-BEA9-CF96D679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05C117-64F5-0146-BAF6-29D02E35E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E1D7D56-BB67-CF44-8967-C7C27170112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1028B-C5F3-9347-91AC-95C8478B41C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3C21E-D6DE-1540-87AB-044F48F9B44A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0309184-4DE5-5348-84EC-F1A4092C9B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134460-43B6-0A48-B309-A6EDCF9DDF4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3C2CA2-2FA7-9745-BBF0-208DA2AC73C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04F20CC-335F-0C4F-963A-296B3833124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42CA0F-3E68-1949-AA56-49459072D0F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4E0BB94-ABD8-FD47-A2D1-8377EBC5B4B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466DCA3-86C0-6241-841D-088DB88AE9E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3A18F3-8672-CC4A-85B4-4635198C101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D64DF1-86DA-F04F-921E-695AD5F15A0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C38DDB9-5B95-2748-BEC3-FA6BF5ACBAC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2E35D5-3E74-774B-884C-9015D2D6F87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DC7DC0-3F0E-2D4C-B0F3-F05D75A75A3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99A795-EC8E-9E4A-B27B-CC05B0E3EE6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AA8A94-B126-234D-9464-6CE9A4AE5BC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D8E7C6-FEF6-2C46-96C0-E9B08FBA02E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9184147-8E05-1D47-B92A-360B24B4363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5EF77A-70CC-444F-A729-2563DC093517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52FB0E-986B-904F-93E7-CBFE03EFF0E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CCDB95-E29D-3244-BD9E-EACCFE95AC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F187DF-2554-FC47-B1B6-0BEE124618F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5ED2AB3-5486-B541-9B97-9753FFDB0B09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14E114-8C96-5C47-A906-1913F62BBB5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7602E36-B170-3E43-A68D-86414A2C0F6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B598EB-5199-034D-9581-557DC38588B8}"/>
              </a:ext>
            </a:extLst>
          </p:cNvPr>
          <p:cNvSpPr/>
          <p:nvPr/>
        </p:nvSpPr>
        <p:spPr>
          <a:xfrm>
            <a:off x="61576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E6660F-6CAE-6F46-A5BA-234449DC33EB}"/>
              </a:ext>
            </a:extLst>
          </p:cNvPr>
          <p:cNvSpPr/>
          <p:nvPr/>
        </p:nvSpPr>
        <p:spPr>
          <a:xfrm>
            <a:off x="651884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1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слышала</a:t>
            </a:r>
            <a:r>
              <a:rPr lang="ru-RU" dirty="0"/>
              <a:t>, что Миша в больницу попал с сотрясением мозга?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Ужас какой! Когда?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представляешь</a:t>
            </a:r>
            <a:r>
              <a:rPr lang="ru-RU" dirty="0"/>
              <a:t>, на катке упал неудачно. В среду. Ну </a:t>
            </a:r>
            <a:r>
              <a:rPr lang="ru-RU" dirty="0">
                <a:highlight>
                  <a:srgbClr val="00FF00"/>
                </a:highlight>
              </a:rPr>
              <a:t>вроде</a:t>
            </a:r>
            <a:r>
              <a:rPr lang="ru-RU" dirty="0"/>
              <a:t>, все в порядке уже, завтра выпишут.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Надо ему написать.</a:t>
            </a:r>
          </a:p>
        </p:txBody>
      </p:sp>
    </p:spTree>
    <p:extLst>
      <p:ext uri="{BB962C8B-B14F-4D97-AF65-F5344CB8AC3E}">
        <p14:creationId xmlns:p14="http://schemas.microsoft.com/office/powerpoint/2010/main" val="1200907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D9415-9E1D-774F-80A2-3456FA2F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A87360-D21B-A04A-9362-D54A0B1D38F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5988CD-71AB-2F40-A7FC-64B707C4EB2D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618B2-B14E-1242-861D-135C0EA5F8B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5466BB-3573-6F44-A0C6-02146B461B6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567C3F-0530-8242-9C84-7CF4B66C7D4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086CF-E4F2-B041-A621-CCE73EAFDD6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38247-95ED-DB40-A708-AC98A881FB6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3A9F6-1796-7644-859C-028968E3854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CF9B54-3263-B043-85DF-52C15AA9AB0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5C0EDF-917D-C34F-A608-B9C40F5F649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601CC9-0108-5C4B-9E32-5CB0080EBFE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CD208-B1C0-2C4A-90E2-A9299E9F177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4C77A6-E19B-E143-9CCB-6751735FE59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7D3A9C-88D6-FA4E-8102-DD881F1A2FB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0CF4D-2575-D947-856C-8C4FDF3591E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BF5D2-4BDD-CC46-A8CB-C184380B694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2A827A-356F-4F4D-9E43-82F317456B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A376E4-8AB4-7848-8495-D43CFEEA7D6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E1D69-921A-7B41-8D0A-B344598499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46CB9-939D-B741-BBEA-C249CDB17CD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8AC10F-835D-5E49-AFB2-1F96266D376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B554AF-9125-6F40-AC7E-F56A9C06EAB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FD461-1142-A248-B84E-4E0FC2311D2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69EDA8-C9FB-7145-B52D-D080AFFFBBD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A2F693-7884-C84F-9D8B-565903DD870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835E76-94E9-D748-ABD1-3C261EB6164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56DE0A-D099-5B44-8465-7576C518F07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367288-0D24-D34B-B647-20F9E6DB6FE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786204-4D0E-5F49-8396-20842031BA3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8048E3-4887-164A-AE88-E54CEDF1342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7F71E7-AAA2-A147-ACB7-510014AC229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B55BA-2DB4-EF49-AADD-09CEEBB21F6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369F8-BCF8-3847-8046-781001A800A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3A644B-0E8C-DC4C-9C13-9823FFCC514F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0D2277-A4CC-1348-8022-7194775D4C3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CBE30C-28BD-9D45-9E9B-80D2C306610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45A78D-A24E-B84B-A42E-6C06CC3E91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EEB3D9-E7CE-2C46-8E5E-2B873180D7C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D1B2B0-5F87-284E-A2FD-E3CFA4F8050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648C69-31DD-4749-89AB-49B5754ACC8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20459C-1B7D-5649-A43A-84A793B0B82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4FEF73-D203-C044-82A7-965C6B6135E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53192-0393-2C4C-BAED-DFCA8C3F563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A7B06F-A3F4-9046-BC62-46F8391878B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1072E7-CA44-AF43-BA22-4DCD2178A6E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5B6321-9AE7-9847-AC8D-C072D76833F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EE51D8-212A-F640-BBFF-0C8691C5A7D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A986F7-CFDC-8F4C-8C0C-8B674091318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A70941-8FAD-A948-AAAD-C0AA3CA2FE6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99AED0D-E865-0945-8EA3-B3F8DCC3549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500A32-0B6D-3047-AB02-9D89923F3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C1C4B3-1AD0-1248-8B8B-99D574C726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D749E7A-AC34-ED46-A44A-52E4194FB9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CDFF07-FC9F-E847-9B05-D45F78743C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76C43-D1F7-E547-8F49-A5F0275F03A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03F69E-8977-724C-A310-8CC901EDC55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28FB75F-9F74-BC41-824F-71B94F822EB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8B22B7-312B-9841-A543-43E053ED2A1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2F16BF-38FF-4341-89F9-9DE891D02AD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F34790-DAA0-7445-BF96-5C8CAA41D56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0DDEBD-38A0-2A4F-85D4-A6F070C21A0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BF58AB-433D-D945-9EA1-D0406005379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7E88C38-6034-0C49-922D-42CA5264D98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052E20-0494-7D4C-8575-6CE502FBFEE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15DD2CC-A264-BA41-B943-DAAB27FA6A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15A1BB-4B31-B447-B404-D6CD437DB3B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15A7C4-5F7B-C648-9B25-85C7DEE3EDD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02B7C8-DA30-8246-ABA9-BE8BF745086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C8AF2F-7EB0-2647-9E85-BDF45C488A6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24E0F0-35ED-9F40-B169-225208B58C8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82C7A9-451C-4B43-8A0C-DA7F93573C7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967A-5076-C243-B06B-BDE088D5F1C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9876CF-1173-9E4D-A7A3-E03DA7A84A4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5F3AE7C-3C48-E348-A332-D2E30FDBF93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0178FF-A648-D647-92AE-45E282C6833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B0F1B1-7989-E04F-B91B-94DA76F2354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F5FC75-7F4D-254D-9322-D4AF083D13F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1CD618-99CD-4340-98C2-088FFE1969E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DCCA90-1E48-5949-89B1-6A1593DBA00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D5E76C-4919-7D4F-AA93-E351D617C62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47AE25-CF86-0944-98B2-6B4FE93A7AA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1A580B-1B16-5D4E-990A-003BF91233D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3D03B7-E162-1343-8293-966F873B6BE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E5E592-6442-0945-A40D-3444DD6C5C9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2D6BE5-C68B-2648-AFDF-926E335686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D7B5AC-5B3F-1D40-88F3-5C1289C55C0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C1BE46A-B341-6845-9026-5FD96667A74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63F0C9-40A1-2047-BA15-674536BBC27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378769-71A1-C04F-AA74-B81177992A5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A22D6D4-CDF4-F641-8E10-DF1F6657854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70E7A-80D7-5D4A-ACE5-B1894D6390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8A9DEA-2A2F-C747-B59A-194A49ED252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AA32DA3-93B3-324D-88C5-2C8B6D23515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CA6EE1C-BB02-294D-9A18-5E6B73F6270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0A12524-056A-E442-93F2-AF27992D2FF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F260A-5E09-CF42-B2D8-E2AE1F7C5B2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B7CD6E-13BE-C14E-B7CE-248C8B6F5AF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ED0CDBB-EE97-D445-831D-F8E209FDBAF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5B22CB0-D89A-7449-9AEC-964B88EC955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1EAB17-5191-6F4F-B227-D68004018384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26BE36-3302-BC4F-B651-45C6AE20F1D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F80E04-C66E-2E43-A5BB-1C252139D0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6805AA-D3C7-A144-A437-DC872DD894C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A27156D-F8FC-4C4C-884A-EF35E3289A5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185EA1-D2A7-D548-B19F-8D990D7BF0F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4ED5E1-46D9-5F41-B4FC-1EFF7714B91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1EBED6-0F02-FD47-B49B-914570D6DD9A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AC95E8-8D42-F04E-8988-855DED2B2AD9}"/>
              </a:ext>
            </a:extLst>
          </p:cNvPr>
          <p:cNvSpPr/>
          <p:nvPr/>
        </p:nvSpPr>
        <p:spPr>
          <a:xfrm>
            <a:off x="614046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2E2D153-BEC1-9C42-BFC0-22EB90AF5D1A}"/>
              </a:ext>
            </a:extLst>
          </p:cNvPr>
          <p:cNvSpPr/>
          <p:nvPr/>
        </p:nvSpPr>
        <p:spPr>
          <a:xfrm>
            <a:off x="651018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79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Мне сегодня Даша написала, что приезжает домой на все каникулы!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Ура!</a:t>
            </a:r>
            <a:r>
              <a:rPr lang="ru-RU" dirty="0"/>
              <a:t> Я так по ней соскучилась!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Ага, </a:t>
            </a:r>
            <a:r>
              <a:rPr lang="ru-RU" dirty="0">
                <a:highlight>
                  <a:srgbClr val="FFFF00"/>
                </a:highlight>
              </a:rPr>
              <a:t>и я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317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5F69A-69A2-6944-B132-B6675892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6353E1-5F6D-F141-A031-A4A0E69BF32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FC485-6024-AC4B-96B7-5577AAE621C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6C438E-3FA7-5D49-A2D5-ED053AEDD40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D0507-7B30-FD47-8FF5-D625583E3A4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D70DA-E5D3-A243-989A-287D2FC693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C99755-EE64-CA4E-B656-73D71AC23CB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48E22-AE23-BA4C-925F-C50F8C4B435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D34CE7-9841-2E40-8BC2-B9010963972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0B812-C98B-C748-9CF7-9FBD70DAB43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70276-0A69-4543-B8E5-F3657E765B2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E75E4-4392-BB44-B6BF-32F30601D7B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CE67D9-B082-C34C-AD63-5A3A7BD86BF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BD2322-D60C-8C40-8F17-A0D2D896524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E27DE1-3D02-BB4F-99F5-4867FD4F65D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B47A0-412F-8B4F-A035-B4005255401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965501-5022-0A4E-A69C-E2BE9E77586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0741F-D092-604B-B65A-3FB1696675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80479-A85D-104A-B82B-BBAB2677145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7AB330-F2F9-2B4E-8881-06810607D8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12B73-4F6E-5F49-B2EE-87F573F2772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E76427-FA0A-384C-BCD4-1F73BF1FF9F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C2A23D-19AB-D841-BA7D-66B181A19FE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039F5E-EBEB-804B-B1C0-6498A053715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951044-DD4E-534D-94AF-820C53E65C8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2BEA5-4F73-8247-87F4-FBF8E181681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47506F-69BF-554C-9B4A-785D70C3F60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95299E-0AC4-8F45-83DA-6B489BAC52B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F9AAFB-6756-0449-AD61-CEBC03E27C0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65023F-3155-4746-9F3C-6812D566DBB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EDE44D-3B6D-7647-9702-367E6D1EF3D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24376-D056-F848-87A3-12B3E8D3C3E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DC9B06-418C-F24C-8077-B7CAA8833E7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56F059-B197-A045-B0A6-0FF526332D0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A7CA97-EA10-784A-B220-B834FC61517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7E5C92-8025-E94E-BE96-F4B97864D91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951AC5-CA96-2543-86EB-F814750E62B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5E9C1A-9304-B640-B16A-10F43183538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268F6A-A6C3-124F-878A-F1FA073CF58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758264-7FC3-1640-A836-93AF1641D9A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E24637-631C-3A4A-83B3-0DFB4362529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B6F22C-EA29-1A4D-A952-AEEF72D4BD1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19E3FD-DFE8-C143-BA89-C938C931ABB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6F65E6C-A87B-D84E-8C66-F4AEFD2FD30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9BE438-9D85-F344-84ED-B5D3E055236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21E1F-F847-704D-B776-DC79A92D2A1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664059-000E-9947-AA1A-F328BDCDDC0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8C95E7-9BD4-334D-950D-36084DBC55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50069D-5415-6747-81CA-5F6224FA6B1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84AC7A-D970-C34B-A7DF-C90D671F37D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D0A22E-FED8-5D44-91B0-1051394B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66A5E9-D82D-434B-BDCA-E87D60B7B7C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D28EE-793B-B24B-BADF-8658EF4805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EDCB41-1D56-384D-80F9-8C19DE73548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A7F3F0-AC1B-CA4D-BB90-B15130ADA4F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90182A-1A07-D649-A959-0225A7A47F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F7A1B1-66D5-EA4D-9E8C-1850D944243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4A8EB9-F5C5-CB40-98D9-6893542C6F4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D9AE34-029D-DB42-B740-9FA2A524C02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751B2B-A9A9-1947-96D4-3F8B6760322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785938-0633-464A-9024-3A51521D984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517A75-415B-7B44-BF3C-26335339E2A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A35D8C-4657-9943-A525-A8838BB7702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530517-F1AE-0647-B8B6-B49791570DD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D46E45-F04F-E341-9590-BBE2E18FABB5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44F2B8-57B7-5145-95D4-B529DFF13CB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BEDFB2-88D4-634E-821C-C94BF4423B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D226C3-C330-9443-98DE-346F91DDE0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728E9-71AA-0A44-BFD1-59CA2AEBDCD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1863BA-64BE-1848-A6FE-2290CBC642E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1F63BD-8CBE-944E-B1DC-8CB209C29E6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F37741-26F7-F547-B53B-F575D5BA10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F9F7A2-9E65-CA4F-AD1A-8E741D742FE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4BA4C-1389-934D-B964-10E8A2B697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69641A-BEB7-1541-AD4F-6127766262D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992452-DB0C-7D4F-A812-B7496DC8F9C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A526F5-1865-1141-B7AC-80D9403700B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B1EDBE-B277-7740-B6CD-2E46EB72525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B0EDBB-4654-0243-87FB-199AFD284BA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660CC2-77D0-5C4D-98B3-0E9E322090D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BEEF0B-ACBF-0043-B956-EB58DACDC63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F5D36A6-3C11-0F41-8B1D-5CB5EEBBBC4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5BC7919-03B9-C549-AE75-B8BD6AA972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F94FEB-491D-244A-B02F-9CD82E1DEDE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94F4F-0977-CE4E-8AD6-332B41D3BAD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305BD5-71F7-8144-84FD-4E55C599C5F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27FDB5-28F9-2547-BAE5-4A066829BD1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BA7355-44CC-A247-B2ED-1A042DCC69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E70295-623F-8C46-A1E1-94B319B8E71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882427-3AEA-254F-8F57-DE0A4513DE3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28585D5-A7DB-9248-8002-4009ACC7890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4C12CA-4A28-6F41-BD6A-F7B440812D6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7C44C9-FE65-694F-B4D8-73F01C92D37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F6C4A13-7F50-F14F-82ED-2A8B5026546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62B823-FB8A-D94F-8DDB-F864AAD0816D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E8768A-1029-4C41-AA49-BA835119B9C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27E436-029C-904D-80FD-9E2B480126F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A86C285-DA4F-1441-98DC-6B7DC7A164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492531-005F-6A4D-BE1E-A2B646EF495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B0C96-E037-3643-B594-0AB91034BA2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C1C5D9-5656-4247-A3E1-177CD65AF610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4E1F62-4698-C548-B1FB-2C6E21937FE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D21B82-0141-D348-94DE-93C90CA14FA3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9AAB2FC-2656-6A48-AFDF-690B641814C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331E12F-3D1B-4E4C-9F5D-D338F1C0123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B67FAAB-BF93-9841-8776-6B91A93581D5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BD041F-712E-4940-ACFB-13B7C13C7E6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172EE8-580D-1E4E-BD01-EF18A411328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0DE406-E851-8E4C-A234-957AF13668A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8F0A6D-C45E-1B44-A1BE-1D92B0BBDB93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56B012-BB08-9B44-AABE-1FE6A08D4B0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2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5C368-064C-3844-B85C-3EBA727E91CF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01EDC-454F-CC48-A700-AFB7E780E9C3}"/>
              </a:ext>
            </a:extLst>
          </p:cNvPr>
          <p:cNvSpPr txBox="1">
            <a:spLocks/>
          </p:cNvSpPr>
          <p:nvPr/>
        </p:nvSpPr>
        <p:spPr>
          <a:xfrm>
            <a:off x="1143000" y="8273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Привет! </a:t>
            </a:r>
            <a:r>
              <a:rPr lang="ru-RU" sz="3600" dirty="0">
                <a:highlight>
                  <a:srgbClr val="FFFF00"/>
                </a:highlight>
              </a:rPr>
              <a:t>Что нового у тебя</a:t>
            </a:r>
            <a:r>
              <a:rPr lang="ru-RU" sz="3600" dirty="0"/>
              <a:t>?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Привет! Да у меня как-то </a:t>
            </a:r>
            <a:r>
              <a:rPr lang="ru-RU" sz="3600" dirty="0">
                <a:highlight>
                  <a:srgbClr val="00FF00"/>
                </a:highlight>
              </a:rPr>
              <a:t>ничего особенного</a:t>
            </a:r>
            <a:r>
              <a:rPr lang="ru-RU" sz="3600" dirty="0"/>
              <a:t>. </a:t>
            </a:r>
            <a:r>
              <a:rPr lang="ru-RU" sz="3600" dirty="0">
                <a:highlight>
                  <a:srgbClr val="00FF00"/>
                </a:highlight>
              </a:rPr>
              <a:t>А, вот</a:t>
            </a:r>
            <a:r>
              <a:rPr lang="ru-RU" sz="3600" dirty="0"/>
              <a:t>, на права наконец сдала.</a:t>
            </a:r>
          </a:p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Серьезно?</a:t>
            </a:r>
            <a:r>
              <a:rPr lang="ru-RU" sz="3600" dirty="0"/>
              <a:t> </a:t>
            </a:r>
            <a:r>
              <a:rPr lang="ru-RU" sz="3600" dirty="0" err="1"/>
              <a:t>Вау</a:t>
            </a:r>
            <a:r>
              <a:rPr lang="ru-RU" sz="3600" dirty="0"/>
              <a:t>, поздравляю. А я все никак не учиться не пойду.</a:t>
            </a:r>
          </a:p>
        </p:txBody>
      </p:sp>
    </p:spTree>
    <p:extLst>
      <p:ext uri="{BB962C8B-B14F-4D97-AF65-F5344CB8AC3E}">
        <p14:creationId xmlns:p14="http://schemas.microsoft.com/office/powerpoint/2010/main" val="3121567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придумала себе новое занятие.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 </a:t>
            </a:r>
            <a:r>
              <a:rPr lang="ru-RU" dirty="0">
                <a:highlight>
                  <a:srgbClr val="FFFF00"/>
                </a:highlight>
              </a:rPr>
              <a:t>Да что ты</a:t>
            </a:r>
            <a:r>
              <a:rPr lang="ru-RU" dirty="0"/>
              <a:t>!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Да, я пойду учиться петь.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Прикольно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3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CAF16-D9E5-3D47-8A80-76A32EB4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3291964-92F2-8447-AF92-9F853CFEAA1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32102C-6ABA-E04F-9A7E-11A20D2DD22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35DAA-D6D8-EC48-824A-07BBFC6E3B7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F85EC-6543-5F45-B86F-DEA21110E8F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74B468-838D-9E45-A9A9-5BC66902729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989606-154E-7E4A-89AF-F33A86BD9B3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D8AC2F-C7D7-DF4D-B32B-472490E6011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7F0195-8AE7-1F48-B336-6DA50D83628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BBCFD-4E22-9045-927B-089D458EC23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7B5E0D-9FC3-6844-845A-BA96C132A6D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5DB3F-EEB4-094E-80A1-E8723136293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699C42-DBD0-9E46-A3BB-740407CF43C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0A47A0-9C64-9E4A-97F0-EF7FB18A752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309C70-E640-AA42-9536-96BB2FBEE58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96C582-0165-3C4F-8B7B-BF2C7EB3413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874B7-50D7-9243-B462-265EB77C539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1ABA5D-D680-AC45-9097-036B8073F03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B09B49-2363-F647-8DFE-4FE3BA4517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C1D0B5-E945-C748-BD7D-9EF2D472132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E081B-57BA-B24C-8933-F0C20A14E87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9B5A2F-EA6A-EF4D-BB10-91486BB5450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DCDB3D-CA77-4444-8219-1CCE660FA59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A6DD79-354D-9C49-A223-B5AAFAF25F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C95454-0603-8E41-B37B-B2D6A18C471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9412F-AAD6-AB48-BE13-424076FC3ED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FD43DA-CB40-3541-8D72-50A11B138F1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DA0931-72C6-104D-A8EB-BB80CBA2CE3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8781F2-A60E-DD43-8379-58855EAA32B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FCB44-3113-8542-B582-06D5878EDF8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25D61D-709A-1A4C-8F44-96E0A386EB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EE2E51-429C-8940-9EA1-56E4D2DB4C3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99637F-B638-1248-B780-E22D894C0A6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C0DAED-3C20-5441-A50A-7B43BE65FD9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99602D-9910-2148-B6BE-0448E6E00D7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50DB10-46E5-1B45-8655-328C4307A8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EC8EB5-6726-CA40-A4D6-89FA1118410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5A390D-A68D-8C4D-BF15-E2D596DB5900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2C6FA6-8989-FC40-B1A4-2072920A1A7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5D9E5-6DEA-D64F-9F21-B67708F87EE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B08F7E-FCBF-E94D-8CBA-1001F0D6DCC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C37560-76C6-554F-BA43-44F9B2F7B5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2968A8-9908-7944-A211-FBA00F3C3F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E18756-1AD4-5A4D-8F84-3E6CCD6FD31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80367E-DCCE-2D48-A688-EE30BE83D77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229715-2D76-014D-A097-098A05748A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AC2191-8C83-EF46-BD43-18C96F0E86A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F412CA-D1DB-BC4B-ADD1-72D68657436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E53AA4-3F6C-2746-94B7-47EA0652D71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C14BB4-3E2A-7E4D-8B27-452F418BA60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D11A44-26CD-1447-98E6-AEFB3244F15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7DE03D-8F8F-0549-918C-4AAC9A0E347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818A9F-355C-4946-A49B-2A5FEC9D2D4E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83BA5-BD44-4B4D-A1D2-4FA27E90F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843A16-C9FB-B740-BB35-6BFCADBF89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081D96-8F5E-F848-BDBE-2C3242DE00A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22C884-BF6E-624A-90DF-B92EC01323F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31C407-79D6-9A43-BBCF-33793F6AA64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6E7F24-36FC-3D47-ACC8-3677A0C94F5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5B4B87-663B-3D40-AB91-33F8EE99BC9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84E6AA-31F7-224C-976D-BA01A57548E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F5DF82-1B45-8F4E-890F-5B78D73964A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DC22BF-C92E-834C-843C-A13C936EE6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BF1D6A-D642-3047-A498-5C5CB60017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E5B5F1-8E33-4443-AFA4-233B8527CD4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3E1310-7BD5-5B46-9656-E11CA400FFE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E47ABF7-0C9A-7C4B-81D3-3B995BFF0D7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3C4067-4292-B640-B86F-BFB947C71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D6915-1968-8647-91F2-9C4E211DAE3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21DAC-BF1F-D744-8C5F-FA877C4B34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60DFEFA-4B63-9D41-A209-E00D357BB78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E062AEB-D4E7-5449-B576-433C044AAA7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E5F43-6431-3E46-BFA6-F876BC348D7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BC3E7B-474E-B648-AAFD-B704CB4A7AD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F02B5-15C4-6B4F-B83C-B803388985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A80590-3B77-C94C-A4D0-3CE234DA0B0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AC5327-9C3D-0741-BF0D-3FB2159007F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8BA1B93-F7CC-8248-880D-3AFECD718E1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D1962-53DA-BB40-94E5-FDAC167D82A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FB9FC1-C239-444B-AA4A-05F34C30B3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C11C26-B12F-1C47-B871-D094DC2A99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9502EAD-3355-4C48-95A7-9FC05FF0BD9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330BE1-0050-F84D-8083-55AB149809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556A0F-47A2-0646-83C9-1F021D5D536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B448F1-53C4-E044-94CD-E561E51E7AC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83C8421-FBE5-A04C-A2C8-53568D0212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90A1B9-96CC-5C45-8382-1A406BEEB2F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84C5B99-8CE1-A04E-931E-49E6579EE70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68D88F-0E49-E94B-A300-39DEA534BBA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F5043D-A6DB-B145-91F2-55C22DAC3B4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BFD421-D4A7-EA48-928E-96D30331EA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10B667-2407-1E4B-9986-3A00ADADC36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BE8DA8-7568-8447-BBD0-F3DEF3F4C15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3CD46D-8CE8-C343-9AB9-CC02804A9AA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423CBC-4B71-B84F-88F4-63E8D7AE6B7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F22710-E006-F045-A5E6-9EF895F796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DD9CBF-1914-F342-8A45-A1DA70668E6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B20A1A-6DBF-2C49-8E72-42EB10BE0D4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FF69FB-ADCD-F344-8302-66B97CE8983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5042F6-246E-1940-9D18-5AF426AD349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B81DB8-E0B0-9F43-9979-B617F5F61EB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FBEC51-A4D5-FC4C-B2DC-822CD19128B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0730837-C847-4440-AC02-B65CC8CA28D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C0A025-8591-D341-A21F-1252F39B7B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26A2A3-3956-6A42-93F9-DC16488A4CB4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50FF1E9-80FA-0E42-97E7-40C5FC76BCD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4EA75D-97DC-FC41-96FA-9AD97C4E217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CE8CCC-AE8E-A24B-B0A7-33443428249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5CF7DC-D738-EE46-B847-3DCB50DAE6B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55221E-E702-0542-AD30-F05C91A583B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F8C7B5-4FA0-4C48-A24E-72A6CE4C1403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D2C157C-D8D4-0D42-9CC2-28F556EE6250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16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Знаешь</a:t>
            </a:r>
            <a:r>
              <a:rPr lang="ru-RU" dirty="0"/>
              <a:t>, я все-таки подумала…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я </a:t>
            </a:r>
            <a:r>
              <a:rPr lang="ru-RU" dirty="0">
                <a:highlight>
                  <a:srgbClr val="00FF00"/>
                </a:highlight>
              </a:rPr>
              <a:t>пожалуй</a:t>
            </a:r>
            <a:r>
              <a:rPr lang="ru-RU" dirty="0"/>
              <a:t> согласна на твое предложение насчет комнаты.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Мм! </a:t>
            </a:r>
            <a:r>
              <a:rPr lang="ru-RU" dirty="0">
                <a:highlight>
                  <a:srgbClr val="FFFF00"/>
                </a:highlight>
              </a:rPr>
              <a:t>Да что ты!</a:t>
            </a:r>
            <a:r>
              <a:rPr lang="ru-RU" dirty="0"/>
              <a:t> И года не прошло! Только </a:t>
            </a:r>
            <a:r>
              <a:rPr lang="ru-RU" dirty="0">
                <a:highlight>
                  <a:srgbClr val="FFFF00"/>
                </a:highlight>
              </a:rPr>
              <a:t>уже все</a:t>
            </a:r>
            <a:r>
              <a:rPr lang="ru-RU" dirty="0"/>
              <a:t>, надо было быстрее соглашаться!</a:t>
            </a:r>
          </a:p>
        </p:txBody>
      </p:sp>
    </p:spTree>
    <p:extLst>
      <p:ext uri="{BB962C8B-B14F-4D97-AF65-F5344CB8AC3E}">
        <p14:creationId xmlns:p14="http://schemas.microsoft.com/office/powerpoint/2010/main" val="79045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6EE5E-5AB1-574C-9CD2-DFB097F8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A3D91E-83B6-034D-8A20-726A8B53835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E16DCD-D480-CD4E-9372-1B24BB685E1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E8ADA6-868D-854A-B200-9480500E2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AAAC5-5D49-2546-9B44-59C4704589C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F12A4E-6E40-5B47-A100-9E2BFBA5C4C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B56E07-618C-6241-AAD7-56D8AB0B7C9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E2F35-8FC8-324E-B820-EFF707BF52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4AEF87-9709-C744-9437-5266E725DE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D1B39-14F5-8943-A0F8-C55D9B011C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5D4D68-E391-0643-93C1-B4FC183DE9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9CDA79-81B2-D64F-8086-98A6E4CF482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6BA810-E3B8-FE4F-90D8-3005DCE24A0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C784AC-B8BD-E244-9506-07B339D5D07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3D37ED-67D0-1C47-BEDB-2472A669D4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3DADB5-2F63-634B-BA87-4FD80D7E371F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F33D8-4B5F-574E-9450-5F35B764EC3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E415EB-67FC-3A4D-BED3-8DE6106BFCB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7551A0-8D87-884C-B4A2-686F30EEDAD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7794FF-15F0-C044-B2C9-6D54870A81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045D8F-F6A4-4647-A545-2133C0A94B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9A2697-A641-6049-992A-ABD3E50DF10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355FB-C5E6-9A41-A118-1DF7C9E3F4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A0425-1F48-9B49-AA36-A2C070DAF78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19469-F6D2-844E-8F37-8F82325E87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6917AF-393F-6C4B-B2FB-639829F61D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1D54EB-8402-5742-9811-A33172271B5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B1190E-6973-C04D-9D46-CB39E3604BF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B7B51C-F9AA-B840-80F2-4A09F3A54F4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0DC26C-B985-5D48-89B3-7FDE65FDA5A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4574CD-6B77-4C48-A239-450F828F009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86BD37-F225-AD4D-B7F2-6E54FD78A55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D0CF26-4DAB-7C47-B98A-CAAB3A387DA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B13872-C34E-4545-8338-77DA38047E1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F81343-B0ED-B440-A1A1-9B84F6F9AE2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30AC03-BB05-564D-9DC4-BD9D8335F24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3B2528-B926-764E-8AB8-C407CFC2A64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9D92CE-5234-5149-B6C6-3AD10126E1E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C9CB9B-79C8-0746-A1C2-DDF8FD9A04E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F3D71-2C0B-B340-9E22-4218740CA83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3444C-43BF-564E-8447-6C6040BC72C7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B429BF-DF8C-EE45-80C8-502BD5B13AA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19123E-0FE7-3640-94EF-C27F4DFE571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A1F893-46FD-2547-8D79-88C87999EA5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309AAD-211E-754A-9DB7-E8C2AEC3262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E24C04-B41A-A04D-90B7-ED65B35C53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3DC553-1C0F-AF46-A4D0-DE749B51621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33F80E-90A1-4844-B068-998150416E0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44CFF6-B944-C341-91C2-9CC17573F56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27BD5F-987B-E942-A969-4BB8D5391F2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20858C-2A4D-6E47-A0E7-6676F1DF108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481B56-3F2E-AF4F-8659-4447CA09355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8F3946-C804-6E42-9B2B-B6A7FE2141D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F1A686-BD74-8546-924F-7808D26F75D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80318A-75E6-C74C-91DD-F343056FA27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F5901-2CEE-E94A-BD3D-3A2E4939CC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25AEFF-63F0-ED4E-8844-CE7AAABE075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153FCD-FC2D-4B41-8F57-161902A571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E11BD8-7FAD-AF42-89AB-A99034D537C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1984DB-6642-5042-9192-86AD78515DC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D69CEA-9EA0-1644-A2BC-09C3EAA5FA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8CBE1D-39DF-BE4C-A1EB-C6B51BB6346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A9C8A-00B3-F146-81EE-D8F4FCBE1A9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E2BFF-C8C9-C344-9A6D-16ACB017B21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CBCC20-4741-BD40-941B-83B58F8225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670356-B671-F444-BD97-95C6E5DCDA8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F41F2E-5F98-A44E-9FB3-893D91C9A1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B1748D-8118-5748-B958-E27874C927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D6E44A-2017-824A-8FE0-5FEC11C268C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A6653CB-D0ED-8E44-871A-C66A984D47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B0E1DD7-6428-1649-8A64-E86E7101826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1B7F8-EE31-BC48-8F23-3A464E7EACD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612567-0F71-5A4D-BB2B-7D467144EA2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72B009-F4CD-4649-8CA2-2CBE31D22AA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AB4371-FBEE-CE42-AFA9-D15117A9D95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F6C673-0894-D741-A3A9-1DE3A3C2935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1E7429-CE4A-1F4D-A9C0-3D9C8F209A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845800-2D61-9841-A3E1-378F77DFFF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C9D22-F9E8-2D45-890D-32A4C15A808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1867012-D3CF-8949-AFAB-3BE34C1AFD7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CFF40C-CE0A-AC46-9E31-F391469C648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9073B9-1CA7-3040-A5E4-78F172D6191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1A79BC-0414-C743-BDE2-9E0C48E54A5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F9C5BC-72B0-D146-ADE7-8D2EDDB9AF3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F13B0C-7D5E-3547-8BE6-FF38C0E7C77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14D1D76-AE43-244A-A20B-351D5D555C4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77A691-CB97-4A40-BD9D-9DE0B7144CE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83EF561-96E3-EC43-9666-E2AA67209D1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9FE85C-8D35-5B4A-8E3E-6DD36C262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BF5650-6C15-0740-82D5-09C9AFC96E9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3E4247-784B-2940-AB93-031E97AB2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05FCEF-A4E1-414B-A63E-FA088014789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3C5142-4F44-3842-AB66-5D0615ED9E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784FDF-C8D8-6843-93BC-594FD301FE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660242-4266-2F46-B4AB-79F9AF01743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7E56CB-AD5D-DA4F-BF1D-5ABBFDA8633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CCD8CD-D71A-A14F-A644-261373AACE7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07ABA7-88AB-274C-82D3-43125E11C00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C5733AC-F7B2-0F4E-9B9B-A50240C3B4D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7DF60E-EE99-EA4B-8D65-FB57B2947CE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C2EA4C-BB39-6142-A507-7563EC835525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52604A-03D8-D941-A5C1-48585E2D7BD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D01670-07A2-A244-9A43-202C8824E60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C3E151-90DE-2B4E-8648-0699775CFDBF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2056EE-89DE-2941-B3A1-C651513321D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097F66-490D-EE4F-9E07-1372CFC4B0E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2BCEB89-E44C-1648-80BA-C460CA7C97B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C9D9BA-A3AB-E147-AAB1-96E271EBC171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D16CCB-1F34-4347-A0D5-A860FB1273A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B3F950-8321-6B48-82FE-9A05117626B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7EB4D00-1226-7C4D-A981-3321B06E9226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AB2079D-CAD6-6842-BD43-66052A9FF03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1CBCE53-9D4C-B44A-A695-E9EE628F7AB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1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Так</a:t>
            </a:r>
            <a:r>
              <a:rPr lang="ru-RU" dirty="0"/>
              <a:t>, ты почему репетицию в пятницу </a:t>
            </a:r>
            <a:r>
              <a:rPr lang="ru-RU" dirty="0">
                <a:highlight>
                  <a:srgbClr val="00FF00"/>
                </a:highlight>
              </a:rPr>
              <a:t>прогуляла</a:t>
            </a:r>
            <a:r>
              <a:rPr lang="ru-RU" dirty="0"/>
              <a:t>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А я болела, я же написала. Из дома не выходила </a:t>
            </a:r>
            <a:r>
              <a:rPr lang="ru-RU" dirty="0">
                <a:highlight>
                  <a:srgbClr val="FFFF00"/>
                </a:highlight>
              </a:rPr>
              <a:t>всю неделю</a:t>
            </a:r>
            <a:r>
              <a:rPr lang="ru-RU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что ты!</a:t>
            </a:r>
            <a:r>
              <a:rPr lang="ru-RU" dirty="0"/>
              <a:t> А фотки с пятничной </a:t>
            </a:r>
            <a:r>
              <a:rPr lang="ru-RU" dirty="0" err="1"/>
              <a:t>тусы</a:t>
            </a:r>
            <a:r>
              <a:rPr lang="ru-RU" dirty="0"/>
              <a:t> у тебя в </a:t>
            </a:r>
            <a:r>
              <a:rPr lang="ru-RU" dirty="0" err="1"/>
              <a:t>инстаграме</a:t>
            </a:r>
            <a:r>
              <a:rPr lang="ru-RU" dirty="0"/>
              <a:t> – это чистая случайность!</a:t>
            </a:r>
          </a:p>
        </p:txBody>
      </p:sp>
    </p:spTree>
    <p:extLst>
      <p:ext uri="{BB962C8B-B14F-4D97-AF65-F5344CB8AC3E}">
        <p14:creationId xmlns:p14="http://schemas.microsoft.com/office/powerpoint/2010/main" val="2407105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CA22E-F1AC-7E49-8DBA-19FCDEA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47433E-3C35-9040-8F35-6F183A63B26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11E02-C2FB-0647-9D9E-6E8E56FD830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A7D08-5914-8B48-AC04-B97989485EB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0B5C7-7EE5-6C48-B27F-C2338D6E9B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B4934-9043-6F4D-B100-23F41B1C8D6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0AE2F-2CF7-624B-91CA-0580B61C3C9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7FE27-0FA0-AF48-B396-1919719A233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240D-97FA-944B-9689-F556B5502EE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B5734-8A75-904D-98A5-06A41A690CC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38869-BD16-0A40-BCCB-B7993281DAE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E5667-2D31-7344-8DB4-41EFFB65C31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6F6EE-0F6B-4E4D-AB39-EA11E0A972D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50B6-3CCF-BD4E-89FF-6DD3E216414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11493D-9C86-6F46-B001-1B181EBE373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314336-B65E-9B42-8B74-97241B7DBB5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F66A6-4238-774A-8FF0-F66A8FD9B15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69E5E7-F398-6743-8C78-D31E70CF2DE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0BCEB-B5D2-C24F-BD06-170DF58EA9F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86277-C0FD-EE46-83E5-CB04FD089AF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6B9E0-C7B5-9841-A7B4-248154BEB6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4B272-17A4-284A-92C3-4AE8CB7452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1A295-5F29-5541-96F0-56ACBE3DA7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99ACD-E03F-3E4B-931F-9EBE427528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DE299-84A5-E34A-892E-CC91132A166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9621F-5935-D74A-BE42-C0FA1A0CD2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8E1326-3E35-D643-976B-1E78FA59B1E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935CB8-7177-164E-83A9-EFBAB04FD8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C75C12-8891-5A4E-936D-0B466582D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973A4-AA5C-BF4C-AEDE-8B32F6290C3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0B6E1-B0B6-ED4D-BE92-A86DF4EFF9D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652197-10FD-C847-BBF8-8C89DB256CF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E3DABB-24A1-AD4E-A3E3-A8DE7E2440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30353-4582-E845-BF01-871391143CF0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67B5D0-9601-E04A-9B2F-7FEC89897B2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11074E-0BBB-CE43-AD6F-A5B1BE43097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15843-9DEC-354F-87CB-97D8AA61190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50DC6-CA70-D843-9765-FCF25477A9E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65BD7A-2D01-9A47-B3A0-BB666E9899B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12D275-CBA8-564F-86FF-5007FD0298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B16B8-2CD7-D84C-97B0-17BF0B858E7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56988-46AB-374A-B791-1AD61AD9A4F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5BD64B-42FA-354A-86C8-C21D4F540E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DD39E-C6FC-DF4F-BA95-03F595F12A7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B5D245-954D-BD4D-87B1-CFFCA3B8EC0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84C38B-35B8-3040-A06F-69EA0221181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2B8AA1-A7C2-3149-B565-00AA7B5E082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49D16D-59C9-A44E-9D52-C8AD3A00F9F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C5A08-845B-AA43-A5A4-593E08342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1FB8CB-3DFA-E743-AB81-FDBDF1F80C2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B9DFBA-FCE7-1945-B207-7F5C756660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81B55E-F6AD-8E42-B789-54FC88B42A9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B495A-7FD5-1B48-9E8E-7DA5E4CFABE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6CC634-C352-DB47-807D-4CFBD0E4A5C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153DB9-D998-864B-9050-15C834DD648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B41533-1BF6-6F49-91E8-3D79299D4F4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DE140-95B2-0547-A058-6BDD2FEBEE8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2216A4-FF74-E94F-B26C-39C6B72A156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7EEFB-82EC-7C43-950A-3C102B23D67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80462F-3016-1C49-9D27-7848E4C52BF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4A5482-D05C-BB4C-B6E5-B2B4603606F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0E0F40-2811-544A-ADB3-3B86C7AD4F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321F29-FDFD-D046-A0B3-3184124932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70CA5-983F-2940-A397-F558B1DB2B8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35BB4C-1273-B747-B44F-B1B4D51253D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0EF27-999F-6949-B50A-91375022202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ED310-D538-B048-9B5D-BBF2951CDB0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3AEFB5-3529-BE49-AFFA-3B28625004E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9DB14B-C019-6447-B03E-11FDCCFEAD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E5EE98-D633-E741-AA10-BBC33D8F563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21A0F5-D0EB-914D-B7E2-1BF250C32DB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3C3AC6-1373-064A-96DE-9D1A248AA7F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4558C4-051A-EB4C-84F3-EA542278320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E71657-C9C0-6543-BB36-C6AB7A1899A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72E3F-2863-7741-B474-6B36E9548E2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F17FB1-48B4-F842-96E7-361C154A373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FB14D8-0F9C-6948-B068-8D8C3FAC7BB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7B52D-4FFD-CD41-89B6-4E3BB770917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C8680C-EB1E-A04B-9494-EB6B8DA9B1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0AB363-4031-9C49-8621-43CBB0DF3AA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B4E08-80DE-7A4F-A682-A18A6AB2025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E3721-E352-814F-ADB3-4E0D2CEDDD8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853C7A-F513-8F46-B68C-767983AA68A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9AAB10-8CF4-DD4C-85CF-8852BF5110C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B91B4F-3C9E-8A40-8F11-C4594963DC2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24DF73-6C12-DB49-8ED1-6C9B7F3EB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6C18FA-218E-A545-BF25-84BF4F6D7D3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8B321-1C2C-144E-834A-C0A1334A7A3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C95F8C-E16E-AD47-97AB-595B8EF9EA1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E1BC9E-0567-F142-9272-3A1EBFBD7A5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57A550-03D9-914F-96CA-D2B095493C6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07359C-4A98-6C46-AC41-98FE12C37A4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0DF36D-59BF-CA41-AA92-0615BBC439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26E14A-4B3A-9041-902A-643AAEC06F8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58F0CA-9F6D-5C4A-B5E5-BFF2902A07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7402-5A93-234B-90B5-A73974370DAA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16EAE-BFD2-9E4D-83AF-657A2B8891C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5BA25D-D2FD-184F-AA0C-D861BD1510A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5F6E6-8EBE-F34C-ABEA-0ECC5FFB69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BC465A-D1A5-1B43-99DD-6A2CF1E2916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779472-6072-784C-8AA0-5C9940E1862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930C31-2191-9B40-B5A4-0ABE0B7E23B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631C33-CBDD-0649-82E5-C09B450CCC4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3ECED9-85F5-AE4B-B758-C8D9274D0B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C30A63-2577-9442-A19F-C87726ED9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2300D9B-3244-D142-A894-B4C0786354A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598415-A3D6-CA47-90A3-4375638D946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F2ABD2-92EF-D146-827F-0E0C79B8658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C28839-2F4A-2746-9272-AFFBC0FD2F2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4BA344-F05A-DF4F-BCEA-087594A406F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3398E-65AD-DA4F-9FF7-BF0D9663A57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EED812-B44D-214F-A9C3-F91C9303CE6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87F103-88A7-C54D-A076-69B92719577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202FA6-2F22-2F48-98E7-1E531B0A7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6C8762-56C0-854A-A3C2-1AF55A9BB2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AD5926-5F31-3F47-A128-BA9EE51549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ABE8C0-DEBE-EC47-9CAA-7208420273B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859B78-E87D-CC4A-9B7C-130909F359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B6AD83-2AE8-3746-8954-708BF71B55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37E06D7-E82E-4446-899D-C9E82FE3C4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59DB5DC-5A2E-E840-A93F-D9F8237249C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7328DF0-4F75-F94E-9085-215396F2F54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80879D0-1AEB-3847-BA62-29E88CF5172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501020-0F11-514A-8676-8D5E7F4657FA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87A46B-72A0-9649-915F-E85177FB836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FCC0CF-4DEB-BD49-BB7C-BB26CAFEEA1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58F416-420D-2941-842D-9C991697BFFF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6ADE9F-5D64-8342-AE67-08C730814F8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9E8E21-1E30-A04C-9F41-91D0835FE7B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139287C-89AC-7249-B686-86D783C09F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851FF7-7C57-BF43-8D26-D71ABE5919E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ABD097-65EC-3549-B88A-F6BB443570F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E5136F-BB75-8C4B-ABD0-6B19039C4C1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B0E7D5C-BB0A-0C42-AB96-478EE4D3334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12BD8-D936-9E41-A667-83A4BD10145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466E20-A206-B342-9FBE-50634A37AFB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397F15-111A-A642-B9BF-859E21945B1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EC7D11-8D8D-4846-831B-8AA496EE8AA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827407-C5F4-E845-BA07-641C1786BA07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F1066-0C19-1047-AFC5-2FD9394C651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89501D-0F4B-3A45-A649-0F6B327EF51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520E732-B283-E345-8B0B-D4DFDC361809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F4AA1F-2E0B-E743-824D-B27082F20832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CFFB52-B82F-D048-AAA0-F38CA49A89FD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33585F-1AEB-5846-AF0D-A26962806D4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341DCC-8068-EB47-8621-0E853C5BC5A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92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О, </a:t>
            </a:r>
            <a:r>
              <a:rPr lang="ru-RU" dirty="0">
                <a:highlight>
                  <a:srgbClr val="FFFF00"/>
                </a:highlight>
              </a:rPr>
              <a:t>я тебе не рассказывала</a:t>
            </a:r>
            <a:r>
              <a:rPr lang="ru-RU" dirty="0"/>
              <a:t>, я начала учить жестовый язык.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А я думала</a:t>
            </a:r>
            <a:r>
              <a:rPr lang="ru-RU" dirty="0"/>
              <a:t>, это называется язык глухонемых.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Нет, что ты!</a:t>
            </a:r>
            <a:r>
              <a:rPr lang="ru-RU" dirty="0"/>
              <a:t> Говорить «глухонемые» – это вообще неправильно. </a:t>
            </a:r>
            <a:r>
              <a:rPr lang="ru-RU" dirty="0">
                <a:highlight>
                  <a:srgbClr val="FFFF00"/>
                </a:highlight>
              </a:rPr>
              <a:t>Как бы</a:t>
            </a:r>
            <a:r>
              <a:rPr lang="ru-RU" dirty="0"/>
              <a:t>, если человек не слышит, это не значит, что он не может научиться говорить.</a:t>
            </a:r>
          </a:p>
        </p:txBody>
      </p:sp>
    </p:spTree>
    <p:extLst>
      <p:ext uri="{BB962C8B-B14F-4D97-AF65-F5344CB8AC3E}">
        <p14:creationId xmlns:p14="http://schemas.microsoft.com/office/powerpoint/2010/main" val="2846939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DEAB3-0C70-554B-AF23-1A3544E8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D81678-D527-CB4B-89AB-F664F8CCBE5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B28C-04D0-834D-925B-494476EF2E6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3CC7-C333-D543-91FC-9C567BFCAB1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41DA-30ED-8F42-AC62-4E69A705540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653F7-0305-4248-B955-507247AB384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7C266-7139-D74B-B8C9-2DD594CCC0D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2CE62-220E-4641-B104-973961C631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FE091-8582-FE4D-8A41-E468EB7CC79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0A744-687C-9B41-B0B2-789CDA176B6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619E6-6C35-AB4E-A9DF-8BF3FA91C91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0D843-D955-454F-A057-3A49A5BE405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D5430-5D05-0040-AAF4-0E17CCE30B5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DC0BB-201F-FD40-AC8E-D77142C1B8B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8C171-C0FF-8348-A4D6-745C43EC06D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2043B-F87A-C14B-86AC-8F7508AC0E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49558D-9F04-BD43-9698-FE2395D0302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DA922-6667-454E-8167-3C96B55F388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4FC22-4E67-0A4C-8A36-315FF6B9C3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AFF0F-E0C4-3A43-BD60-F6201433A7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3B334-217B-0841-AA89-349AFC656C4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A57E6-4C5F-BA49-BE05-ACD5685D887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3B517-C140-A843-B18C-DF80AB33ABF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FD0CF0-C91A-8844-A1C8-828EE1EB96E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C6D07-0E25-874A-9DB5-FDA0BC97842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F8917-26EC-FB49-B502-CF80EFA5428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B81CD-9DD8-9840-9718-1023F6CD7F8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70473-95F7-9044-B7E3-CC89571F3E2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7BA91-4180-074C-B1F5-6428C96ED7B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AF46-51F6-0D46-B42C-92FC03A196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E6AE7-891E-1D44-B516-1E3726DF268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E8B144-BAEF-6048-9745-30BFCA10FA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5D9BE-2C68-0A48-A505-104CF8432DE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980CA4-E7D7-D640-B19E-4EE06D98E8E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C7243F-7B74-9A41-A95C-0F22481DF11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B7392-D4D0-184D-8052-94889B21931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AD6D7-7ED9-F344-AE23-2C3EF38292C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959C95-8B5E-8E46-80EC-6E565B573AF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7F0BA4-A88C-B84F-8F23-96E6D7298BD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EA8C19-1BEC-434F-9113-104C3B83339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F2C4FF-86B8-6A46-9B8B-F69513BC18B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063AE6-AA6B-6A43-ADC2-86B8F58F66B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1F32CA-045C-C34B-85D3-F2444939B1A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F40335-42A8-B84A-B218-65B3BA47EA7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A750B4-ECA5-7D47-B55A-54CFCAE980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D813-A5AA-BD4E-819B-DFB9F86FAB9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20CE75-9CD0-CD43-864C-925C8D92FAD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42C2E9-FF74-FB43-BCAC-B66579AA325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7FCEC9-FFBF-654B-BFDC-6207D227190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430CC6-2366-4C43-A54A-A41DBAF8157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D4597D-708F-F049-9A50-4E355743ED0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B85B13-AE63-D748-9268-D915D1F9301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3361E-55B5-0D4C-B798-44E5D3818B2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47DB5F-DD30-4545-89CD-9DEC77F0AC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73CB17-7F8A-C146-AD7C-2A7E8C0BC2A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E1F549-BB55-8A4D-B6D8-BABDA14D4BB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2C5F7-6C0B-DB4D-99F0-F98D5EF866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871143-7CD9-FE40-A924-ECC3987F9F4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18C06-CD7E-0342-90E5-3674738556D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999E05-FE74-BB4C-AF64-6926CD20BBA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37BE-73C6-064C-AD32-E7AAA921B9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FC77FA-2CD3-4F4B-A0C4-740889A23B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8B67E0-A2CE-204A-8FDE-29B2035D7C9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1295B-3ED4-E34D-9466-1FE49E7081E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9AEC10-DC47-D145-89EF-C739742415C4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284CEA-8B14-B049-AD6F-DF545A37A8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08BA8F-BCA0-CD4C-898B-76C84584D6A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68434-7C7F-E34E-9D5E-7EA3B1D0A0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08FA71-F713-1941-8E74-B8308F3CDD6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D15CCC-0A8D-6549-A188-9B518EAE5BB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4AA0A1-0477-DC4D-8B3C-2D85F25BF91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6595AA-024E-4D49-977E-49E4AA440E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2F44A9-C337-6E46-BCB2-7B1B810661F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49A401-4EAA-B247-9517-A5BF09CF83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7ECE78-BCBE-1D48-A624-CFC18CD67BC9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6D7BCD-03D5-6E40-84E7-7B89F18145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E41DCB-39B0-8548-9687-9B0C63651FC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911BD2-C707-984C-9F87-BD740FD2C6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3F1BA0-7A4A-7148-983A-8C8DC4EC7CB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404FC1-659F-BF42-A4B2-A4B765E33EC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3D0979-8685-2042-8807-2B02A86575E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F4BBDA-BF67-764D-A715-4FA6A55D4AE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EC81FE-8831-5640-A2E7-5412C1B5DF4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96292D-F915-1445-81AA-FB21C6BCC9B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E2278E-CF6A-B548-81AA-A13443E48A2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626B71-29F0-4D4D-8E3F-B972AF91880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D68634-1342-FF41-8E79-7BA103017EE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34D65C-8EEF-FB4C-A2E7-05BF519AE84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FED40E-7B11-2046-867F-2A55782318F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496324-EF2A-0445-9C78-ECA58EFA40F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BBAE1F-989E-7D40-A4B5-027B23E138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0A684F-FC93-844C-9B3A-286C93E9B8A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242563-2F2F-E14E-BD90-6C406D20E3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4F6BC3-39A1-D24C-8955-803BE0C6B9A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32AC81-155B-514D-8FD9-8E3F7FE3F28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F800D2-0D6F-2C4F-B61E-FDCF05D0D6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B21C4D-EEFE-4441-8430-0EF1EDAEF06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07131E-2412-D744-974A-722B6952641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6EEB1B6-6E3D-2E46-8416-BB62E334B4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B8CCAF-CAC1-734C-8368-A39498344EF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37E46B-8D7B-D649-8E73-AE7E33EDB77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EBBCF9-A3D6-DE4A-A369-9CA44CF4A62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8C4ED7-3A9B-8343-B6DD-83174236036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F9EA76-79BF-364A-89E6-CEE6932DCF7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2985E73-ABAE-7545-AB8F-2C5277C98B0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A99168-91F1-2A40-A39F-9BE0ACA326F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26A92E-DAD9-2D46-933E-0B35354E09F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43F063-6148-254A-8E5A-9D527B97B6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EB33780-4EC0-7243-AFD9-83F618A95D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8530BB-BBAE-7E4D-AF6D-B3FE4E000AF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04C425-BD57-EB46-8782-6AB594190C2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FFEEA5-E17A-4349-A325-A0523813E36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33B969-E4F3-3849-91A1-E2973F24E29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D8FCF6-50E9-FD4D-A620-8F56763D9C4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2A00F3-102F-BB4F-B1C7-03595624AD1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3C25D2-3F2C-8E47-910A-F993A8C7FF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338F53E-D9E8-2446-A01D-F569E834DED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81F1B9-A4FC-F447-A6CE-6AF505DF50E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1F3802-A5F4-7B42-81ED-88C4B14C9FC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9E5C08F-B020-ED4B-BA83-AB095B2AA7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9C2CD6-D5CE-9F44-A0D6-4982E988B8D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F74182-1C5C-F54C-818D-B6C619D11CE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92CE2B-5C2F-0B4F-BBDF-230C6157C55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178FFF2-59C1-D749-B79C-B79747170B1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71CCAF-4E86-BA4A-A9FE-3842BA981A3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260C9E-CC57-404D-8ED3-8A602178293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1EC1930-7324-A84F-B363-38055E7641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FD84555-87AD-644A-A5D2-D294B75EB60F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95B11B-C979-5D44-9CF8-11003627F87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A3914FA-EF40-F242-A8A2-D86A1BBD3401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F6C76E-9F15-8B4A-9B6A-473038A3F66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EF0CC3-3A5A-D148-8069-94C5595402A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3F8CA4-F3D7-5141-8D44-C8313440868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7870A2A-7152-1947-8B0C-4902244F01E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231752-B876-AA42-8C2B-9A251E8BCBC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E76C-125C-C244-8C78-128769A587F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175134-6A8C-684D-B8DB-FC0755ECA40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AE8BF4-1539-9742-BEB8-89D41B392763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5E8CB8-0C6B-0944-AABD-9CDC1CE53433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7E354A4-BFAD-4146-9BFD-CD9F9B666E4D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0BAA7E-F0A0-654D-87AB-A0C6B700F0DA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EC5CBE-787F-F943-9F29-9AE778A2847C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CB4A83-9592-A642-8C6E-2E6969A902F7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3384F7-77DF-0F46-BA41-EED8D84F0D5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99A3E28-D538-DE4C-8590-32EEEAA9014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BB5EAC0-DA1B-3B44-A393-EF2140B982F5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0CB94C-9873-4542-8918-84EBA37E928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45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Я надеюсь</a:t>
            </a:r>
            <a:r>
              <a:rPr lang="ru-RU" dirty="0"/>
              <a:t>, ты позвонила бабушке, поблагодарила за подарок?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конечно</a:t>
            </a:r>
            <a:r>
              <a:rPr lang="ru-RU" dirty="0"/>
              <a:t>, еще вчера.</a:t>
            </a:r>
          </a:p>
        </p:txBody>
      </p:sp>
    </p:spTree>
    <p:extLst>
      <p:ext uri="{BB962C8B-B14F-4D97-AF65-F5344CB8AC3E}">
        <p14:creationId xmlns:p14="http://schemas.microsoft.com/office/powerpoint/2010/main" val="137644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2EAE6-2F92-DE4C-950F-D8C80AF1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C6DE7F-AC0D-B341-ACF5-305265D06E0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F5745-3E08-6F48-AFFD-2923EBA8C34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F365C7-5FFC-1042-ACBF-0D2A269799A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C83E1E-FD89-384B-934A-045B292FBB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887F9-0711-194F-99B6-A9E26030FDA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D89AB-FB83-1B48-97F6-82FB5C8A885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21116-681A-D54F-9ED3-8CDF6A4C440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940649-BEBB-BF49-97C3-891AB6B693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949CCD-5D46-434A-82B4-912F786DFAB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5573C5-21D4-FB45-8BED-9D5894151C5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904538-6AD7-AB4C-A7C1-45AFDA0A96E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061CF-FC0A-A345-8515-EFD589E5B05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3FE4F4-6D38-394E-8F40-24729FBA69A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326909-BF23-0A4A-B9BC-B383ABFF49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01957-9ABF-C54B-BCE8-3FCD14112DA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58E9F9-B6DF-CE4D-B498-5BDD0BBCA83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5FE5-F4F4-5945-84E3-48205FA67B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45DEEF-8BC0-2F47-9C5F-82C9547402C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B61184-B26F-3046-BF35-466F9881DF2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8932F3-4934-5A4C-AD3C-0E9803294E0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4593BF-B58B-024D-94C6-34C9E6D9AF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E2A2A0-8DCB-6A4D-B371-01470699B53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E4CD9D-9F0E-6548-BF63-AD098ACEDA1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C5EBCA-104A-9340-836A-6499E389ECD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DA7D7D-CA60-FE4F-9122-2B15C5DE626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A78285-09A6-C640-8CBD-B46D251B4D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EB577-AAEC-1241-A2BF-310FDADC1F1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B306DD-6DA0-6A41-BC7B-32B644321EE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73C85-733A-614E-A761-BB2EFAAD1B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78AA3-297F-2D45-AE87-CBD3897E178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7B9AB7-9471-7F49-BEC2-951580EFF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24307A-54C2-7E44-8F60-2922901D5E1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9830BC-9BA7-6849-BCE4-9DB792CF1F5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3FA670-2E1F-D448-BB44-207C1731CEF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18C81-4A5F-E946-B1B1-CD794124D2F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57CFB9-58B4-0B4E-AC57-D5CC15573B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E1D17B-5851-CF47-8EE0-EE3827A271E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0535F-8B0A-A741-8166-78BD445E47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1D1A4E-484C-CC42-9654-B174A8F72C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C96F6D-85C3-1441-BC83-50BB64479D2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D40EB3-53EA-B841-9541-82644A4F6E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488E3-71A4-344F-96A6-74D634AD05A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C3BE3F-4CF5-D04F-892E-4FD5BB1E350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45D920-287B-EF4D-B8DE-E53E779B096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0D80A-48AB-E74E-BEF3-5DFEB3E5F4E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491CDD-B029-E34A-AEA9-31724C9550B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8F4A78-0B02-AF45-BD7B-079055691F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04882-1FCE-E846-B85B-0C86278945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8B77E-B631-9548-BBC9-0263B6538B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811E0E-6343-4945-BE5F-2C0B295557C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91BD98-96CD-514E-827E-93EBD84476C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4D4EA0-6006-6048-9A30-9CCFDEDF1EC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84D955-7BF3-0E4A-B601-44A8BEB9EA9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61EB52-1E2B-3643-8531-904C1F4B07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7C6F5C-2C8E-144D-BC8B-A513C37F40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4B9818-366B-1043-A392-5BFB4D91CD0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9003513-F2D3-9845-BD27-673D0541EAE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45295-A3FE-264F-9776-C8D127A23C92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6D3D58-F9CC-4E41-ABC5-7F22A8F9BE3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814141-E008-0D41-BE6A-4D83D931E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EF598C-2CAD-314F-A4FF-0B3D21CB9B9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B2456-B9EF-F442-A779-4FAECB73C83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220B02-8EDA-4345-8C9C-283BA977FEE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50722B-D78D-BA40-AFC4-10EFE3F50A5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F3778-6B77-0F41-A094-2E5722B1BC7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611BBE-9D0C-A34D-B4A5-54264E00EF3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48B8CA-60D1-6E4A-8B26-784CF0D3B30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3F286-D519-5C45-A81B-9F0CD0A319A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2B7C3B-540B-4444-A86B-72870FB748C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78E7ED-CB5B-F94E-927B-DBC4180D91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1AC88E-F747-8549-ACE3-66C85F37F40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CD202E-9EE0-4943-A301-824C71682F8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1D97D6-98EC-5347-813F-A3187075381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CE12BB-1232-984E-8152-72CB8CD60B2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610EAD-6FD0-8448-AD3E-7B602BAE5E3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77101A-A785-1A4E-BBCF-C303259FFC4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A03AEC-BF50-3842-B3B2-A3BB447B518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2E257CE-0E1D-4641-A270-AA0F8E7A2ED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19A2DA7-5D80-B141-9898-7BF04C5B2B9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146BCF0-4288-3141-AB89-A2AFAC0898A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42F7E2-EE04-7048-A118-CC971865B56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9BA216-220A-9F43-B896-893598A6911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31FEE1-5C3A-0749-A41D-CD477AF4975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69C02A-8015-D748-96AF-2F088B3351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2BF30F-8FCF-1C42-AF3D-597EF70FAAD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96EFEB-8668-E745-8C38-4A6554F3F9E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8ADA31-B39B-AE40-8BB9-77B881182D6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8D60EAC-8195-F546-8E71-73FDE91737B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F64906-A5A4-3C46-9286-CA58B7FDD58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719418-E7C9-4A49-ADEE-FCC49934285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ECAC25-D28D-AD47-90B2-EAA4663D484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A5D6E32-A265-CF47-B944-691839DA76A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D4DB3B-0FEC-CD46-9A12-976827D86F5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B0EE8-0512-9F49-B304-866AADA7EB6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24E54-0C5C-2948-B594-68A341B0496C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2911CD-C0A8-1540-93A6-AA7D88CC1FE3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D388A5-37D7-6E43-8326-23CCEABC5D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645B4E4-0C75-CF48-8186-906E44589B5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ADCD108-4B33-6B48-B3F1-DC2E1F0DC2C4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246258-5EAA-AE47-8BA8-7339FF9A7DF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79D9717-26F2-6B4B-81F5-55928766147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0B1C868-2CE9-3B4E-8F1D-FC327EB6FC2A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B2B03E-CD59-2E46-B5FD-E206DED4107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7CCB581-3E51-A74A-86C0-14DA145B066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CCA87D7-3ACA-2541-A98C-546C2C0923A0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14CE58C-FEA8-7B40-860D-DD7145FF094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0C118-3742-274E-AD5E-4A46941A98DC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B346B-FD02-5B43-85E3-3601789F9FD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A78CB5-96CC-AE47-83F2-6922F5B2C2CB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6F6501A-099B-AF42-8922-41B7A9760F7D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2EBEDF-1496-6641-9B6A-F71D0418529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958E35-45FB-DA40-AE22-31206D48312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F43B8A-EE26-6C43-8740-E648EB07784A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923DE0-93F6-2F48-B447-C20035CAC220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08A4975-15F0-EE4F-8A2B-6E9E2F49E72F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1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4D709-2E81-854B-9768-CE303599FF87}"/>
              </a:ext>
            </a:extLst>
          </p:cNvPr>
          <p:cNvSpPr txBox="1"/>
          <p:nvPr/>
        </p:nvSpPr>
        <p:spPr>
          <a:xfrm>
            <a:off x="4170000" y="2505670"/>
            <a:ext cx="412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3716170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Вот, и </a:t>
            </a:r>
            <a:r>
              <a:rPr lang="ru-RU" dirty="0">
                <a:highlight>
                  <a:srgbClr val="FFFF00"/>
                </a:highlight>
              </a:rPr>
              <a:t>в общем</a:t>
            </a:r>
            <a:r>
              <a:rPr lang="ru-RU" dirty="0"/>
              <a:t> я написала ему сообщение, </a:t>
            </a:r>
            <a:r>
              <a:rPr lang="ru-RU" dirty="0">
                <a:highlight>
                  <a:srgbClr val="FFFF00"/>
                </a:highlight>
              </a:rPr>
              <a:t>ну, в общем</a:t>
            </a:r>
            <a:r>
              <a:rPr lang="ru-RU" dirty="0"/>
              <a:t>, в котором я признаюсь ему в любви, и он прочитал и не ответил.</a:t>
            </a:r>
            <a:br>
              <a:rPr lang="ru-RU" dirty="0"/>
            </a:br>
            <a:r>
              <a:rPr lang="ru-RU" dirty="0"/>
              <a:t>…</a:t>
            </a:r>
            <a:r>
              <a:rPr lang="ru-RU" dirty="0">
                <a:highlight>
                  <a:srgbClr val="FFFF00"/>
                </a:highlight>
              </a:rPr>
              <a:t>Ну вот.</a:t>
            </a:r>
            <a:r>
              <a:rPr lang="ru-RU" dirty="0"/>
              <a:t> Ты теперь об этом кому-нибудь расскажешь.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 ты!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Спасибо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071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924E2-D978-3A43-B947-A00AA1D9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F9466-751F-9D41-B565-72D2B97BE34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6E8BB-B9D2-9E42-8EC0-FC798BB7308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30F52-9B6B-0744-B342-F510CDFDED2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35FC6-CCC2-124B-9F15-D90F0D43DC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E7809-AD18-0946-84F6-283F4475E2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FD0F8-387C-6647-AEEF-819234864E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7E76E-82D7-7448-A37B-4B011A7706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A377-8389-C742-B0CC-5A934629BD8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9231A-D281-7F4C-9869-A261F399F2E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C2E140-B43E-EE4F-BDD7-E01A0978D1A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39B8A-EC3A-514C-8F9A-2F76DE97CC8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B2FB6-321D-854D-9465-4ED2633A637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4B45F-6E2B-F74B-863D-AE5D1321459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CECAC-2B57-E540-BB72-F58E9C771E7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8B86F-2997-6948-B9F0-90BDCDC913A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77994-8035-D344-AC64-B564BCE3899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84CFD-C77A-7A44-AC88-5D229E0A8DC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B19E6-0F1D-7541-991A-1ED60A479B7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6BC5F8-9BD2-044E-8D1D-978A59849D4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6CD20-4AE5-B04F-A895-49892E505C8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CD8B8-9F8C-1F48-ADFF-DD775DA7573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029E2-431F-2642-AFB7-469E0CC5776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F8086-FBCB-BD47-AA93-8DE7F822E97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68259-C78F-3342-B22E-74D3809F151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3C930-F40B-B94F-9E84-5A94B024D90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5588E-22AC-F64A-A08D-2E7912BFC0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592482-C97A-3A4D-81FC-39F75BE750A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FE8439-2A4C-F945-AF42-BB3D1D99A48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DEE80F-A036-7E4B-B40E-992964AADE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7A00B-2AB1-8A4D-856D-A151AA9071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7F3337-666D-C64C-8DE1-D71AD4FE72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1A5C9-AA75-1645-8014-55A2CD67D59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7E671-AB12-6C40-8E81-93D3D9B0037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ED49D-860B-B84D-A27B-FEDC1CD1619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2E10B3-80DA-B540-A097-93D32D8CAE1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FDB06B-273C-694C-9882-38F6B6B7C1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80A56-4D61-5448-9F15-D4E495CD0E3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D8DC3E-78E7-4741-AA6A-CAD8A69E93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7BA5CC-33F3-EC40-A37E-42E873FC0CB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1FD0B2-363E-C942-A0E9-64D7321088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285759-AA27-B94B-BC26-F8E1B48A31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1235A-CA52-B449-BC97-B98573F30B1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B359B8-7AED-B148-B096-AF3D253B1C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B1B906-0B5F-074C-BC06-3A6C784458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691DD2-49FF-1C45-981F-C05EB6D704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CCE73C-3108-1543-9E1E-067C73E73E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AD2FBC-F0F8-084B-94BA-B9AEBBB747E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553094-74A0-F14F-8B23-388938A1A32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47EB33-F349-B34E-99D9-29F4DC48695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A916FC-E9FC-4148-8445-755D4D212E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130A23-7B22-6142-A740-6456F101F2A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BD8785-6005-4C40-9718-3C045FE9C44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978797-6ABC-C04F-990A-D773283F4DA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B3D503-C8DE-9F40-BAC3-D324BBCFE4C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73C96A-B973-1948-A40B-E7442715B7E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16AF2D-F750-5142-B457-07B3A2EE97D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283993-A8DB-554B-BA76-7D0DAF36CA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6EB6B9-719F-9243-9723-ACEB64B79AC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C9C903-FF49-8049-B827-775BA5266C8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778AB-7467-BC40-8169-1DEB9EB9BC8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0D5817-9379-B743-B320-57B55B4FFA2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7EE999-CDCE-DC4A-BF79-BA0EB3A97AB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28DCCD-AC9A-FD46-8C95-B89C40FE0F6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AD923-ADE6-2D4C-805A-E29D7EB975D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55AED4-1BE8-2849-951E-229DE100032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BBA43-15D6-4940-AE7C-DCFD5388E36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D348D0-24B9-024D-B7C2-5D8F2A5DC0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BBB699-1D84-0E43-BDB7-98045C9E699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DC7E7-133E-5348-A708-9BD20607C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68A7C-5EB5-8D43-984F-F4B7E5F54B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697231-0C8A-A941-B464-6A80D23D19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8857AF-78CE-9C4D-AF03-FF8A49B730E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910CB-A1DA-FF4B-92B2-295D2669100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126952-CD3A-774D-BBBB-67C75DD2114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BC769-1750-A64B-AFA5-CAFECDD9133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2C0FF-372A-8944-AAF6-AB6A1ADBE5B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5A7C1-09CF-8C4A-9770-33B96236508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00741-F2FD-114E-B05F-6044C99B9C2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98A9A7-4C5C-684E-A200-C8C79996DDE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3DD365-C7FE-314B-B49B-72EB9671B14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22CFEC-98D4-BF4E-8BF0-62D2443A3D9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400F32-7AA1-7E45-BB8C-B2357CD5A27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C52C11-341E-214B-B650-DE58A304F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29D278-2D12-CB45-955D-89CDDB1EE7D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A2A212-A3B2-DB41-B12D-1BAD40646D5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297CA5-3CC0-4541-A050-883A16E225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641D86-4660-4241-8197-F2B1F14E903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7AF750-EA29-8C45-B966-16D39EA4206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395C3E-9FF0-0340-B762-A1BD47C4AF5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A32393-314C-094B-A175-BC9C3AD8C0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D4B1AD-FEE4-DF4E-8A99-7602892C848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05AC64-E91F-804D-A976-B386CDAAD53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91BEB50-B596-C745-A194-7C345B0442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1F0FBD-F6D2-554D-AB74-BDF0041313A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8ADF68-9E3D-EC43-A461-65FF35BDAC0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3C2D45-0CD4-1E40-855F-B7D4EF391F8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5B2986-4421-4E43-B5BA-68B53DC765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29BCE0-1EC1-6F45-B3D4-555B1E36CBC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80CDC6-04E7-1844-AA8F-3160D9EF3FA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55357B-1620-9447-829B-5C95342534B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FBAD60-8EE5-0840-9E71-00FF8F4DD9C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3535E6-7CD2-1945-BDD1-B5291C7F149F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719AA0-71BE-C146-B052-B099EBA1622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549B02F-E890-5949-B5B7-EC2EDF8DB31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E11D13-4544-B348-9CAD-9FF8C7E5501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888B50-2D98-884C-9345-1B64D48CF1A0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DFD2A-22DD-1F44-9F97-757880B93D32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39E8F9E-B1F8-314E-AF8E-E42101A20F8B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A626AA-2AE7-4649-922B-93A0B352A73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B9A5F9-795E-784B-B956-B48E230CB2A1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97143C-22E7-AF4B-9F44-0A63788EDAB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12B357-C2C2-3140-9FC0-2EC74444A13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C50164-7624-0C44-9E42-A6FF216BDF9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2953F2-BE4C-B848-B993-6875B2408DA1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E2BEA-7DD1-2A44-AE1D-FA1FA5AF7719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E1E40D-8117-ED44-966B-806CDFFBF910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94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</a:t>
            </a:r>
            <a:r>
              <a:rPr lang="ru-RU" dirty="0">
                <a:highlight>
                  <a:srgbClr val="00FF00"/>
                </a:highlight>
              </a:rPr>
              <a:t>хотела тебя спросить</a:t>
            </a:r>
            <a:r>
              <a:rPr lang="ru-RU" dirty="0"/>
              <a:t>. Ты очень сильно обидишься, если я завтра не приду?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</a:t>
            </a:r>
            <a:r>
              <a:rPr lang="ru-RU" dirty="0"/>
              <a:t>, нет, конечно. </a:t>
            </a:r>
            <a:r>
              <a:rPr lang="ru-RU" dirty="0">
                <a:highlight>
                  <a:srgbClr val="FFFF00"/>
                </a:highlight>
              </a:rPr>
              <a:t>Все </a:t>
            </a:r>
            <a:r>
              <a:rPr lang="ru-RU" dirty="0" err="1">
                <a:highlight>
                  <a:srgbClr val="FFFF00"/>
                </a:highlight>
              </a:rPr>
              <a:t>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756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EC0A0-1A23-064C-9AF7-6CCBE05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23841-FA0A-334D-BA82-B26AA941870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6FA7F-CAAD-9744-80A3-148A372DF4C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BA70-5EA0-B043-9B49-937F0FDCE1F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FFDCF-3211-2B44-8414-F0E00CFB6E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97D99-0FB8-7A45-9306-116EDAD8A4A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23E6C-FA11-8D46-A006-302A66F0480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6947E-EEB7-7D42-9D3B-E21331FCD8D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BF0FC-9EBC-3344-AADD-F611D4F926A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C20B-4751-454D-BA55-E5696B3F9C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67F-C35B-4D40-AEB4-99ACB8B8F4B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374C8-9C4F-FB4D-913D-DC214CEB122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76134-D2F9-DD41-B8B1-6EE6C6B86A5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C6D48-2188-1641-AF46-7993190B143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76D3-70DC-6346-A3F2-280139E0C13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FF45A-32A3-7249-A04F-D5291440D3F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23704-F7C2-CA4C-9A82-F667FC422992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C70AFC-01AE-6C47-8F37-7521A18327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1E868-4140-2744-8247-FDECA3F61B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C3DD8-D606-D449-A683-B2EA08B23E2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E3F38-F108-CC40-AD9D-0825569E6A8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A446D-88F7-B044-B6EA-81DECA9C912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75932-BB97-B642-95D8-BB202DCF730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30C1-A967-184E-9A4F-32F34832D84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534B65-8C94-D744-8EE2-4C85835EA0E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0E20E-FE25-364F-A551-268792988AE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4F30B-9712-4D40-BFD0-DF6DEF7A2D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B8196-B35D-4543-B2A4-F19A6B9EDAB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5E47F-60AE-5842-B6FF-47D507FD47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76032-9306-A545-9CFE-5EDACAC368B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9C590-8F0F-8148-B7A7-A4FCAA97FB1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E3593-7418-794F-B6FC-F911135A257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4565B-C50F-EC40-BBB8-D13B14CFB1D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11B2-C806-3249-BBF8-25BFF938342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93D79D-E3C3-114F-BBAD-E2CAA538B7A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22F5B-7721-6D40-8527-5BCD8EC0841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7B9E9-89D5-C145-9082-87C5E214E44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A8A5-FAED-BF47-9556-90F714FA96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EAF2F-564C-274C-8121-AC91CF9CC1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B4253-6105-4449-8226-2FB9E10A1EE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CE719E-3236-AE49-B249-E08EE2998A5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BDCCCF-6256-7941-BFA1-E8FDA49E516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9352-AC39-2047-AB08-2C2FB33FB9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167-BFD4-C945-ADBE-8A41BBE0F14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52EB1-A812-FE4F-B4A5-53C6CB6903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0ABDB-64E7-3848-872E-9DF84CA04DE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E37A9-CCE7-204F-8074-0F9F4AB30B5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B927AD-DDB0-8949-BD3B-A50B81F4C6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13410-DD2F-3649-BAD7-8ADA5789F1A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CBC12-B002-2A45-8178-6B9EA484C4B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C173F4-2875-FC46-9381-52E813B4E7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D89BA1-342F-A84E-AC89-16E55BA3F80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A31530-5E45-D34B-987B-655D6693BFE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C45EB-344F-9442-AD54-28A9B7F456F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A8862-0F2B-FF4B-A4DA-39A40F10BF4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DEEDEA-C15B-354B-81CA-BECC1642C05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5E30-DF80-9045-A4EE-40309C4BBC3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27D6B-F801-134F-9F7A-EB865F111EB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E94D5A-FB86-7D45-A9C4-63886BA722A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377D8-81D6-2A49-A54E-059AB75258A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D0370-F966-1B4E-80AA-3732B4A9B67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E83885-4631-0E41-97C4-805A53320C7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F0B1E4-6548-1649-8D10-528AB46DBF3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D0E73D-21FD-8045-A508-903CD425D06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1E934-F920-0640-BFD9-C4FE3A588F9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447B39-8BB6-984F-9C60-0BCC8849CE3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E71A79-B753-C748-9C82-C6B50FE08A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65A5F-96DC-FF41-A5A3-0F6F5A61479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0315F3-4124-7447-90E8-B97BB0F5D02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3071A9-848B-FB41-9786-DBA4F170B68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52D2D8-8261-564B-9BC8-E99002A9815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548822-D352-F241-BE09-5582CAB5BE4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181B4D-9229-ED4E-BF93-00B957FB46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E71C96-0771-7C43-8DD3-153E15D4B04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0A142-F27A-C64B-BF38-18EDCD3FAE9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0959C3-DD1B-5B40-ABAE-08207BFA973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DBC802-79EE-0347-908F-3F0DDD1DF8F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67DD8-AEA5-1B4C-808C-6A1003E269A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012AE8-DE23-E547-9F2A-378E4F7B2BA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919228-5D0A-B546-B05E-71D73719AB6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C362A-461A-A24E-AC1D-3D50F2000DB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E7802B-CC07-E34D-9B10-CD8509FEB70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0882CE-3F8C-DC42-8D26-64F6FDD3120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8681EE-1A2C-4B40-82E5-961056017D1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B2593C-EB33-FA42-B2B8-3F98320A605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62E8A-F7BF-1740-8019-05A935D02A6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99442-0077-E84B-9883-94ED857EA14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F6F03E-8056-B643-8FED-B27B7CEE508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ED47AD-620C-FE40-8297-FBD39BAD702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D587DD-4B56-A94A-B08E-4A2250D443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D50D8E-60CE-3E48-B767-A8F12B4C32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D1A41-5607-F140-9EA0-703B465DF8F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83DD44-9A2C-444B-8C85-FE7DECD00A9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83D5C8-B951-B244-A047-3BC1FB58A9B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1019F2-CC49-CE44-AC43-60459F6F11F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994D7-5BAA-2642-85BE-7F60D19B1B0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66299-EF0D-9F4A-94AC-6AB58EEA609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6CF16D-1401-4347-97EB-834AF2BD1E2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AD8471-1D12-9940-922C-2EEDC48EA6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0E9E0-B500-AA4B-BBAA-7A73B168D8C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5792F6-D157-C04A-8F69-F953C1681A5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7392B1-DC57-D247-A018-F4DDF818C62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B99791-C035-4644-905D-3D79135995F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5080F-4995-4241-A4FD-3F73F01B2F2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B712CF-0574-5D4E-B9B7-D3FA1B8B61E1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AE54B-4F26-204A-89DB-B296334ADC86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595AEF-AA84-574B-A938-7647201D5B0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079B76-365B-5948-9A6D-E5405FCD43F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875471-9411-3744-A23F-05F46AE3FF5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C215EB-F4F1-A84F-9DCD-AC6C278C9465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B7F33-BB6D-6847-8A09-E9E590A17E3A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DD2C85-1AB6-1D4A-97AA-829EEB02B9C1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F0F473-E6DA-604C-A012-5349B1633CE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D5220-7B09-2E4F-8338-E4D481BB79E2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6F38C2-400A-1A4B-9726-CC81EC41AD9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A0FF43-C2A5-014C-800D-2EFF15B8F65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7E71A7-526B-9C48-9532-BDF230C62E6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CCA09-7F15-F04C-B201-09851A2D504C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4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Как ты думаешь</a:t>
            </a:r>
            <a:r>
              <a:rPr lang="ru-RU" dirty="0"/>
              <a:t>, где ты будешь жить через пятнадцать лет?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 ты</a:t>
            </a:r>
            <a:r>
              <a:rPr lang="ru-RU" dirty="0"/>
              <a:t>, конечно в Москве. Я же </a:t>
            </a:r>
            <a:r>
              <a:rPr lang="ru-RU" dirty="0">
                <a:highlight>
                  <a:srgbClr val="00FF00"/>
                </a:highlight>
              </a:rPr>
              <a:t>никогда в жизни</a:t>
            </a:r>
            <a:r>
              <a:rPr lang="ru-RU" dirty="0"/>
              <a:t> не соберусь никуда переехать.</a:t>
            </a:r>
          </a:p>
        </p:txBody>
      </p:sp>
    </p:spTree>
    <p:extLst>
      <p:ext uri="{BB962C8B-B14F-4D97-AF65-F5344CB8AC3E}">
        <p14:creationId xmlns:p14="http://schemas.microsoft.com/office/powerpoint/2010/main" val="1120731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A5EB8-474C-3847-A2BF-4BFFC230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AEFC8D-FAC5-D64B-AC9D-AE635E362E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BFFC-0EAB-6241-80A4-680D7129066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0C790-1F03-5B44-8735-7EF427C03AB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DAFE3-5A95-1040-851E-4EBA2F28F53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FACD0-7DCC-C04C-AC2E-D6D98599AAA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4173B-30D7-3E42-9346-A132B84BCBD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DC241-657D-4E45-BD77-A35384A04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FE646-6412-1343-BC89-EEE88E06AE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81C3F-B77D-2D4E-80EB-1007390FC42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12AFE-7E98-9747-88CF-C9ABA57FB3C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54B06-2B56-1C46-B839-1B3EBC373DF6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65379-0C59-D34A-847B-3ABC460C39C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1A9A9-8182-0B48-9E55-71ABBF8A065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48EE9-2586-F241-B4CA-86B505EA6E8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1A6AF-E1D3-0E45-9666-729658AF9C5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59D6-09BB-D54A-9F33-D2CF81DE11B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BACDC-B861-014A-AA8D-F8AF0C78FF3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6FEB-D290-4F4A-99DF-237D9C2E1BD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9445F-0A02-424A-85FC-711C80D26C3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32591-FC71-9949-9620-24E85222DE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FBEDC-6AB3-A84D-A3D0-5DD7E4EFD3B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8B8E8-6CF4-7943-BEFB-9C8A29F1121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CBC6F-79AA-9246-AB95-4FB3E9EC7F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B7031-0E6F-B747-B2FC-9A96526FF94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A53C2-ECEE-2A4E-BBCC-F9D6CAF1950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EB42BB-C989-7744-A1B9-FF5C6B8476E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3C944-05D8-394E-B930-80A4E88FDD7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A34B2-E5AE-D44A-BC53-4F4C44ABACF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D26FE-E43B-3E46-97D6-D0E1C57AF74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1E442-31FE-8248-B7C3-9EE82FBBE20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8FFE-F803-A44D-9DC4-BE612319D92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1B73F-3534-EF47-839D-25C65F4F6C9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241E-B67A-794B-A6C5-2683D3A786D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7BA243-4AAA-8A41-ABC9-A43F6F3EB1F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261C51-F704-4D40-BDEA-00ACFEBC59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5FD28E-CF43-014C-8949-0A298B01C81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7E29C-4178-5B4A-8BF3-06761BDE23B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14E5A-4E1B-D844-AACE-853C8550E40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41B2B8-953C-D24F-AFD0-43EAAE44400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6A649B-7D20-0D43-B887-C5B22DEC1D7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F25B66-BF3E-384C-917C-10651F50EE0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18B6F5-2538-314F-BACC-0A2757C52E5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30EC6-CFBA-ED4B-BD72-F7A6F62B6ED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661D9C-89F2-6645-8A36-C6F5F21D3E4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2AA2DA-FF94-AA46-ACA3-C967220D83C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D09891-BE86-9548-AE36-01345385647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D106DB-A78B-7E40-B071-21BC5BEFB7F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8DBC88-DC3A-DD43-A6DB-EB208F522BB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0B152-1C08-FA4E-BE89-B4CBFDE2F2D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5A86B2-F566-EF41-B2F8-6126C1A29D3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45F6-948B-C64C-9D8B-370DBAE8193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22D832-AB2B-984B-B2B9-18C0B7AB9FF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0823F9-8279-0C46-83E4-CDB15A452F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116CC5-A658-864F-96C1-E881C05DB11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BADB87-1A0A-FA43-80A7-8FC75F220E2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806BA6-20D7-E345-92A4-D50F860B4EC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6D95FF-4600-C249-A8DF-B7E387ED716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B6EA59-B930-5546-A4F9-A0A36ED3AD9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913906-E71C-1E43-8CBD-D186CA69BA0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6476B7-AA0A-B348-B607-22FED68DA8F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3A3901-9ABA-F14B-A56F-9DB27BBE2BE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6E3906-52CD-774D-BE83-876A9FF299D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AFCE23-A722-B44C-9686-6C5BC337DDC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531C3-16AC-D145-AEC8-16FA8391D9E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798C24-3C10-1743-BD0F-FE831C56D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61359E-D051-3344-B827-2A1255923FE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E60D8E-E10E-CB46-8594-30E4F883DFA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F2CC64-7EEF-3040-9788-9AC0C010CE5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B4F198-E263-614B-968E-800748D7C2D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AC89A2-B310-8B42-8ACF-09B0B19F5DB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41E967-67B4-454C-8B9C-1D0606D6379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E29487-5013-0D4C-BA38-148483B04AC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AF18A7-34EF-1A44-8A09-6AF08167509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6FD6BD-B48C-CC44-9001-A287C21FCCD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105653-3DE5-314C-AD05-6726BF3DB3D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8B9D07-0701-154E-80A9-D70104DBEF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325918-A76E-8E42-B219-685253C282E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D62DD-10F5-3B49-A536-49D6ACDDAC1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3D0A76-A388-2E4C-9456-F1AF4651E20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A1A681-5501-0D42-B7B7-BC2106C4C38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6179F7-F505-9E44-BF5B-630CBF5651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9B4E8E-A374-1645-8EA6-043EA94412B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488271-F819-F449-B08B-0F7539C26AE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876CFF-E0D6-5F4A-8BE0-9F58BCF699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0DD9DC-2099-D24B-9345-5EBA4E527C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062F0E-E633-3B40-AE74-34DCCDF4CA9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497346-F7B6-E949-81C5-E6151EAE36A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8FF7BC-FB39-0749-94E0-410F4DA2DF1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A5262B-CB49-1748-93E3-8AAA065E50C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F3A875-8FD5-9546-B31E-DEEFEE7D52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EF93D5-26E1-0F49-8D67-2DEF9BD5BD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0B4A2C-16DD-0C4E-9CF1-E56F91D56B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6686A-AC18-C341-A1BC-64A864A05C7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B87A59-98EA-AB4F-87AB-CF9000BD97C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47224E-9F40-A54B-8A7D-1FB96407E5B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1A85B6-7A52-EB44-83C6-41BA24C45CF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8BCDEF-9208-7246-9ADF-E0D50184CB4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D5ECD3-B1BA-3441-8B3E-2F12BBAAE3D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35B648-703B-CE45-96DE-5E980E8F773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9B5149-BDBF-3942-813D-C50C97A3319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A1FFE8-8B6D-F749-B042-1A50FF03025E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73F95B-465F-594E-8AD7-4252B8DDC42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8B14D3-21EE-254A-B33F-6EB62CFDA6E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8DAB53-0046-F84E-AF05-6F3A0BA5760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0736AF-297B-3643-8761-2022A5D0F26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E6BCB9-BBF9-104A-A4DB-B2605E2909E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719C9F-DD4E-C940-A0D5-CD2E135FF6A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BD23D4-8895-F745-A210-402F2C0A40C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328CA5-441E-D94A-B565-55B0DBAE697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B7BC35-406C-2843-A6FE-B1D530AB3F1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A1999-083A-4D4B-9E84-DFC9FD5AF9E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EBE798-B298-B249-98E5-E775849D663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7A2407-7AE6-F044-96E0-A97285BBF203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C51F875-E8F3-334C-B428-9BA7440669B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000748-F119-5D44-872D-F7B81C77D4A0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154A3C-6705-4641-8D11-030DB509522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C3C203-51E3-B948-8618-AF186D734815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A2E949-FC91-ED4F-9DD9-56076E5C0235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2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Еще вина?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Я </a:t>
            </a:r>
            <a:r>
              <a:rPr lang="ru-RU" dirty="0">
                <a:highlight>
                  <a:srgbClr val="FFFF00"/>
                </a:highlight>
              </a:rPr>
              <a:t>и так уже</a:t>
            </a:r>
            <a:r>
              <a:rPr lang="ru-RU" dirty="0"/>
              <a:t> выпила всю бутылку.</a:t>
            </a:r>
          </a:p>
        </p:txBody>
      </p:sp>
    </p:spTree>
    <p:extLst>
      <p:ext uri="{BB962C8B-B14F-4D97-AF65-F5344CB8AC3E}">
        <p14:creationId xmlns:p14="http://schemas.microsoft.com/office/powerpoint/2010/main" val="1925938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2840B-94A7-8F44-AF24-E5C8835D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D309FB-A97A-A246-A305-905E463A576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D54C9-D8B4-C64A-BF86-934BBA50BE6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F663-F75B-884F-AB81-49C8F5D56ED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C1042-BC73-7E49-B71C-DFB711E7C1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90A35-C45E-6B43-BAA0-19C7B9E8C1B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8DEEF-6746-B649-AF6A-520D74D6DD2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38B82-D43B-4442-9A7D-79D1DA14A2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EAECB-58FB-1B4D-909E-1B1BEFB73C7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0C081-27CD-484B-8575-D1C869EE8D5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CBF1A3-3E0B-EE4C-A9D2-4EC0D796B2C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63035-89A9-7A42-A514-F92C121FAD0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D9145-875A-4147-8D71-46D42050E45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EFBAC-FC5A-684D-916F-B167926FB4F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2B1EE-D5A2-AD43-AF81-13CF0D403F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13A8-72BB-844B-B81A-8B730EADCBA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82A78-6CFA-4E4F-8926-9EA343B47CB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71EEE-CBD5-3E48-A883-442C122FA99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2AD49A-FC8F-6642-8712-00D65EAEA9D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F0A175-F577-854D-8CB9-BE2F7C3CB8E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E1552-B7EA-9648-A76B-EFD8BA7DB10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5C79B-A196-F749-B48F-30594AF567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9DA83C-6603-BB47-8863-ADBFFE4CF65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BC41C0-5313-504A-AA31-234CBDD0F7C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1C53DE-B074-8342-9EF6-062D2297B2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7D22C-18BF-5045-BDF9-BB48FADD981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F4FA4-CEB6-3842-8E4F-484C5A4B12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9694C-D103-1440-BD16-FB3A444118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782176-BBF7-0043-9AC0-D3D02314446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578A64-4343-0543-B39B-51568C4551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23B379-9819-5648-AB9A-5E6C21C67B4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C9986-9843-E74B-BA9F-C31B5EE311C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FE91C-0E14-9C4B-B6BB-0BDC93976C8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AA46B3-904B-0C44-BFD4-EA42F21C630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99030-E3ED-1D4A-8ABB-A9D68BB942F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63D4D-48C4-4141-8593-6583A75D81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0712B-5EB6-D543-B80B-75617B628C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F16DF0-2E07-A34C-8680-544E021FE48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33BA4-6B59-B248-AE7C-736EEA89715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A9853-6776-BC41-AA1B-B21E760D60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69AF1-6FC5-424C-AFDC-C9DAA060849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6AD63-F437-9949-A40D-BDED7667E6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E2662-389D-8348-A8AE-06D6E919697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6D5078-6827-AA44-8EB8-BBD1F4CC4FD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04E93-7762-5041-9F1A-4B64AA3C98F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BB05E7-CADD-E74C-9BD2-EE137111725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8148B2-826E-B74F-BA22-2F8DD14AA3E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E35766-4D2E-B84E-9E9D-40643235FBB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8D98A-6537-F64F-AAD9-530DC748A09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182643-E620-9C4C-BBDC-99710E672D3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566B5-1D6D-774E-ADB8-FFFDE3B149B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F85358-4EBD-594E-8247-0E7C03CAB7E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0A8ACD-E6C2-B644-856F-E16AE0D0A4A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4D840B-1D64-A640-BE43-B0CA23CD015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9C8B81-4E7F-9E44-A874-65A91D30ED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7471A5-901A-4343-AAB6-F2C3A269C2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E5C562-53A9-CE49-9C2F-4E28AFD4B5E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3F4BDD-A307-B74E-83EF-B2DAD35F40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2C9F31-3C2E-D74A-8A65-DFB8A8CBAF9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FD26AD-F223-8646-94B4-6D804BDED3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C5D7D2-14C7-024B-8F74-51AE55701D8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0BA1E5-782B-3845-AF47-ECEE081F50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6B04D8-F7D8-C640-9BEC-A106360A7F6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F557D5-76FC-8B4B-9D52-6F48320D86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636916-5775-864F-81A9-46340945B7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5D8CCC-1AD2-3948-B09A-A8276DF2D7E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7F8207-1B65-9A4B-9624-0897E8B24E4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4B36B0-9498-F747-8C6F-B6E72000FD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E399CB-75A5-9F4B-8BBC-42776C0D16C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9E4A5-84B8-D944-905B-3C07376BB89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CA798B-7F92-8D42-A36D-9DB321979E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E278DE-CA37-AA40-A1BB-761B998DF1C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BC6D0C-D021-3242-8F4F-AA123F79D75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23D5C-F06A-B245-B8DE-422BAEE010F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D7ACCB-4A87-924F-8906-B5A0A52CB8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68D975-60B4-0240-ADB5-5212E5599FC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48BB9B-39E9-EA47-A7C8-70C37710734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50380-C401-8849-B395-C910DF761D6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95BE8B-72AC-054C-94FE-1466C37A7FB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9B2531-3067-C740-ADFD-830ECDDAD9A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D09517-3658-5740-8F2D-2D54BC89EEF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13504-EDCE-1849-883A-0C2E427811B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68F80B-78AE-6244-BD85-3E97238DAF2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484F1C-BEA3-B942-8BE0-879735ACF1D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988395-9D7F-9D42-B10D-AAE7867C2FF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948B1E-702A-7A4D-B3D1-F5C42896C3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7D0635-9F7F-8B47-8E9A-B0A0B3AC855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21BE04-718A-6D4A-B47D-C71B034839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A3F9FB-3735-F349-A4A4-CD49A8E8F79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3262B3-7431-354B-B163-4DCB09FEAB3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4FC92D-E3A9-5046-8DF3-6BA9288EDCB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A4996-DA3C-9A45-89A6-F1F5E3AA98D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5410E7-F03A-484B-96F7-6C5A18D75D6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49D0DF-F66E-5940-AB9C-3BB3C87A85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55F508-189C-BC4B-97CA-2C1DDA2F6C2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013753-26F1-4349-862C-BBAFA9AB135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3FF4FC-3D44-4343-9DD3-7C41AA75AB21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3B9EAE-2665-F14B-B73E-F476655B636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FACF69-C0C4-8D45-818B-40CFFD288A8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1F6748-504B-A74E-ABFF-120D86248FE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C780B6-346D-474F-9C7C-196C4B22F12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24A059-7EB7-684F-A8C4-89F90C285C1B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17E148-26D6-8643-BB74-FA0C2B8269B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F0E328-42BF-BA4F-A6E2-4CEFB106A6A8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A3462F-D41A-F14E-9C0F-92621E656342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871BFA6-2FBE-3B46-AF93-AE6F36A9E40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A4CC61-C1B0-B042-87DA-0CE532609D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7A0E1D-44E7-CF47-BFCF-E61A18136C8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CA253B-7588-AB43-AFE6-5D5ED6B5F2F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A1A07E-D7CC-174D-97D2-BA0709D8D87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6EAF34-7DB9-9F4D-88EC-1317B9D98A09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2F39E8-7A45-9D45-81BC-BF5D9C878B7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65BDAF-E20D-B34F-B0A4-EF2CB70178A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76E9D5-BD67-AF4E-9060-AA3E38999D86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B7780C-D1A5-9E4E-BE3B-33F720E07018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19BB9A-A861-3948-85BE-455B117A77A6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42DC54-9064-0A4D-92B8-E5930708B8A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ABD81-450E-7748-B25E-7DFA5BD657E7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2BB2B1-8365-504C-BFD1-31D73EADCCC9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9BAB76-1A7C-A64D-A35E-CDFF14E8A022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08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Мне кажется, тебе работать программистом не подходит. Ну, ты же человек </a:t>
            </a:r>
            <a:r>
              <a:rPr lang="ru-RU" dirty="0">
                <a:highlight>
                  <a:srgbClr val="FFFF00"/>
                </a:highlight>
              </a:rPr>
              <a:t>скорее</a:t>
            </a:r>
            <a:r>
              <a:rPr lang="ru-RU" dirty="0"/>
              <a:t> творческого склада…</a:t>
            </a:r>
            <a:endParaRPr lang="ru-RU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Если ты считаешь, что я для этого слишком тупая, просто </a:t>
            </a:r>
            <a:r>
              <a:rPr lang="ru-RU" dirty="0">
                <a:highlight>
                  <a:srgbClr val="00FF00"/>
                </a:highlight>
              </a:rPr>
              <a:t>так и скажи</a:t>
            </a:r>
            <a:r>
              <a:rPr lang="ru-RU" dirty="0"/>
              <a:t>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Я совсем не это имела в виду!</a:t>
            </a:r>
          </a:p>
        </p:txBody>
      </p:sp>
    </p:spTree>
    <p:extLst>
      <p:ext uri="{BB962C8B-B14F-4D97-AF65-F5344CB8AC3E}">
        <p14:creationId xmlns:p14="http://schemas.microsoft.com/office/powerpoint/2010/main" val="1819058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CCD54-1AE7-4C49-9CA7-5DE66DE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ECBB3A-5DA6-704D-A65A-C2EF6DDDB29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FEB1B-5DFF-864D-B47F-5732073DDDD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99A77-45FB-8E48-87AA-82E0B0568FC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58EF4-94A0-BC47-984B-A8B3443D50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3D170-1FF5-0B41-9C0D-931AD10FCD9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03EC0-36EF-D149-B052-5E2D9424AC4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7202-10BC-E243-A715-DB4761A19A1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F7B6D-2799-BE4B-9FF4-DF7BE5C7D6D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518DE-DC6F-684A-AB45-D73CABD3669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C9BF2-BFE4-234D-94A9-B8380D0B5CA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61572-6F99-2B47-A66F-DD8B6211F1C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1A0AC-22CD-C04D-AD09-D5AB89E7308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EBFF0-6A92-304E-837D-CF6DF5F3F1F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77C54-A4AD-DC4A-BC24-6308A8259BE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26E5E-7D09-D344-8A5F-0EDC6F98AB7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84980-BFFC-194D-AFF3-F97E61A7CC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91C54-F8DE-1E47-8B30-0FB59B916DB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A835D-618D-414B-9DE7-AAFF315492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908EE-D66A-5D4E-AB42-E57D385AC1F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E0A5E-B5F8-604F-B103-0BD6F3C4EF6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1D2D00-661C-A341-8D30-AEE00E0DA5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03AA5-814D-2448-927E-2AC400AD807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6B38-E5F1-9641-9846-756E2BD5896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2F03C-86FC-1B4F-B864-7817C15BB81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8CDBE-C1EA-A848-AA94-2FD661A4BD2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D4028-5013-AA4E-8588-2FE6000F506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5F8C3-566C-524F-833C-4F075DCA9C3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0FCC-2895-CB41-9B5D-C8A3AFBB33D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E1BF85-CE8F-3B4B-8A31-0C79B3F1C7C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51406-50DD-194D-ADFD-1DC60F7B13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CB39A6-8FBE-3140-A9C1-F33EF30E07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D35F8-F519-CD4F-B2FE-8D14D17D4A5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5E59D-65D6-704C-8C0E-343CEBD0027C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C83659-8A1A-1544-845B-15EB106D2A1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BD86B-BE1F-1046-804F-4F66EA4B408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29D953-2AF8-D844-8A32-D59C2F20328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32A58-E58C-EE4C-9866-66C3860E834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0D0B5-C69C-9244-BFDD-05453E485D4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887C5A-B56B-014E-90E2-3CAC5E22648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C5697-A9C8-EC4E-838C-A84A1CB8A74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9F7624-B887-5D48-BEA9-F39927B7F89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8580A1-5D6F-5F41-9C1F-56C848266DF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CE672-8B1E-1247-9B96-9AA55F029B1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45EBBB-0FF2-7E45-83EF-589C83BF5EE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73BCF5-572C-CB45-BF41-CA7E7133F7C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D09262-B472-E74F-B5B3-D3E19F1F204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5989B0-A172-B146-A26E-CA1D667C085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922C81-CA8D-2D4C-B54F-E057F74076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6F8660-61D7-B547-8B56-3358159E20E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80837D-E733-9045-9042-274C486D8B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911467-DE58-F04C-9C1C-2F5EC4E6D35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8A439E-C793-7B41-ADB2-134550CE59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5BDB56-A01A-0F4F-BB5C-D0819AB333A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5EDCC8-3199-624C-A3EC-64735ED4045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84F9-7A50-EC45-89B7-FB29F03AD6C2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79406D-230F-654C-BAA1-142613BB6FF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0EFDF-D96B-DC45-8D07-D4888CDAFBE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12E83B-280A-AD42-B13C-8F08BEE25CE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509C80-A75C-CC46-A45D-B6407EA7369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7926F4-5D45-2941-AF2E-C20E5D95C5D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602AD3-416B-E84D-B575-A8743E67DBD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8C72B6-AD2F-6743-B528-AAB2D0443D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1AB5A7-C7D6-BB41-A5F2-9E37DD27B80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A26147-9C11-4742-B4E4-0CE640F2880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278ABB-96AE-BC4D-B51D-652AA89289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B6FF0D-134C-3D48-A4E9-295D2417D12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D1E840-52FD-8A49-98FE-691F099313F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B4162-01AF-684F-B4E0-8F5AA9F4A8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E420F3-67F7-2F43-8951-DF707ECDB5E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48C359-9A65-0F42-ACE1-6ABF0238619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A9508D-4132-4646-BAFD-83718A16492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EADD76-CDB4-2047-808C-42FACB0EA57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584FF8-0DEF-264A-A0AA-BD88E0B8C2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D6EF3F-DC74-FC49-988D-A865BBD818A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78ADD-1229-004C-9063-54693662697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0F731B-51B7-F54B-92A7-2501642D224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216395-DB55-8B4D-B5D9-2573AD9C0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A04688-36DE-A240-96E6-93DD1FA3B6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134B72-DF04-B64B-A493-E108EF0159C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0CF0A-D021-E64E-8F29-3C139F4DB7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2D3B1C-9055-C44C-B5DB-73AC2DE057A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E9E367-DA1A-F749-8B15-52C48A6AE7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5F48E2-C4D5-2848-AB1E-077F8FFA79A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B151B1-1F1D-8148-BBAF-24471D1A1AA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E88DD8-30D7-C54B-ADB6-D4F2B8657B8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5AD3D6A-DB26-3341-86E2-7F0EDECE66A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F8AA89-3490-2741-BA31-63CE9C02121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8F88F3-32C9-044B-ACEC-C6F694EF3BA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92204F-DFDC-1146-ABB7-9B313169529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FE39B-C43C-4B4E-984C-BF54D7CF1A7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88E861-9843-EE4A-8F7A-25B35F4FC9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F160B3-8545-8749-96C6-FCC57C38D49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32E5A7-97FE-2C43-85B8-033D54F3D7A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660B3A-CFC0-724A-B1A1-E4D86FB9AF6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1611FD-6965-8348-8450-0F4BE19FCAF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38DC36-480B-674A-8652-EF89F700500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2B9315F-B492-FA49-A7DA-E2454FF040B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94D-0A17-D244-8398-5E7C872CF84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08467B-92E7-2148-9A60-55E3FDB6D36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6706FE-F532-1643-A943-37B6F06F91C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0EE50A-AF05-0449-9EB2-C9E016C8FDC5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67E18-D8E7-1F4F-93B7-6C3EE044F72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918504-E22A-7D46-890A-7996FC4A5241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DDE2C1-64EA-0C44-9C48-5C2EB34ECAA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07896D-7648-6F47-AB95-EA1C8DFAA8D8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86FB9E-9B52-5844-B8EE-26486B5B1CC8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B2430B-014C-E745-B29E-B4ADEC3C20B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337273-4ED0-0C4E-967C-63C607D607F6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6FF4A-26A7-754D-A02E-F0B6727EE3F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3A69F8-FE2F-314F-A589-946A2AB7F04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A56760-FC65-A943-B239-B7B014AF26D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F5EFF3-5985-6141-8F2A-AC4B49D0B55A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81B6134-4D58-014B-801E-92B55EE57AD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68007A-2D73-014B-9CB7-9811491F0BC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DCD66F7-B535-E348-B312-7F8152A899C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DE70DA-FCE3-F742-B14C-A19F0B36990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2F61CEF-72DF-0B4D-808C-79A86726C489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B190EBB-211A-B24C-8F7A-8C64B8396567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F517649-298A-AA41-8781-37DF31A316E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448B9C-A343-874A-BA24-9431B1BD1682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380296-AFBC-FC45-B17D-2EA49872F8D7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00FF00"/>
                </a:highlight>
              </a:rPr>
              <a:t>Давай</a:t>
            </a:r>
            <a:r>
              <a:rPr lang="ru-RU" sz="3600" dirty="0"/>
              <a:t> я тебе все-таки помогу – возьму хотя бы одну сумку!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600" b="1" dirty="0"/>
              <a:t>Б</a:t>
            </a:r>
            <a:r>
              <a:rPr lang="ru-RU" sz="3600" dirty="0"/>
              <a:t>: </a:t>
            </a:r>
            <a:r>
              <a:rPr lang="ru-RU" sz="3600" dirty="0">
                <a:highlight>
                  <a:srgbClr val="FFFF00"/>
                </a:highlight>
              </a:rPr>
              <a:t>Что ты</a:t>
            </a:r>
            <a:r>
              <a:rPr lang="ru-RU" sz="3600" dirty="0"/>
              <a:t>, я дотащу, они легкие, спасибо!</a:t>
            </a:r>
            <a:endParaRPr lang="ru-RU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578041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Какая же я </a:t>
            </a:r>
            <a:r>
              <a:rPr lang="ru-RU" dirty="0">
                <a:highlight>
                  <a:srgbClr val="00FF00"/>
                </a:highlight>
              </a:rPr>
              <a:t>все-таки</a:t>
            </a:r>
            <a:r>
              <a:rPr lang="ru-RU" dirty="0"/>
              <a:t> страшная.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ты! </a:t>
            </a:r>
            <a:r>
              <a:rPr lang="ru-RU" dirty="0"/>
              <a:t>Ты очень красивая.</a:t>
            </a:r>
          </a:p>
        </p:txBody>
      </p:sp>
    </p:spTree>
    <p:extLst>
      <p:ext uri="{BB962C8B-B14F-4D97-AF65-F5344CB8AC3E}">
        <p14:creationId xmlns:p14="http://schemas.microsoft.com/office/powerpoint/2010/main" val="2397063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3A433-198F-C449-8624-8168CF50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A6ECE-F68D-D64C-8216-96381193CB8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D031D-981B-8B41-BEA2-406B47D55F7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9E9A-BA9D-D844-9061-9C296867806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0E016-91D3-2E47-B808-2AA09CCA9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71AF0-D638-4B47-9273-90BACA04DD1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1605-BF8B-4740-AEB3-398002F7E25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B9758-2710-6248-97A6-306BAC91579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8E95C-F549-3B4C-8EF2-405DAEE0FE6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5F50C-1018-5F49-B213-1A1FFFF765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82BB5-043D-0147-838B-6AD5CCC559D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59AC7-418D-D249-8BB2-903A50A9B6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13DA-A69A-C14F-8F5E-3BB73B7D596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74B82-B1F8-8C4C-996B-DAD336C6C4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D7B0-861A-504D-83BB-BD5DD6631D5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3B533-7710-A440-98FA-4D3D7B69B0C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2F5D2-E448-E94D-9B82-C12B3816420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9A6AA-7013-174A-8968-345B1B94B4A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866E0E-09AB-7C4C-A4EC-859357CEFD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ECA9A-B86C-7E40-B06F-482537577A7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E71D8-966D-0449-B476-9EBA77715AD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68744E-F959-9543-87B8-2621DDF534A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B7034-AC28-5A4B-9B22-D2B677E2038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DAEC93-4170-5743-9C74-42F85322CC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FFB7AC-BE32-C443-967D-B9393A0429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2C4A98-FEE2-FA4A-81EB-25B3014568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4D2442-709E-5643-AD58-727F2F91CA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45FD3-AEA7-9E41-B940-538E596ADEE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F3048-89E4-5441-9AB7-6A6A60A99EE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69040-B86D-4147-8E1B-617F3536C7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9F0C8-3C86-A846-B457-E7C1AD77F2B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44B6B-E283-6745-8115-C9B46B7965A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4DA8C-AB3D-CD49-AF90-B007F5C4C0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6AA4C8-7AEC-634E-A5F6-8256A78F8BB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99B849-91C6-8B48-8175-D7904D50B8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4D993-C535-824E-9A37-CD9C2FD83F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8A6E6-E1AE-9B47-BF7D-28735E862D8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9A40B0-E870-3D4B-A218-17703AE0548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DE361E-28A5-CB48-886D-F35899A5CAC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93F5F-BCD6-3845-BE38-CE5EEE5DB5F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FA0AA-8872-DE4F-ACDD-7AA35C267D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AD3062-FB93-AA40-906E-133504C0B99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012C1-6E1E-AC48-BE57-A53A1E8A5B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41F49C-A12F-2D43-AB58-848D731A052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F407A-DE44-5D48-BAC4-52AD57141D5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5A3445-BC1B-9E4C-B098-C42F0306712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D6BFB-D017-E845-8C44-42C22AC3A87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C0D01-49DC-8440-B1B6-7BCF9AC7782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52AA1-258D-5346-82B0-336F2CE3267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DEB4DB-82F7-0D43-AA45-7F11484948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DC978C-EA70-544E-BF43-F46C408A91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6DDA44-E806-7E4F-8F54-6F24A45FF95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B3A3CA-D937-4D41-86CF-BEBEC3BDBEF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4A5F66-8A4D-6A4B-B7FC-EA2725A037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61F4C-FB25-C84C-8CFA-4EADA3B146A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309383-041A-7B4E-8977-5B9AED47656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EC796A-D298-484C-BF4A-1E9D397FC49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2EE588-22E0-444D-A65D-0AAE68C18D7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63DE6F-D955-DB4A-8D71-8F5D43D24D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D176BF-5F85-0842-8383-76C4210F24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B8171E-CBE8-AA48-A8A1-0A9BF931FB6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2F5A89-A0E3-8947-93F9-A48750BDCE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41AA7E-E03F-E543-89DC-66F104DFAF5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96CF2B-B723-A142-BBCA-26CC23458F2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77E0D-514C-8649-83C0-31FBFCFDF72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26FC89-E896-084F-9534-5EBD4DE8DA3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1658F-E7C9-CA43-A82F-36685206EE4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85230C-355C-E444-8749-160F4EFCCB5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D0E2E6-9E3F-314A-992E-A4FE0095BE2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28B09D-D588-B84D-86E8-6D268AADAD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D3CD8-31C5-A146-9D83-A5D955E8A2A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72B9AC-BD08-0C41-B82A-B87B40495FC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C88DC8-7B0D-C143-9AF6-F40F632D1F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BBE70B-F235-7043-9292-9C97B0494B3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AAD37D-7FD3-2649-ACE1-B97C944F229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ABAF90-D6BA-DD48-AB68-4AA9EAE6B86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301514-F75F-D94B-9E56-B2F99D301CF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3FD7DC-E3B3-D44B-9496-3F6A8CC4B1F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D0DC73-832A-D946-9571-CE04248DD05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A13C84-30F1-F543-A677-620C1AFBD58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1B6BA8E-5649-774B-948F-65E0A0C528F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C54A51-4B96-6442-940A-14FBA9DD84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BA569B-CA63-4B41-902D-BE1776FEDAB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0234A3-4919-6B4F-B624-01F21848B03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5DAF40-B488-444B-BF3A-DB79357C2DA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BBDCF4-B8D6-7841-8EFE-8FBEA69DA06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AC239D-C590-CD47-B96F-E68C7152906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60C13A-FC32-E54E-9FBB-08111C132E9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7B1F6-4233-214A-8270-535C3C968BD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0B61E-851E-274B-86FE-8D22420606E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120730-CAF3-D34D-B145-E5B9300702E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C5F195-CDCB-FD48-98B0-3E39B1A039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C4A912-709B-EA48-89F5-736B769F337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1C3E49-E122-E34A-ACEB-82A3300F50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674263-B3BC-2A44-8623-1E831EAB83FC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23B91-CA5E-2746-8CBF-844617E4C23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774ACE-E310-3647-96AD-449D6A6AF55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077C14-973A-B047-BA68-4967612A7B3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BD088A-0DF3-E740-AD8D-8ACB2C371677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FF8A62-265B-CD4C-9017-5DA05FAE3C4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614874-856B-3A44-83A3-03BAC28C3352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16E7D-E624-4D45-BB45-D14DFC4FF1E8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50A424-02AF-3D46-93DD-FD53508A34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1B4290-9AA1-E441-8DCE-14452ECC8D4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5887CF-0099-6B48-819B-7BCB9F4F1C65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2C627C-2E1F-694B-AC11-0D61B9CA5D54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0F9FD4-8E3C-1A45-802E-396EED39787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DB1C0D-9A8B-3C40-BDB3-FA07220F22E8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071DC0-016A-D249-8CD6-066127EC9060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BF2FA1-FC28-F440-B391-ECBB928F43C6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176B73-217B-044B-B4B9-42E84A910844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77208A-F798-D94E-9519-485322178B99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4645985-F12A-4D4C-A0FB-583897818828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8B8920-C287-4244-B585-1821C3EFA7BE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EE5731-A32D-6348-9CCC-617B184CE5BA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091DED-249A-0740-8E0C-E296949BDFDC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3E7428-A45A-324E-BBA5-992B1B840314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A70136-1133-584B-BDAC-AA6C0A30323E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A6E158-3020-6640-A6CB-0D247F4E6388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55B931-6143-BE4E-8F39-05CCA54EC8BD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5676F-CF20-2442-A7BF-B33EA4C1DE4D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34D1A7-0E4F-A949-9821-A326CAC6411D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05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 </a:t>
            </a:r>
            <a:r>
              <a:rPr lang="ru-RU" dirty="0">
                <a:highlight>
                  <a:srgbClr val="00FF00"/>
                </a:highlight>
              </a:rPr>
              <a:t>Как вчера</a:t>
            </a:r>
            <a:r>
              <a:rPr lang="ru-RU" dirty="0"/>
              <a:t> твой экзамен?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 </a:t>
            </a:r>
            <a:r>
              <a:rPr lang="ru-RU" dirty="0" err="1"/>
              <a:t>Ои</a:t>
            </a:r>
            <a:r>
              <a:rPr lang="ru-RU" dirty="0"/>
              <a:t>̆,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там оказалось все как-то несерьезно. </a:t>
            </a:r>
            <a:r>
              <a:rPr lang="ru-RU"/>
              <a:t>Я-то готовилась </a:t>
            </a:r>
            <a:r>
              <a:rPr lang="ru-RU" dirty="0"/>
              <a:t>неделю по всем билетам</a:t>
            </a:r>
            <a:r>
              <a:rPr lang="ru-RU"/>
              <a:t>, </a:t>
            </a:r>
            <a:r>
              <a:rPr lang="ru-RU">
                <a:highlight>
                  <a:srgbClr val="FFFF00"/>
                </a:highlight>
              </a:rPr>
              <a:t>думала</a:t>
            </a:r>
            <a:r>
              <a:rPr lang="ru-RU"/>
              <a:t>, </a:t>
            </a:r>
            <a:r>
              <a:rPr lang="ru-RU" dirty="0"/>
              <a:t>там будут прям спрашивать каждую тему.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В итоге</a:t>
            </a:r>
            <a:r>
              <a:rPr lang="ru-RU" dirty="0"/>
              <a:t> за полчаса всей группе поставили пятерки, даже тем, кто вообще ни фига не знал.</a:t>
            </a:r>
          </a:p>
        </p:txBody>
      </p:sp>
    </p:spTree>
    <p:extLst>
      <p:ext uri="{BB962C8B-B14F-4D97-AF65-F5344CB8AC3E}">
        <p14:creationId xmlns:p14="http://schemas.microsoft.com/office/powerpoint/2010/main" val="2591327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74C2B-BD25-3441-9999-02FF807A62F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CC522-A2A8-4E4C-92ED-DFCD7EAB1F2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EE20C-3995-B544-93D9-2E335C84B0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70D8C-9484-634C-A273-7F256D2F84A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04509-77B3-8D46-8C26-2CE85D432F3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61C6-EFF7-B84E-96E7-1D35EDDADD8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0DE5F-21F5-B74D-8986-A06BC77A9A5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B359E-FDF9-C24F-89A0-CFE5F784056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76F09-E7E6-8243-8D33-54C6A3AF491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A4C86-2F2F-994A-988C-BDEAC47F53E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901F5-CE44-664A-BD4F-A1103AEAA0D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0D79-0438-A64A-BF84-1984659849A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9C9B4-2555-1B4B-B952-EA836165270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6B867-F77F-E549-956B-55DE2FFD43F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CED93-8B07-B04C-A831-B5439A82FD7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6D8E04-661C-CC4D-A63A-58B05D786D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54FCD-0215-6447-B52B-9ABACA18D88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17545-C608-3848-B205-6FB34CBF29F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C06DC-90A7-604A-866A-6EB5B29D7B7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42D92-5DD5-414B-8ABC-D5AE18BE71C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42663A-BB65-CD44-8851-90F57A7A05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43224-25CD-A44D-9310-AC36329BFF0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08C4C-527D-8144-A10F-A2B466C8B80E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FC554-0F9E-B645-9CC3-F6DC1ACFFE5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18929-C0F4-EB49-A66C-045A2ABE363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EED6-D6D6-8F4F-9B5B-F6458767E75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B8DC8-1DEE-A94A-B121-632BC57F297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6080EA-B49D-9D4A-8784-95A474547A1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AE3D6-130D-7E4F-8261-FB517218419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AE4E6-05EF-4946-A393-396C4047C6D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80DEE-299C-7042-9D9C-027355F4DCA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19A11F-587D-0A40-9AA7-CDFEAC89C4C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7A177-18BD-BE4A-8EAB-FE899EEE220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78AF7-B2F0-D14D-95F3-76724F7E2C5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AC095-2FCE-0041-87A9-410D49070A0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4FCCA-DF76-FF4C-ACDB-5E6FC133E27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8E0A8-7804-4D4D-B7F6-E5A41AA612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964B9C-F4DE-F449-A756-D151E6A7611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236267-0512-BB48-B288-5CFAE3C3FE2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0906DC-22D3-0F4E-8121-8E83F66C57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47186-C7EF-1143-9B92-3EC8AAD4E94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D685F-6CE0-5149-B97D-6524EE0351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398BE8-28F8-3B47-8279-84C3222CD06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5375E0-43E7-654E-BCAA-39D991B72F7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F50B59-5572-F54B-BADC-B209237FCD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E2D78-43BF-8E49-9F51-C3856CDFB78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2C036-43C6-4B45-8BB5-5BE8574B7E6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F4661-A50B-A940-83D0-5B0D625716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5439B4-6E8A-744D-974D-574BCA0350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E19091-09E8-FC4E-9009-6FD02C23DBB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88FE91-6293-B149-8B3C-B0D5D8B4D01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B15994-0088-1D45-B8A7-3333B7303B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410989-BA86-674B-992E-86CB4FE3294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1C67CE-8029-A443-A32D-E8836166C8C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9DA6C2-3F5F-3C4A-9AC3-74DFFB686BD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F93AEE-94E2-614F-AF46-7058CC88AF5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06CF-3C1C-C64A-A8DE-C66503D21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14FB2-1D7B-5245-943B-EB25C720017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03E03B-F9FB-1C42-8CB7-C36955879AAF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55F976-1C1F-E049-9F9D-C2DCFA17ADA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97F7A7-5848-F44D-AAE5-B2207ED17C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5FB453-955A-E94C-902F-295B5E611BF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D7A798-E0E4-0440-A16F-6FA1F9E8161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199A8C-08F5-6840-8D38-8B1BA1E2BA7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ACFE-847C-0343-ABEB-748696C4FD0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5EC8F5-A336-464B-8658-0FE8EFDC5D1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A2C45D-E38B-8143-8F73-63F0284A1B2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58DE14-91CF-E944-9F7F-E1A5D32EDBD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14E5-7349-1F4B-9D78-D26E455D956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39353-D81A-9147-B333-060DAF6ED41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72E242-ECBA-CB43-90DB-12088019A8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9D213-0FD4-3843-B2AA-2D5C7318F9B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BC8DCB-B94B-0040-B87C-4CF6718C9BF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B12B38-65AC-0D4E-ABC9-55C52CC4CE9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AFB615-445B-C149-B7FC-F987C59C45F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E8407C-7BC2-C14A-BE59-50BFFC4D736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9B373E-3DD5-F44F-96DB-DDCEE9761C8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37914-DC90-0E4B-A226-21E3C8001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39C308-D656-A049-A6EE-6D3CA818E5B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1668BF-BC58-1642-8519-3E523BEBE05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64603-AD13-FA41-8DA9-2DE0DCB8E7D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0504BA-0B1B-D94A-A535-5FDE34142A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188757-8EC0-0546-9F4D-4A4969D1AD4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9180AB-37C3-A34C-8A06-41787CBEE1A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948B2-188E-A847-B58B-2BE094A914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91AD2-E307-5349-B19F-D8EAB7EAE45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0597C0-8B6E-A34E-B1D9-179FB2F49D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21D1B1-A2A1-1E4B-AF66-1C02E4DC935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8F0C14-CB5F-CD49-8668-AE3F8B1B97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B86131-D6E7-804D-8405-3D0926073B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2721AA-B0B8-E84E-B453-E891709C034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BE3671-B3E1-9A4F-8BB2-53FDDB6AD00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08F2F1-21F0-524D-BAEF-2A3F75A991E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416860-F0A5-B14C-9B82-CED0F3500A0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7D98B8-9560-F740-B540-84B6CCCA052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3D376F-5E27-7D4B-BA99-711FE3FFEB2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E3A9C-B727-FB4E-84EA-B4DF5317C2E3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F3F615-A5B1-5E43-8FD0-437B425B32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6E2103-E3F1-CC49-B5EB-F923A19D4B1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F5315E-A9E8-674B-8CF2-E8AAACC5DCC7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4204AD-3A46-024E-9542-5A1D442FD23D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A4E18F-A502-7A47-96B2-BDA4880F0F6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6C6455-B779-6141-AA01-81A6D137170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78F908-9BD4-B540-82A0-478268AF9EE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FFACD6-2F49-4D4F-A5B7-5784AF37ACCC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F1AB20-E911-5D45-AFBA-5B70C5C1E0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E2B566-AB01-8A4F-948C-2946E8F8B60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15ADC7-2B2B-BF4E-9FD1-C0471AE100AD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17DDD-3704-0C4B-8929-50B54FCFE1C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9BC079-0C75-6544-B95C-AC75668B9F1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043C31-F900-7C46-8B8C-4BAA95F1CD7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33567D-09D8-8F47-A0F4-2B57D07BF51D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E3510-B27B-A241-AEFB-A8E3EBB867F9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80CF49-AE7F-0A42-8E83-3520F70EBC84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84B2B6-FE4D-0E44-8C77-C3E78962A5EA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463FE4-B14A-0C4F-8231-D2450C145106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E26262-632C-0E49-BE31-F479A3C65DE2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E35838-FE40-FA49-8B01-48A2CA9AC73F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FF3E25-2751-6844-85D6-578B16E6212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4779A2-8A32-DE49-B47A-1A91894AB218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1121F1-FABE-CB4E-A846-A8DE95DFF939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42D94E-CC58-A94C-B8C1-880506EA1DA7}"/>
              </a:ext>
            </a:extLst>
          </p:cNvPr>
          <p:cNvSpPr/>
          <p:nvPr/>
        </p:nvSpPr>
        <p:spPr>
          <a:xfrm>
            <a:off x="1127265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AE177B-CD98-3444-ACA7-D5F453DD943C}"/>
              </a:ext>
            </a:extLst>
          </p:cNvPr>
          <p:cNvSpPr txBox="1"/>
          <p:nvPr/>
        </p:nvSpPr>
        <p:spPr>
          <a:xfrm>
            <a:off x="532382" y="2434623"/>
            <a:ext cx="1120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ВСЕ!</a:t>
            </a:r>
          </a:p>
          <a:p>
            <a:pPr algn="ctr"/>
            <a:r>
              <a:rPr lang="ru-RU" sz="5400" dirty="0"/>
              <a:t>Спасибо за участие в эксперименте!</a:t>
            </a:r>
          </a:p>
        </p:txBody>
      </p:sp>
    </p:spTree>
    <p:extLst>
      <p:ext uri="{BB962C8B-B14F-4D97-AF65-F5344CB8AC3E}">
        <p14:creationId xmlns:p14="http://schemas.microsoft.com/office/powerpoint/2010/main" val="23660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47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sz="3600" b="1" dirty="0"/>
              <a:t>А:</a:t>
            </a:r>
            <a:r>
              <a:rPr lang="ru-RU" sz="3600" dirty="0"/>
              <a:t> Какая же я </a:t>
            </a:r>
            <a:r>
              <a:rPr lang="ru-RU" sz="3600" dirty="0">
                <a:highlight>
                  <a:srgbClr val="00FF00"/>
                </a:highlight>
              </a:rPr>
              <a:t>все-таки</a:t>
            </a:r>
            <a:r>
              <a:rPr lang="ru-RU" sz="3600" dirty="0"/>
              <a:t> страшная.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600" b="1" dirty="0"/>
              <a:t>Б: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Что ты! </a:t>
            </a:r>
            <a:r>
              <a:rPr lang="ru-RU" sz="3600" dirty="0"/>
              <a:t>Ты очень красивая.</a:t>
            </a:r>
          </a:p>
        </p:txBody>
      </p:sp>
    </p:spTree>
    <p:extLst>
      <p:ext uri="{BB962C8B-B14F-4D97-AF65-F5344CB8AC3E}">
        <p14:creationId xmlns:p14="http://schemas.microsoft.com/office/powerpoint/2010/main" val="20992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438EE-A8AC-C740-9B22-221E9AD9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F11F35-40E1-DB48-867B-FE2497C4299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2FD52-1057-4746-B79D-8A5BFE30C3F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C99AF-E0A0-6640-BFF1-2CC262230EE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BF71D-4181-3640-9A38-7FBD11C06E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5D40C-9786-F241-A095-BE6CAC9469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6DBAF-613A-9B49-8106-534E6E48316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F0CA2-0749-DB45-A5FA-8A96E35FC56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0D9B6-6D7A-D040-90D1-4FA142B97B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6DB49-F620-694B-8693-2C6E604D1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BB5CF-1D04-5542-8138-06F9E91F1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1B001-2911-2E42-AF31-9D154EEA35D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C5FFC-7804-2344-B84A-D33328EDD97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312BD-EFDD-FB40-AD1D-CA23FE0DE8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B06F-6C3E-E840-A1E8-D4EAEAA177C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ABFB0E-EEA4-2D4A-BEA6-61A57047D5F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5A69-AA4B-AA47-994A-CDE827952A9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A9A75-90A4-3F4D-80C8-B64CE089B60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A4A90-5AD3-E344-93DA-2FC79226B88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E2986-2AC1-7345-AD00-9F2E77DF1E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8063EB-B41D-7A4D-82D3-F94720909CC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77993-D811-694B-8CBB-19819D6CDB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429F1-1CE5-6F4A-A8D3-EC72918D85B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562D9B-77BF-F948-9D84-99362F3BD5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0148F6-90DA-4F4E-9773-5B63EFFB07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437C-D368-5842-89AE-4C5276B03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32D-260F-BF42-9B58-66C22497E06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C56172-45BB-D64A-A53A-8B284371C57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209E7-D35B-2D42-BBA3-1588DE01930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B2122-9BFD-8E41-AA82-00F1DED0248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F49B-06C5-2F4E-9C3A-E5D389A6D75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AB392B-9B0C-9F41-AA66-15B4EEFB98C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F0B5D-E826-1848-A87D-AD40032034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890818-F567-9247-A00C-38AEE9A22F8B}"/>
              </a:ext>
            </a:extLst>
          </p:cNvPr>
          <p:cNvSpPr/>
          <p:nvPr/>
        </p:nvSpPr>
        <p:spPr>
          <a:xfrm>
            <a:off x="110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9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1273</Words>
  <Application>Microsoft Macintosh PowerPoint</Application>
  <PresentationFormat>Widescreen</PresentationFormat>
  <Paragraphs>102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Эксперимент</vt:lpstr>
      <vt:lpstr>Инструкция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</dc:title>
  <dc:creator>Бычкова Полина Андреевна</dc:creator>
  <cp:lastModifiedBy>Бычкова Полина Андреевна</cp:lastModifiedBy>
  <cp:revision>170</cp:revision>
  <dcterms:created xsi:type="dcterms:W3CDTF">2018-04-18T12:49:00Z</dcterms:created>
  <dcterms:modified xsi:type="dcterms:W3CDTF">2018-04-24T10:13:13Z</dcterms:modified>
</cp:coreProperties>
</file>