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2" r:id="rId7"/>
    <p:sldId id="263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2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696F-8248-7849-95F7-668AA74FA55D}" type="datetimeFigureOut">
              <a:rPr lang="en-US" smtClean="0"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A7E6-8098-094B-B68E-68FF97070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&amp;&amp; CSS 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&lt;Tag attribute=“value”&gt;&lt;/Tag&gt;</a:t>
            </a:r>
          </a:p>
          <a:p>
            <a:endParaRPr lang="en-US" dirty="0"/>
          </a:p>
          <a:p>
            <a:r>
              <a:rPr lang="en-US" dirty="0" smtClean="0"/>
              <a:t>Selector(h1/.class/#id) {property(color):value(blue);}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7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Part from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Typorgraphy</a:t>
            </a:r>
            <a:endParaRPr lang="en-US" dirty="0" smtClean="0"/>
          </a:p>
          <a:p>
            <a:pPr lvl="1"/>
            <a:r>
              <a:rPr lang="en-US" dirty="0" smtClean="0"/>
              <a:t>&lt;small&gt; in headings</a:t>
            </a:r>
          </a:p>
          <a:p>
            <a:pPr lvl="1"/>
            <a:r>
              <a:rPr lang="en-US" dirty="0" smtClean="0"/>
              <a:t>&lt;mark&gt;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abr</a:t>
            </a:r>
            <a:r>
              <a:rPr lang="en-US" dirty="0" smtClean="0"/>
              <a:t> title=“”&gt;</a:t>
            </a:r>
          </a:p>
          <a:p>
            <a:pPr lvl="1"/>
            <a:r>
              <a:rPr lang="en-US" dirty="0" smtClean="0"/>
              <a:t> &lt;</a:t>
            </a:r>
            <a:r>
              <a:rPr lang="en-US" dirty="0" err="1" smtClean="0"/>
              <a:t>blockquote</a:t>
            </a:r>
            <a:r>
              <a:rPr lang="en-US" dirty="0" smtClean="0"/>
              <a:t>&gt;    </a:t>
            </a:r>
            <a:br>
              <a:rPr lang="en-US" dirty="0" smtClean="0"/>
            </a:br>
            <a:r>
              <a:rPr lang="en-US" dirty="0" smtClean="0"/>
              <a:t>	&lt;p&gt;My life is my message.&lt;/p&gt;    </a:t>
            </a:r>
            <a:br>
              <a:rPr lang="en-US" dirty="0" smtClean="0"/>
            </a:br>
            <a:r>
              <a:rPr lang="en-US" dirty="0" smtClean="0"/>
              <a:t>	&lt;footer&gt; Gandhi&lt;/footer&gt;  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blockquote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&lt;code&gt;, &lt;</a:t>
            </a:r>
            <a:r>
              <a:rPr lang="en-US" dirty="0" err="1" smtClean="0"/>
              <a:t>kbd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6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able</a:t>
            </a:r>
          </a:p>
          <a:p>
            <a:r>
              <a:rPr lang="en-US" dirty="0" smtClean="0"/>
              <a:t>table-striped</a:t>
            </a:r>
          </a:p>
          <a:p>
            <a:r>
              <a:rPr lang="en-US" dirty="0" smtClean="0"/>
              <a:t>table-condensed</a:t>
            </a:r>
          </a:p>
          <a:p>
            <a:r>
              <a:rPr lang="en-US" dirty="0" smtClean="0"/>
              <a:t>table-hover</a:t>
            </a:r>
          </a:p>
          <a:p>
            <a:endParaRPr lang="en-US" dirty="0" smtClean="0"/>
          </a:p>
          <a:p>
            <a:r>
              <a:rPr lang="en-US" dirty="0" smtClean="0"/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1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img</a:t>
            </a:r>
            <a:r>
              <a:rPr lang="en-US" dirty="0" smtClean="0"/>
              <a:t>-rounded</a:t>
            </a:r>
          </a:p>
          <a:p>
            <a:endParaRPr lang="en-US" dirty="0"/>
          </a:p>
          <a:p>
            <a:r>
              <a:rPr lang="en-US" dirty="0" err="1" smtClean="0"/>
              <a:t>img</a:t>
            </a:r>
            <a:r>
              <a:rPr lang="en-US" dirty="0" smtClean="0"/>
              <a:t>-circle</a:t>
            </a:r>
          </a:p>
          <a:p>
            <a:endParaRPr lang="en-US" dirty="0"/>
          </a:p>
          <a:p>
            <a:r>
              <a:rPr lang="en-US" dirty="0" err="1" smtClean="0"/>
              <a:t>img</a:t>
            </a:r>
            <a:r>
              <a:rPr lang="en-US" dirty="0" smtClean="0"/>
              <a:t>-thumbnail</a:t>
            </a:r>
          </a:p>
          <a:p>
            <a:endParaRPr lang="en-US" dirty="0"/>
          </a:p>
          <a:p>
            <a:r>
              <a:rPr lang="en-US" dirty="0" err="1" smtClean="0"/>
              <a:t>img</a:t>
            </a:r>
            <a:r>
              <a:rPr lang="en-US" dirty="0" smtClean="0"/>
              <a:t>-responsive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4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(inner shadow)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 padding and look like depth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Well well-</a:t>
            </a:r>
            <a:r>
              <a:rPr lang="en-US" dirty="0" err="1" smtClean="0"/>
              <a:t>sm</a:t>
            </a:r>
            <a:r>
              <a:rPr lang="en-US" dirty="0" smtClean="0"/>
              <a:t>, well-lg.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</a:p>
          <a:p>
            <a:endParaRPr lang="en-US" dirty="0" smtClean="0"/>
          </a:p>
          <a:p>
            <a:r>
              <a:rPr lang="en-US" dirty="0" smtClean="0"/>
              <a:t>Info</a:t>
            </a:r>
          </a:p>
          <a:p>
            <a:endParaRPr lang="en-US" dirty="0" smtClean="0"/>
          </a:p>
          <a:p>
            <a:r>
              <a:rPr lang="en-US" dirty="0" smtClean="0"/>
              <a:t>Danger</a:t>
            </a:r>
          </a:p>
          <a:p>
            <a:endParaRPr lang="en-US" dirty="0" smtClean="0"/>
          </a:p>
          <a:p>
            <a:r>
              <a:rPr lang="en-US" dirty="0" smtClean="0"/>
              <a:t>Warning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4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3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Btn</a:t>
            </a:r>
            <a:r>
              <a:rPr lang="en-US" dirty="0" smtClean="0"/>
              <a:t> /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btn</a:t>
            </a:r>
            <a:r>
              <a:rPr lang="en-US" dirty="0"/>
              <a:t>-default</a:t>
            </a:r>
          </a:p>
          <a:p>
            <a:r>
              <a:rPr lang="en-US" dirty="0"/>
              <a:t>.</a:t>
            </a:r>
            <a:r>
              <a:rPr lang="en-US" dirty="0" err="1"/>
              <a:t>btn</a:t>
            </a:r>
            <a:r>
              <a:rPr lang="en-US" dirty="0"/>
              <a:t>-primary</a:t>
            </a:r>
          </a:p>
          <a:p>
            <a:r>
              <a:rPr lang="en-US" dirty="0"/>
              <a:t>.</a:t>
            </a:r>
            <a:r>
              <a:rPr lang="en-US" dirty="0" err="1"/>
              <a:t>btn</a:t>
            </a:r>
            <a:r>
              <a:rPr lang="en-US" dirty="0"/>
              <a:t>-success</a:t>
            </a:r>
          </a:p>
          <a:p>
            <a:r>
              <a:rPr lang="en-US" dirty="0"/>
              <a:t>.</a:t>
            </a:r>
            <a:r>
              <a:rPr lang="en-US" dirty="0" err="1"/>
              <a:t>btn</a:t>
            </a:r>
            <a:r>
              <a:rPr lang="en-US" dirty="0"/>
              <a:t>-info</a:t>
            </a:r>
          </a:p>
          <a:p>
            <a:r>
              <a:rPr lang="en-US" dirty="0"/>
              <a:t>.</a:t>
            </a:r>
            <a:r>
              <a:rPr lang="en-US" dirty="0" err="1"/>
              <a:t>btn</a:t>
            </a:r>
            <a:r>
              <a:rPr lang="en-US" dirty="0"/>
              <a:t>-warning</a:t>
            </a:r>
          </a:p>
          <a:p>
            <a:r>
              <a:rPr lang="en-US" dirty="0"/>
              <a:t>.</a:t>
            </a:r>
            <a:r>
              <a:rPr lang="en-US" dirty="0" err="1"/>
              <a:t>btn</a:t>
            </a:r>
            <a:r>
              <a:rPr lang="en-US" dirty="0"/>
              <a:t>-danger</a:t>
            </a:r>
          </a:p>
          <a:p>
            <a:r>
              <a:rPr lang="en-US" dirty="0"/>
              <a:t>.</a:t>
            </a:r>
            <a:r>
              <a:rPr lang="en-US" dirty="0" err="1" smtClean="0"/>
              <a:t>btn</a:t>
            </a:r>
            <a:r>
              <a:rPr lang="en-US" dirty="0" smtClean="0"/>
              <a:t>-link (not for label)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Used for notifications usually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7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&lt;div class="progress-bar"  style="width:90%"&gt;</a:t>
            </a:r>
          </a:p>
          <a:p>
            <a:endParaRPr lang="en-US" dirty="0"/>
          </a:p>
          <a:p>
            <a:r>
              <a:rPr lang="en-US" dirty="0" smtClean="0"/>
              <a:t>Also have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7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 class pagination</a:t>
            </a:r>
          </a:p>
          <a:p>
            <a:endParaRPr lang="en-US" dirty="0"/>
          </a:p>
          <a:p>
            <a:r>
              <a:rPr lang="en-US" dirty="0" smtClean="0"/>
              <a:t>Active</a:t>
            </a:r>
          </a:p>
          <a:p>
            <a:endParaRPr lang="en-US" dirty="0"/>
          </a:p>
          <a:p>
            <a:r>
              <a:rPr lang="en-US" dirty="0" smtClean="0"/>
              <a:t>Disabled</a:t>
            </a:r>
          </a:p>
          <a:p>
            <a:endParaRPr lang="en-US" dirty="0"/>
          </a:p>
          <a:p>
            <a:r>
              <a:rPr lang="en-US" dirty="0" smtClean="0"/>
              <a:t>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Selector</a:t>
            </a:r>
          </a:p>
          <a:p>
            <a:endParaRPr lang="en-US" dirty="0"/>
          </a:p>
          <a:p>
            <a:r>
              <a:rPr lang="en-US" dirty="0" smtClean="0"/>
              <a:t>Id Selector</a:t>
            </a:r>
          </a:p>
          <a:p>
            <a:endParaRPr lang="en-US" dirty="0"/>
          </a:p>
          <a:p>
            <a:r>
              <a:rPr lang="en-US" dirty="0" smtClean="0"/>
              <a:t>Class selector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8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pagination</a:t>
            </a:r>
          </a:p>
          <a:p>
            <a:endParaRPr lang="en-US" dirty="0"/>
          </a:p>
          <a:p>
            <a:r>
              <a:rPr lang="en-US" dirty="0" smtClean="0"/>
              <a:t>Active</a:t>
            </a:r>
          </a:p>
          <a:p>
            <a:endParaRPr lang="en-US" dirty="0"/>
          </a:p>
          <a:p>
            <a:r>
              <a:rPr lang="en-US" dirty="0" smtClean="0"/>
              <a:t>Disabled</a:t>
            </a:r>
          </a:p>
          <a:p>
            <a:endParaRPr lang="en-US" dirty="0"/>
          </a:p>
          <a:p>
            <a:r>
              <a:rPr lang="en-US" dirty="0" smtClean="0"/>
              <a:t>L -&gt; .list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6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.&lt;</a:t>
            </a:r>
            <a:r>
              <a:rPr lang="en-US" dirty="0"/>
              <a:t>div class="panel panel-default"&gt;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class="panel-heading"&gt;Panel Heading&lt;/div&gt;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class="panel-body"&gt;Panel Content&lt;/div&gt;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</a:t>
            </a:r>
            <a:r>
              <a:rPr lang="en-US" dirty="0" smtClean="0"/>
              <a:t>div&gt;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Has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9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JS?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and programming little 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3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of Adding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In head tag add </a:t>
            </a:r>
            <a:r>
              <a:rPr lang="en-US" dirty="0"/>
              <a:t>&lt;link 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 type="text/</a:t>
            </a:r>
            <a:r>
              <a:rPr lang="en-US" dirty="0" err="1"/>
              <a:t>css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mystyle.css</a:t>
            </a:r>
            <a:r>
              <a:rPr lang="en-US" dirty="0" smtClean="0"/>
              <a:t>"&gt;</a:t>
            </a:r>
          </a:p>
          <a:p>
            <a:pPr lvl="1"/>
            <a:endParaRPr lang="en-US" dirty="0"/>
          </a:p>
          <a:p>
            <a:r>
              <a:rPr lang="en-US" dirty="0" smtClean="0"/>
              <a:t>Internal</a:t>
            </a:r>
          </a:p>
          <a:p>
            <a:pPr lvl="1"/>
            <a:r>
              <a:rPr lang="en-US" dirty="0" smtClean="0"/>
              <a:t>Code between &lt;style&gt; &lt;/style&gt; tags</a:t>
            </a:r>
          </a:p>
          <a:p>
            <a:pPr lvl="1"/>
            <a:endParaRPr lang="en-US" dirty="0"/>
          </a:p>
          <a:p>
            <a:r>
              <a:rPr lang="en-US" dirty="0" smtClean="0"/>
              <a:t>In line</a:t>
            </a:r>
          </a:p>
          <a:p>
            <a:pPr lvl="1"/>
            <a:r>
              <a:rPr lang="en-US" dirty="0" smtClean="0"/>
              <a:t>Style=“</a:t>
            </a:r>
            <a:r>
              <a:rPr lang="en-US" dirty="0" err="1" smtClean="0"/>
              <a:t>color:blue</a:t>
            </a:r>
            <a:r>
              <a:rPr lang="en-US" dirty="0" smtClean="0"/>
              <a:t>;”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3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Responsive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3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Grid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0764"/>
            <a:ext cx="10515600" cy="3521060"/>
          </a:xfrm>
        </p:spPr>
      </p:pic>
    </p:spTree>
    <p:extLst>
      <p:ext uri="{BB962C8B-B14F-4D97-AF65-F5344CB8AC3E}">
        <p14:creationId xmlns:p14="http://schemas.microsoft.com/office/powerpoint/2010/main" val="20591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Container/container-fluid class</a:t>
            </a:r>
          </a:p>
          <a:p>
            <a:endParaRPr lang="en-US" dirty="0"/>
          </a:p>
          <a:p>
            <a:r>
              <a:rPr lang="en-US" dirty="0" smtClean="0"/>
              <a:t>Row -&gt; columns</a:t>
            </a:r>
          </a:p>
          <a:p>
            <a:endParaRPr lang="en-US" dirty="0"/>
          </a:p>
          <a:p>
            <a:r>
              <a:rPr lang="en-US" dirty="0" smtClean="0"/>
              <a:t>All the numbers add up to 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7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Xs</a:t>
            </a:r>
            <a:r>
              <a:rPr lang="en-US" dirty="0" smtClean="0"/>
              <a:t>  (&lt;768px)</a:t>
            </a:r>
          </a:p>
          <a:p>
            <a:endParaRPr lang="en-US" dirty="0"/>
          </a:p>
          <a:p>
            <a:r>
              <a:rPr lang="en-US" dirty="0" smtClean="0"/>
              <a:t>Sm (768-992)</a:t>
            </a:r>
          </a:p>
          <a:p>
            <a:endParaRPr lang="en-US" dirty="0"/>
          </a:p>
          <a:p>
            <a:r>
              <a:rPr lang="en-US" dirty="0" err="1" smtClean="0"/>
              <a:t>Md</a:t>
            </a:r>
            <a:r>
              <a:rPr lang="en-US" dirty="0" smtClean="0"/>
              <a:t> (992-1200)</a:t>
            </a:r>
          </a:p>
          <a:p>
            <a:endParaRPr lang="en-US" dirty="0"/>
          </a:p>
          <a:p>
            <a:r>
              <a:rPr lang="en-US" dirty="0" err="1" smtClean="0"/>
              <a:t>Lg</a:t>
            </a:r>
            <a:r>
              <a:rPr lang="en-US" dirty="0" smtClean="0"/>
              <a:t> (&gt;1200)</a:t>
            </a:r>
          </a:p>
        </p:txBody>
      </p:sp>
    </p:spTree>
    <p:extLst>
      <p:ext uri="{BB962C8B-B14F-4D97-AF65-F5344CB8AC3E}">
        <p14:creationId xmlns:p14="http://schemas.microsoft.com/office/powerpoint/2010/main" val="63816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Grid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&lt;div class="row"&gt;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class="col-*-*"&gt;&lt;/div&gt;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&lt;div class="row"&gt;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class="col-</a:t>
            </a:r>
            <a:r>
              <a:rPr lang="en-US" dirty="0" smtClean="0"/>
              <a:t>*-*   *"&gt;&lt;/</a:t>
            </a:r>
            <a:r>
              <a:rPr lang="en-US" dirty="0"/>
              <a:t>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class="col-</a:t>
            </a:r>
            <a:r>
              <a:rPr lang="en-US" dirty="0" smtClean="0"/>
              <a:t>*-*   *"&gt;&lt;/</a:t>
            </a:r>
            <a:r>
              <a:rPr lang="en-US" dirty="0"/>
              <a:t>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class="col-</a:t>
            </a:r>
            <a:r>
              <a:rPr lang="en-US" dirty="0" smtClean="0"/>
              <a:t>*-*   *"&gt;&lt;/</a:t>
            </a:r>
            <a:r>
              <a:rPr lang="en-US" dirty="0"/>
              <a:t>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651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 class="row"&gt;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class="col-sm-8"&gt;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.col-sm-8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&lt;div class="row"&gt;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&lt;div class="col-sm-6"&gt;.col-sm-6&lt;/div&gt;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  &lt;div class="col-sm-6"&gt;.col-sm-6&lt;/div&gt;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class="col-sm-4"&gt;.col-sm-4&lt;/div&gt;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030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218</Words>
  <Application>Microsoft Macintosh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HTML &amp;&amp; CSS GIST</vt:lpstr>
      <vt:lpstr>Various selectors</vt:lpstr>
      <vt:lpstr>Different ways of Adding CSS</vt:lpstr>
      <vt:lpstr>Bootstrap</vt:lpstr>
      <vt:lpstr>Bootstrap Grid system</vt:lpstr>
      <vt:lpstr>Grid Rules</vt:lpstr>
      <vt:lpstr>Sizes</vt:lpstr>
      <vt:lpstr>Basic Grid Structure</vt:lpstr>
      <vt:lpstr>Nested Grid</vt:lpstr>
      <vt:lpstr>A Part from Grid</vt:lpstr>
      <vt:lpstr>Tables</vt:lpstr>
      <vt:lpstr>Image</vt:lpstr>
      <vt:lpstr>Well (inner shadow)</vt:lpstr>
      <vt:lpstr>Alert </vt:lpstr>
      <vt:lpstr>Labels</vt:lpstr>
      <vt:lpstr>Btn / label</vt:lpstr>
      <vt:lpstr>Badges</vt:lpstr>
      <vt:lpstr>Progress Bar</vt:lpstr>
      <vt:lpstr>Pagination</vt:lpstr>
      <vt:lpstr>List Group</vt:lpstr>
      <vt:lpstr>Panel</vt:lpstr>
      <vt:lpstr>Java 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sai</dc:creator>
  <cp:lastModifiedBy>vasanth sai</cp:lastModifiedBy>
  <cp:revision>19</cp:revision>
  <dcterms:created xsi:type="dcterms:W3CDTF">2015-08-17T10:10:55Z</dcterms:created>
  <dcterms:modified xsi:type="dcterms:W3CDTF">2015-08-17T19:30:12Z</dcterms:modified>
</cp:coreProperties>
</file>