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8" r:id="rId2"/>
    <p:sldId id="26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FF"/>
    <a:srgbClr val="FFF3FF"/>
    <a:srgbClr val="FFB3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85743" autoAdjust="0"/>
  </p:normalViewPr>
  <p:slideViewPr>
    <p:cSldViewPr snapToGrid="0" snapToObjects="1">
      <p:cViewPr varScale="1">
        <p:scale>
          <a:sx n="95" d="100"/>
          <a:sy n="95" d="100"/>
        </p:scale>
        <p:origin x="1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6F443-0E21-7A4F-BBD0-4AAABE182CF0}" type="datetimeFigureOut">
              <a:rPr lang="en-GB" smtClean="0"/>
              <a:t>08/07/2019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68728-B2F7-0141-8D1F-3715ED092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297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Copy the image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Group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Change size (lock aspect ratio)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Resize</a:t>
            </a:r>
            <a:r>
              <a:rPr lang="en-US" baseline="0" dirty="0" smtClean="0"/>
              <a:t> at </a:t>
            </a:r>
            <a:r>
              <a:rPr lang="en-US" baseline="0" smtClean="0"/>
              <a:t>about </a:t>
            </a:r>
            <a:r>
              <a:rPr lang="en-US" baseline="0" smtClean="0"/>
              <a:t>55% </a:t>
            </a:r>
            <a:r>
              <a:rPr lang="en-US" baseline="0" dirty="0" smtClean="0"/>
              <a:t>of the previous side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Reduce the font 4 times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Save as PNG: polycube-archi.png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BB739-7834-4ECF-B946-1A6CA40139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31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Old picture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F19BC-BC2F-1246-91D4-A01AE0BBC45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497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06E03-1ADA-F941-98E3-EBE729EA0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F71D543-E903-9548-A137-82EAD740E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F33BFF-FA26-654D-A063-F41EDC3D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9DCC-A947-414E-960D-6BB4D9D6059E}" type="datetimeFigureOut">
              <a:rPr lang="en-GB" smtClean="0"/>
              <a:t>08/07/2019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856343-6E9C-AC41-BA15-D7ACF73D6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EDBD43-D55C-0447-8028-BA284BEA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5D02-BEA1-D04B-8B54-6D0CF5F15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99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5FA51F-C151-5946-9CA1-6468CFF9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929F7C8-F93F-B549-9AF0-DF8D7A45F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6DBE79-6D5D-E146-AA1D-261918D5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9DCC-A947-414E-960D-6BB4D9D6059E}" type="datetimeFigureOut">
              <a:rPr lang="en-GB" smtClean="0"/>
              <a:t>08/07/2019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E4A2BB-774C-DB44-8F89-F5EAB2EC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66E605-6727-C341-9A86-21E89315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5D02-BEA1-D04B-8B54-6D0CF5F15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42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D78667C-2A5A-C440-91EE-DB02F3A49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714B22F-CAE2-6C40-8132-1DA04EFB4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CB05D4-908E-994F-8007-9DFA2F6F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9DCC-A947-414E-960D-6BB4D9D6059E}" type="datetimeFigureOut">
              <a:rPr lang="en-GB" smtClean="0"/>
              <a:t>08/07/2019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82912C-A64E-6D4E-A590-F9D59F8A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A63A36-EBCE-324A-BDBD-E76F482A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5D02-BEA1-D04B-8B54-6D0CF5F15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84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E07D2F-630F-DF49-A7E9-40470D40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CC0527-1BD6-7048-A164-F0EF0E1D7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8B5AAF-14DA-6F4E-9077-2DC944D8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9DCC-A947-414E-960D-6BB4D9D6059E}" type="datetimeFigureOut">
              <a:rPr lang="en-GB" smtClean="0"/>
              <a:t>08/07/2019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2899C9-2269-C942-8FDC-5C3A1167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44BC4E-7E50-1C40-9CCC-FDB7FD03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5D02-BEA1-D04B-8B54-6D0CF5F15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98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D8FB2-C54B-464C-8983-A8FD90D8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5C714D-7091-6440-8D0B-F6A8666C5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0D670F-8A21-6E46-8F6F-E0020E14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9DCC-A947-414E-960D-6BB4D9D6059E}" type="datetimeFigureOut">
              <a:rPr lang="en-GB" smtClean="0"/>
              <a:t>08/07/2019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78AF31-796B-0B4B-A605-FF0F70CF6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99D821-7BB1-B148-AEC1-92A8ACA36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5D02-BEA1-D04B-8B54-6D0CF5F15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98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0389F2-BD66-6844-A731-D2CC74C0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8A6DC3-B08A-3B4E-91AD-85C8DB628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84DACF-FB0D-D045-90BA-86A7043F5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8AE15E-A53F-1847-A64C-5B9E5BF1E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9DCC-A947-414E-960D-6BB4D9D6059E}" type="datetimeFigureOut">
              <a:rPr lang="en-GB" smtClean="0"/>
              <a:t>08/07/2019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B8854DB-0181-754A-921F-215FFC3C7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097DD2-9C46-FD43-B5E5-35026C6D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5D02-BEA1-D04B-8B54-6D0CF5F15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77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85FF92-9B85-4B4B-9B7B-094EE89E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F5C2CE-17A4-F847-9152-D38793445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CCCA84-BE34-FE48-A60A-3AEE541F0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9E51047-2EED-6F46-8D6E-36A99F726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50F5C8F-A2A2-D543-B3B8-976EE24F1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B96D645-E7B8-A948-B7C2-1CF14999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9DCC-A947-414E-960D-6BB4D9D6059E}" type="datetimeFigureOut">
              <a:rPr lang="en-GB" smtClean="0"/>
              <a:t>08/07/2019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6E99914-6B32-C243-8918-B26D251D0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FD74C44-27AE-0F41-8C70-D0B0FFBD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5D02-BEA1-D04B-8B54-6D0CF5F15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13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85FDEE-D560-9D48-A9B5-F9A46247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90A2854-A28D-BA41-B90A-B2AD284B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9DCC-A947-414E-960D-6BB4D9D6059E}" type="datetimeFigureOut">
              <a:rPr lang="en-GB" smtClean="0"/>
              <a:t>08/07/2019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CF4A99B-E0BE-AA4F-9062-D8B4A3D2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94B6BFD-5018-8949-9E1E-E85B021CF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5D02-BEA1-D04B-8B54-6D0CF5F15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58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AF74D6F-7309-C34A-A792-19937053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9DCC-A947-414E-960D-6BB4D9D6059E}" type="datetimeFigureOut">
              <a:rPr lang="en-GB" smtClean="0"/>
              <a:t>08/07/2019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65C7C39-00AA-2D4C-B490-EA18E2AC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973E01-4F40-034C-A924-18C5FB90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5D02-BEA1-D04B-8B54-6D0CF5F15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84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E46E0E-C90D-EA47-A967-17E4D0CE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DD1967-A5AC-2F4E-B6A0-6F17C7CD3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D109DF0-43DD-DA4F-B842-18BECF622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05374E8-7FA2-EE42-A72F-63E31545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9DCC-A947-414E-960D-6BB4D9D6059E}" type="datetimeFigureOut">
              <a:rPr lang="en-GB" smtClean="0"/>
              <a:t>08/07/2019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9BFD6A8-D81A-1541-AEB8-12F9343B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97DE237-EA93-3143-8EBF-7E5EBC94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5D02-BEA1-D04B-8B54-6D0CF5F15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08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9C95D2-7326-5943-8B20-7E6CA0E1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FEEDA9E-38CB-4848-9B63-0E160001B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B771E44-CBF7-5B4F-A085-3A465F616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900D53B-8BF1-DE42-86E6-B6CB7C79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9DCC-A947-414E-960D-6BB4D9D6059E}" type="datetimeFigureOut">
              <a:rPr lang="en-GB" smtClean="0"/>
              <a:t>08/07/2019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D3DD79-1CA9-C544-90A3-11B181DC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DEFD691-83C7-8B49-B4AE-DD9BA81E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5D02-BEA1-D04B-8B54-6D0CF5F15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17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C15607C-1C92-EE40-82DF-34083362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F16C4-836C-FD41-9752-64C520047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/>
              <a:t>Modifica gli stili del testo dello schema
Secondo livello
Terzo livello
Quarto livello
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BBD6C2-BEA7-2140-AC55-23A90341D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99DCC-A947-414E-960D-6BB4D9D6059E}" type="datetimeFigureOut">
              <a:rPr lang="en-GB" smtClean="0"/>
              <a:t>08/07/2019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A99619-12AE-794E-AE33-65FC122E4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2E7802-4214-6246-BAB2-1419F39DA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25D02-BEA1-D04B-8B54-6D0CF5F15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8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/>
          <p:cNvSpPr/>
          <p:nvPr/>
        </p:nvSpPr>
        <p:spPr>
          <a:xfrm>
            <a:off x="-8872" y="681394"/>
            <a:ext cx="5952173" cy="3931312"/>
          </a:xfrm>
          <a:custGeom>
            <a:avLst/>
            <a:gdLst>
              <a:gd name="connsiteX0" fmla="*/ 0 w 5952173"/>
              <a:gd name="connsiteY0" fmla="*/ 0 h 3719657"/>
              <a:gd name="connsiteX1" fmla="*/ 2629570 w 5952173"/>
              <a:gd name="connsiteY1" fmla="*/ 0 h 3719657"/>
              <a:gd name="connsiteX2" fmla="*/ 2629570 w 5952173"/>
              <a:gd name="connsiteY2" fmla="*/ 715783 h 3719657"/>
              <a:gd name="connsiteX3" fmla="*/ 5952173 w 5952173"/>
              <a:gd name="connsiteY3" fmla="*/ 715783 h 3719657"/>
              <a:gd name="connsiteX4" fmla="*/ 5952173 w 5952173"/>
              <a:gd name="connsiteY4" fmla="*/ 3719657 h 3719657"/>
              <a:gd name="connsiteX5" fmla="*/ 8872 w 5952173"/>
              <a:gd name="connsiteY5" fmla="*/ 3719657 h 3719657"/>
              <a:gd name="connsiteX6" fmla="*/ 8872 w 5952173"/>
              <a:gd name="connsiteY6" fmla="*/ 889282 h 3719657"/>
              <a:gd name="connsiteX7" fmla="*/ 0 w 5952173"/>
              <a:gd name="connsiteY7" fmla="*/ 889282 h 371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2173" h="3719657">
                <a:moveTo>
                  <a:pt x="0" y="0"/>
                </a:moveTo>
                <a:lnTo>
                  <a:pt x="2629570" y="0"/>
                </a:lnTo>
                <a:lnTo>
                  <a:pt x="2629570" y="715783"/>
                </a:lnTo>
                <a:lnTo>
                  <a:pt x="5952173" y="715783"/>
                </a:lnTo>
                <a:lnTo>
                  <a:pt x="5952173" y="3719657"/>
                </a:lnTo>
                <a:lnTo>
                  <a:pt x="8872" y="3719657"/>
                </a:lnTo>
                <a:lnTo>
                  <a:pt x="8872" y="889282"/>
                </a:lnTo>
                <a:lnTo>
                  <a:pt x="0" y="889282"/>
                </a:lnTo>
                <a:close/>
              </a:path>
            </a:pathLst>
          </a:custGeom>
          <a:solidFill>
            <a:srgbClr val="FFFFCC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tangolo arrotondato 29">
            <a:extLst>
              <a:ext uri="{FF2B5EF4-FFF2-40B4-BE49-F238E27FC236}">
                <a16:creationId xmlns:a16="http://schemas.microsoft.com/office/drawing/2014/main" id="{2007C69B-7EA2-1445-BF19-1AF93AF7BCA4}"/>
              </a:ext>
            </a:extLst>
          </p:cNvPr>
          <p:cNvSpPr/>
          <p:nvPr/>
        </p:nvSpPr>
        <p:spPr>
          <a:xfrm>
            <a:off x="1061050" y="2432708"/>
            <a:ext cx="4421678" cy="1176136"/>
          </a:xfrm>
          <a:prstGeom prst="roundRect">
            <a:avLst/>
          </a:prstGeom>
          <a:solidFill>
            <a:srgbClr val="CCFFFF"/>
          </a:solidFill>
          <a:ln w="127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tangolo arrotondato 41">
            <a:extLst>
              <a:ext uri="{FF2B5EF4-FFF2-40B4-BE49-F238E27FC236}">
                <a16:creationId xmlns:a16="http://schemas.microsoft.com/office/drawing/2014/main" id="{B9B53821-8AB7-C04C-83C4-8240C4ED65D2}"/>
              </a:ext>
            </a:extLst>
          </p:cNvPr>
          <p:cNvSpPr/>
          <p:nvPr/>
        </p:nvSpPr>
        <p:spPr>
          <a:xfrm>
            <a:off x="3013018" y="270291"/>
            <a:ext cx="2683958" cy="963558"/>
          </a:xfrm>
          <a:prstGeom prst="roundRect">
            <a:avLst/>
          </a:prstGeom>
          <a:solidFill>
            <a:srgbClr val="FFDB93"/>
          </a:solidFill>
          <a:ln w="1270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endParaRPr lang="en-GB" sz="1600" kern="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ttangolo arrotondato 13">
            <a:extLst>
              <a:ext uri="{FF2B5EF4-FFF2-40B4-BE49-F238E27FC236}">
                <a16:creationId xmlns:a16="http://schemas.microsoft.com/office/drawing/2014/main" id="{32CE114C-0B20-304A-88FA-FB974438FFBD}"/>
              </a:ext>
            </a:extLst>
          </p:cNvPr>
          <p:cNvSpPr/>
          <p:nvPr/>
        </p:nvSpPr>
        <p:spPr>
          <a:xfrm>
            <a:off x="2250769" y="3075220"/>
            <a:ext cx="739857" cy="360000"/>
          </a:xfrm>
          <a:prstGeom prst="roundRect">
            <a:avLst/>
          </a:prstGeom>
          <a:solidFill>
            <a:srgbClr val="CCFFFF"/>
          </a:solidFill>
          <a:ln w="127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Bridge</a:t>
            </a:r>
          </a:p>
        </p:txBody>
      </p:sp>
      <p:sp>
        <p:nvSpPr>
          <p:cNvPr id="7" name="Rettangolo arrotondato 15">
            <a:extLst>
              <a:ext uri="{FF2B5EF4-FFF2-40B4-BE49-F238E27FC236}">
                <a16:creationId xmlns:a16="http://schemas.microsoft.com/office/drawing/2014/main" id="{E755A4E8-0EDC-2E4F-8522-1841DED670D7}"/>
              </a:ext>
            </a:extLst>
          </p:cNvPr>
          <p:cNvSpPr/>
          <p:nvPr/>
        </p:nvSpPr>
        <p:spPr>
          <a:xfrm>
            <a:off x="1373916" y="2571915"/>
            <a:ext cx="896309" cy="360000"/>
          </a:xfrm>
          <a:prstGeom prst="roundRect">
            <a:avLst/>
          </a:prstGeom>
          <a:solidFill>
            <a:srgbClr val="CCFFFF"/>
          </a:solidFill>
          <a:ln w="127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Router</a:t>
            </a:r>
          </a:p>
        </p:txBody>
      </p:sp>
      <p:sp>
        <p:nvSpPr>
          <p:cNvPr id="8" name="Rettangolo arrotondato 16">
            <a:extLst>
              <a:ext uri="{FF2B5EF4-FFF2-40B4-BE49-F238E27FC236}">
                <a16:creationId xmlns:a16="http://schemas.microsoft.com/office/drawing/2014/main" id="{33758A28-DF5E-BC4F-B6CB-1D70B38F22AA}"/>
              </a:ext>
            </a:extLst>
          </p:cNvPr>
          <p:cNvSpPr/>
          <p:nvPr/>
        </p:nvSpPr>
        <p:spPr>
          <a:xfrm>
            <a:off x="4082727" y="2571915"/>
            <a:ext cx="612782" cy="360000"/>
          </a:xfrm>
          <a:prstGeom prst="roundRect">
            <a:avLst/>
          </a:prstGeom>
          <a:solidFill>
            <a:srgbClr val="CCFFFF"/>
          </a:solidFill>
          <a:ln w="127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NAT</a:t>
            </a:r>
            <a:endParaRPr kumimoji="0" lang="en-GB" sz="14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ttangolo arrotondato 17">
            <a:extLst>
              <a:ext uri="{FF2B5EF4-FFF2-40B4-BE49-F238E27FC236}">
                <a16:creationId xmlns:a16="http://schemas.microsoft.com/office/drawing/2014/main" id="{5B58146D-E9D0-E043-88BB-5FAD27DF2B4A}"/>
              </a:ext>
            </a:extLst>
          </p:cNvPr>
          <p:cNvSpPr/>
          <p:nvPr/>
        </p:nvSpPr>
        <p:spPr>
          <a:xfrm>
            <a:off x="3183631" y="3075220"/>
            <a:ext cx="1476000" cy="360000"/>
          </a:xfrm>
          <a:prstGeom prst="roundRect">
            <a:avLst/>
          </a:prstGeom>
          <a:solidFill>
            <a:srgbClr val="CCFFFF"/>
          </a:solidFill>
          <a:ln w="127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DDoS </a:t>
            </a:r>
            <a:r>
              <a:rPr kumimoji="0" lang="en-GB" sz="14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Mitigator</a:t>
            </a:r>
            <a:endParaRPr kumimoji="0" lang="en-GB" sz="14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ttangolo arrotondato 18">
            <a:extLst>
              <a:ext uri="{FF2B5EF4-FFF2-40B4-BE49-F238E27FC236}">
                <a16:creationId xmlns:a16="http://schemas.microsoft.com/office/drawing/2014/main" id="{4931C160-BB41-E643-88D2-CCCE4511A3AC}"/>
              </a:ext>
            </a:extLst>
          </p:cNvPr>
          <p:cNvSpPr/>
          <p:nvPr/>
        </p:nvSpPr>
        <p:spPr>
          <a:xfrm>
            <a:off x="2499139" y="2571915"/>
            <a:ext cx="1379809" cy="360000"/>
          </a:xfrm>
          <a:prstGeom prst="roundRect">
            <a:avLst/>
          </a:prstGeom>
          <a:solidFill>
            <a:srgbClr val="CCFFFF"/>
          </a:solidFill>
          <a:ln w="127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Load Balancer</a:t>
            </a:r>
          </a:p>
        </p:txBody>
      </p:sp>
      <p:sp>
        <p:nvSpPr>
          <p:cNvPr id="11" name="Rettangolo arrotondato 27">
            <a:extLst>
              <a:ext uri="{FF2B5EF4-FFF2-40B4-BE49-F238E27FC236}">
                <a16:creationId xmlns:a16="http://schemas.microsoft.com/office/drawing/2014/main" id="{6C240745-9D1E-CB42-AC90-1BF748A0FFB4}"/>
              </a:ext>
            </a:extLst>
          </p:cNvPr>
          <p:cNvSpPr/>
          <p:nvPr/>
        </p:nvSpPr>
        <p:spPr>
          <a:xfrm>
            <a:off x="4287183" y="711038"/>
            <a:ext cx="1224000" cy="360000"/>
          </a:xfrm>
          <a:prstGeom prst="roundRect">
            <a:avLst/>
          </a:prstGeom>
          <a:noFill/>
          <a:ln w="127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pcn-iptables</a:t>
            </a:r>
            <a:endParaRPr kumimoji="0" lang="en-GB" sz="14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ttangolo arrotondato 30">
            <a:extLst>
              <a:ext uri="{FF2B5EF4-FFF2-40B4-BE49-F238E27FC236}">
                <a16:creationId xmlns:a16="http://schemas.microsoft.com/office/drawing/2014/main" id="{92ABD1DF-4F25-2C48-B784-2BD34AE65A90}"/>
              </a:ext>
            </a:extLst>
          </p:cNvPr>
          <p:cNvSpPr/>
          <p:nvPr/>
        </p:nvSpPr>
        <p:spPr>
          <a:xfrm>
            <a:off x="3227961" y="711038"/>
            <a:ext cx="828000" cy="360000"/>
          </a:xfrm>
          <a:prstGeom prst="roundRect">
            <a:avLst/>
          </a:prstGeom>
          <a:noFill/>
          <a:ln w="127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pcn-k8s</a:t>
            </a:r>
          </a:p>
        </p:txBody>
      </p:sp>
      <p:sp>
        <p:nvSpPr>
          <p:cNvPr id="14" name="Rettangolo arrotondato 1">
            <a:extLst>
              <a:ext uri="{FF2B5EF4-FFF2-40B4-BE49-F238E27FC236}">
                <a16:creationId xmlns:a16="http://schemas.microsoft.com/office/drawing/2014/main" id="{2DEA9E37-FB17-BB47-A9ED-8D1F778A45D3}"/>
              </a:ext>
            </a:extLst>
          </p:cNvPr>
          <p:cNvSpPr/>
          <p:nvPr/>
        </p:nvSpPr>
        <p:spPr>
          <a:xfrm>
            <a:off x="0" y="4872815"/>
            <a:ext cx="5957051" cy="530226"/>
          </a:xfrm>
          <a:prstGeom prst="roundRect">
            <a:avLst>
              <a:gd name="adj" fmla="val 20909"/>
            </a:avLst>
          </a:prstGeom>
          <a:solidFill>
            <a:srgbClr val="FFF3FF"/>
          </a:solidFill>
          <a:ln w="12700" cap="flat" cmpd="sng" algn="ctr">
            <a:solidFill>
              <a:srgbClr val="FF9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ttangolo arrotondato 24">
            <a:extLst>
              <a:ext uri="{FF2B5EF4-FFF2-40B4-BE49-F238E27FC236}">
                <a16:creationId xmlns:a16="http://schemas.microsoft.com/office/drawing/2014/main" id="{5E678B7A-7D20-F046-A80C-8041B6979125}"/>
              </a:ext>
            </a:extLst>
          </p:cNvPr>
          <p:cNvSpPr/>
          <p:nvPr/>
        </p:nvSpPr>
        <p:spPr>
          <a:xfrm>
            <a:off x="1456460" y="5002337"/>
            <a:ext cx="759371" cy="290409"/>
          </a:xfrm>
          <a:prstGeom prst="roundRect">
            <a:avLst/>
          </a:prstGeom>
          <a:solidFill>
            <a:srgbClr val="FFF3FF"/>
          </a:solidFill>
          <a:ln w="12700" cap="flat" cmpd="sng" algn="ctr">
            <a:solidFill>
              <a:srgbClr val="FF9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BPF</a:t>
            </a:r>
          </a:p>
        </p:txBody>
      </p:sp>
      <p:sp>
        <p:nvSpPr>
          <p:cNvPr id="16" name="Rettangolo arrotondato 25">
            <a:extLst>
              <a:ext uri="{FF2B5EF4-FFF2-40B4-BE49-F238E27FC236}">
                <a16:creationId xmlns:a16="http://schemas.microsoft.com/office/drawing/2014/main" id="{6B36296E-DDEA-3344-91C8-8D9F3D793D31}"/>
              </a:ext>
            </a:extLst>
          </p:cNvPr>
          <p:cNvSpPr/>
          <p:nvPr/>
        </p:nvSpPr>
        <p:spPr>
          <a:xfrm>
            <a:off x="3600667" y="4994860"/>
            <a:ext cx="759371" cy="290409"/>
          </a:xfrm>
          <a:prstGeom prst="roundRect">
            <a:avLst/>
          </a:prstGeom>
          <a:solidFill>
            <a:srgbClr val="FFF3FF"/>
          </a:solidFill>
          <a:ln w="12700" cap="flat" cmpd="sng" algn="ctr">
            <a:solidFill>
              <a:srgbClr val="FF9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XDP</a:t>
            </a:r>
          </a:p>
        </p:txBody>
      </p:sp>
      <p:sp>
        <p:nvSpPr>
          <p:cNvPr id="17" name="CasellaDiTesto 8">
            <a:extLst>
              <a:ext uri="{FF2B5EF4-FFF2-40B4-BE49-F238E27FC236}">
                <a16:creationId xmlns:a16="http://schemas.microsoft.com/office/drawing/2014/main" id="{E97BF14D-1531-6846-99C8-D6A8C69C11E1}"/>
              </a:ext>
            </a:extLst>
          </p:cNvPr>
          <p:cNvSpPr txBox="1"/>
          <p:nvPr/>
        </p:nvSpPr>
        <p:spPr>
          <a:xfrm>
            <a:off x="2620697" y="5036134"/>
            <a:ext cx="451662" cy="246221"/>
          </a:xfrm>
          <a:prstGeom prst="rect">
            <a:avLst/>
          </a:prstGeom>
          <a:solidFill>
            <a:srgbClr val="FFF3FF"/>
          </a:solidFill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400"/>
            <a:r>
              <a:rPr lang="en-GB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Linux</a:t>
            </a:r>
          </a:p>
        </p:txBody>
      </p:sp>
      <p:sp>
        <p:nvSpPr>
          <p:cNvPr id="18" name="CasellaDiTesto 2">
            <a:extLst>
              <a:ext uri="{FF2B5EF4-FFF2-40B4-BE49-F238E27FC236}">
                <a16:creationId xmlns:a16="http://schemas.microsoft.com/office/drawing/2014/main" id="{52FB5BF3-20ED-664F-9051-4E77A8AF2876}"/>
              </a:ext>
            </a:extLst>
          </p:cNvPr>
          <p:cNvSpPr txBox="1"/>
          <p:nvPr/>
        </p:nvSpPr>
        <p:spPr>
          <a:xfrm>
            <a:off x="4557868" y="332636"/>
            <a:ext cx="1017907" cy="246221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400"/>
            <a:r>
              <a:rPr lang="en-GB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Applications</a:t>
            </a:r>
          </a:p>
        </p:txBody>
      </p:sp>
      <p:sp>
        <p:nvSpPr>
          <p:cNvPr id="19" name="CasellaDiTesto 22">
            <a:extLst>
              <a:ext uri="{FF2B5EF4-FFF2-40B4-BE49-F238E27FC236}">
                <a16:creationId xmlns:a16="http://schemas.microsoft.com/office/drawing/2014/main" id="{3B7A7988-B228-2B44-B1DB-CB8A0B753612}"/>
              </a:ext>
            </a:extLst>
          </p:cNvPr>
          <p:cNvSpPr txBox="1"/>
          <p:nvPr/>
        </p:nvSpPr>
        <p:spPr>
          <a:xfrm>
            <a:off x="4856415" y="2524214"/>
            <a:ext cx="506549" cy="246221"/>
          </a:xfrm>
          <a:prstGeom prst="rect">
            <a:avLst/>
          </a:prstGeom>
          <a:solidFill>
            <a:srgbClr val="CCFFFF"/>
          </a:solidFill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400"/>
            <a:r>
              <a:rPr lang="en-GB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Cubes</a:t>
            </a:r>
          </a:p>
        </p:txBody>
      </p:sp>
      <p:sp>
        <p:nvSpPr>
          <p:cNvPr id="20" name="Rettangolo arrotondato 23">
            <a:extLst>
              <a:ext uri="{FF2B5EF4-FFF2-40B4-BE49-F238E27FC236}">
                <a16:creationId xmlns:a16="http://schemas.microsoft.com/office/drawing/2014/main" id="{B1C54F06-B22C-D744-8E4E-DC6A0C0B6A84}"/>
              </a:ext>
            </a:extLst>
          </p:cNvPr>
          <p:cNvSpPr/>
          <p:nvPr/>
        </p:nvSpPr>
        <p:spPr>
          <a:xfrm>
            <a:off x="424072" y="1002043"/>
            <a:ext cx="1826697" cy="65920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CLI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kern="0" dirty="0" err="1" smtClean="0">
                <a:solidFill>
                  <a:prstClr val="black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polycubectl</a:t>
            </a:r>
            <a:endParaRPr kumimoji="0" lang="en-GB" sz="16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22" name="Rettangolo arrotondato 16">
            <a:extLst>
              <a:ext uri="{FF2B5EF4-FFF2-40B4-BE49-F238E27FC236}">
                <a16:creationId xmlns:a16="http://schemas.microsoft.com/office/drawing/2014/main" id="{33758A28-DF5E-BC4F-B6CB-1D70B38F22AA}"/>
              </a:ext>
            </a:extLst>
          </p:cNvPr>
          <p:cNvSpPr/>
          <p:nvPr/>
        </p:nvSpPr>
        <p:spPr>
          <a:xfrm>
            <a:off x="4842103" y="3075220"/>
            <a:ext cx="523888" cy="360000"/>
          </a:xfrm>
          <a:prstGeom prst="roundRect">
            <a:avLst/>
          </a:prstGeom>
          <a:solidFill>
            <a:srgbClr val="CCFFFF"/>
          </a:solidFill>
          <a:ln w="127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. . .</a:t>
            </a:r>
          </a:p>
        </p:txBody>
      </p:sp>
      <p:sp>
        <p:nvSpPr>
          <p:cNvPr id="23" name="Rettangolo arrotondato 13">
            <a:extLst>
              <a:ext uri="{FF2B5EF4-FFF2-40B4-BE49-F238E27FC236}">
                <a16:creationId xmlns:a16="http://schemas.microsoft.com/office/drawing/2014/main" id="{32CE114C-0B20-304A-88FA-FB974438FFBD}"/>
              </a:ext>
            </a:extLst>
          </p:cNvPr>
          <p:cNvSpPr/>
          <p:nvPr/>
        </p:nvSpPr>
        <p:spPr>
          <a:xfrm>
            <a:off x="1242936" y="3075220"/>
            <a:ext cx="805904" cy="360000"/>
          </a:xfrm>
          <a:prstGeom prst="roundRect">
            <a:avLst/>
          </a:prstGeom>
          <a:solidFill>
            <a:srgbClr val="CCFFFF"/>
          </a:solidFill>
          <a:ln w="127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Firewall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2DEA9E37-FB17-BB47-A9ED-8D1F778A45D3}"/>
              </a:ext>
            </a:extLst>
          </p:cNvPr>
          <p:cNvSpPr/>
          <p:nvPr/>
        </p:nvSpPr>
        <p:spPr>
          <a:xfrm>
            <a:off x="224565" y="1874249"/>
            <a:ext cx="5472411" cy="2506053"/>
          </a:xfrm>
          <a:custGeom>
            <a:avLst/>
            <a:gdLst>
              <a:gd name="connsiteX0" fmla="*/ 156952 w 5474834"/>
              <a:gd name="connsiteY0" fmla="*/ 0 h 2506053"/>
              <a:gd name="connsiteX1" fmla="*/ 5320716 w 5474834"/>
              <a:gd name="connsiteY1" fmla="*/ 0 h 2506053"/>
              <a:gd name="connsiteX2" fmla="*/ 5474834 w 5474834"/>
              <a:gd name="connsiteY2" fmla="*/ 154118 h 2506053"/>
              <a:gd name="connsiteX3" fmla="*/ 5474834 w 5474834"/>
              <a:gd name="connsiteY3" fmla="*/ 171368 h 2506053"/>
              <a:gd name="connsiteX4" fmla="*/ 5320716 w 5474834"/>
              <a:gd name="connsiteY4" fmla="*/ 325486 h 2506053"/>
              <a:gd name="connsiteX5" fmla="*/ 843367 w 5474834"/>
              <a:gd name="connsiteY5" fmla="*/ 325486 h 2506053"/>
              <a:gd name="connsiteX6" fmla="*/ 843367 w 5474834"/>
              <a:gd name="connsiteY6" fmla="*/ 328960 h 2506053"/>
              <a:gd name="connsiteX7" fmla="*/ 838997 w 5474834"/>
              <a:gd name="connsiteY7" fmla="*/ 328960 h 2506053"/>
              <a:gd name="connsiteX8" fmla="*/ 649126 w 5474834"/>
              <a:gd name="connsiteY8" fmla="*/ 518831 h 2506053"/>
              <a:gd name="connsiteX9" fmla="*/ 649126 w 5474834"/>
              <a:gd name="connsiteY9" fmla="*/ 1774635 h 2506053"/>
              <a:gd name="connsiteX10" fmla="*/ 838997 w 5474834"/>
              <a:gd name="connsiteY10" fmla="*/ 1964506 h 2506053"/>
              <a:gd name="connsiteX11" fmla="*/ 843367 w 5474834"/>
              <a:gd name="connsiteY11" fmla="*/ 1964506 h 2506053"/>
              <a:gd name="connsiteX12" fmla="*/ 843367 w 5474834"/>
              <a:gd name="connsiteY12" fmla="*/ 1967568 h 2506053"/>
              <a:gd name="connsiteX13" fmla="*/ 5290193 w 5474834"/>
              <a:gd name="connsiteY13" fmla="*/ 1967568 h 2506053"/>
              <a:gd name="connsiteX14" fmla="*/ 5474834 w 5474834"/>
              <a:gd name="connsiteY14" fmla="*/ 2152209 h 2506053"/>
              <a:gd name="connsiteX15" fmla="*/ 5474834 w 5474834"/>
              <a:gd name="connsiteY15" fmla="*/ 2321412 h 2506053"/>
              <a:gd name="connsiteX16" fmla="*/ 5290193 w 5474834"/>
              <a:gd name="connsiteY16" fmla="*/ 2506053 h 2506053"/>
              <a:gd name="connsiteX17" fmla="*/ 187475 w 5474834"/>
              <a:gd name="connsiteY17" fmla="*/ 2506053 h 2506053"/>
              <a:gd name="connsiteX18" fmla="*/ 2834 w 5474834"/>
              <a:gd name="connsiteY18" fmla="*/ 2321412 h 2506053"/>
              <a:gd name="connsiteX19" fmla="*/ 2834 w 5474834"/>
              <a:gd name="connsiteY19" fmla="*/ 2194262 h 2506053"/>
              <a:gd name="connsiteX20" fmla="*/ 0 w 5474834"/>
              <a:gd name="connsiteY20" fmla="*/ 2180225 h 2506053"/>
              <a:gd name="connsiteX21" fmla="*/ 0 w 5474834"/>
              <a:gd name="connsiteY21" fmla="*/ 240563 h 2506053"/>
              <a:gd name="connsiteX22" fmla="*/ 8402 w 5474834"/>
              <a:gd name="connsiteY22" fmla="*/ 198947 h 2506053"/>
              <a:gd name="connsiteX23" fmla="*/ 2834 w 5474834"/>
              <a:gd name="connsiteY23" fmla="*/ 171368 h 2506053"/>
              <a:gd name="connsiteX24" fmla="*/ 2834 w 5474834"/>
              <a:gd name="connsiteY24" fmla="*/ 154118 h 2506053"/>
              <a:gd name="connsiteX25" fmla="*/ 156952 w 5474834"/>
              <a:gd name="connsiteY25" fmla="*/ 0 h 2506053"/>
              <a:gd name="connsiteX0" fmla="*/ 156952 w 5474834"/>
              <a:gd name="connsiteY0" fmla="*/ 0 h 2506053"/>
              <a:gd name="connsiteX1" fmla="*/ 5320716 w 5474834"/>
              <a:gd name="connsiteY1" fmla="*/ 0 h 2506053"/>
              <a:gd name="connsiteX2" fmla="*/ 5474834 w 5474834"/>
              <a:gd name="connsiteY2" fmla="*/ 154118 h 2506053"/>
              <a:gd name="connsiteX3" fmla="*/ 5474834 w 5474834"/>
              <a:gd name="connsiteY3" fmla="*/ 171368 h 2506053"/>
              <a:gd name="connsiteX4" fmla="*/ 5320716 w 5474834"/>
              <a:gd name="connsiteY4" fmla="*/ 325486 h 2506053"/>
              <a:gd name="connsiteX5" fmla="*/ 843367 w 5474834"/>
              <a:gd name="connsiteY5" fmla="*/ 325486 h 2506053"/>
              <a:gd name="connsiteX6" fmla="*/ 843367 w 5474834"/>
              <a:gd name="connsiteY6" fmla="*/ 328960 h 2506053"/>
              <a:gd name="connsiteX7" fmla="*/ 838997 w 5474834"/>
              <a:gd name="connsiteY7" fmla="*/ 328960 h 2506053"/>
              <a:gd name="connsiteX8" fmla="*/ 649126 w 5474834"/>
              <a:gd name="connsiteY8" fmla="*/ 518831 h 2506053"/>
              <a:gd name="connsiteX9" fmla="*/ 649126 w 5474834"/>
              <a:gd name="connsiteY9" fmla="*/ 1774635 h 2506053"/>
              <a:gd name="connsiteX10" fmla="*/ 838997 w 5474834"/>
              <a:gd name="connsiteY10" fmla="*/ 1964506 h 2506053"/>
              <a:gd name="connsiteX11" fmla="*/ 843367 w 5474834"/>
              <a:gd name="connsiteY11" fmla="*/ 1964506 h 2506053"/>
              <a:gd name="connsiteX12" fmla="*/ 843367 w 5474834"/>
              <a:gd name="connsiteY12" fmla="*/ 1967568 h 2506053"/>
              <a:gd name="connsiteX13" fmla="*/ 5290193 w 5474834"/>
              <a:gd name="connsiteY13" fmla="*/ 1967568 h 2506053"/>
              <a:gd name="connsiteX14" fmla="*/ 5474834 w 5474834"/>
              <a:gd name="connsiteY14" fmla="*/ 2152209 h 2506053"/>
              <a:gd name="connsiteX15" fmla="*/ 5474834 w 5474834"/>
              <a:gd name="connsiteY15" fmla="*/ 2321412 h 2506053"/>
              <a:gd name="connsiteX16" fmla="*/ 5290193 w 5474834"/>
              <a:gd name="connsiteY16" fmla="*/ 2506053 h 2506053"/>
              <a:gd name="connsiteX17" fmla="*/ 187475 w 5474834"/>
              <a:gd name="connsiteY17" fmla="*/ 2506053 h 2506053"/>
              <a:gd name="connsiteX18" fmla="*/ 2834 w 5474834"/>
              <a:gd name="connsiteY18" fmla="*/ 2321412 h 2506053"/>
              <a:gd name="connsiteX19" fmla="*/ 2834 w 5474834"/>
              <a:gd name="connsiteY19" fmla="*/ 2194262 h 2506053"/>
              <a:gd name="connsiteX20" fmla="*/ 0 w 5474834"/>
              <a:gd name="connsiteY20" fmla="*/ 2180225 h 2506053"/>
              <a:gd name="connsiteX21" fmla="*/ 0 w 5474834"/>
              <a:gd name="connsiteY21" fmla="*/ 240563 h 2506053"/>
              <a:gd name="connsiteX22" fmla="*/ 8402 w 5474834"/>
              <a:gd name="connsiteY22" fmla="*/ 198947 h 2506053"/>
              <a:gd name="connsiteX23" fmla="*/ 2834 w 5474834"/>
              <a:gd name="connsiteY23" fmla="*/ 154118 h 2506053"/>
              <a:gd name="connsiteX24" fmla="*/ 156952 w 5474834"/>
              <a:gd name="connsiteY24" fmla="*/ 0 h 2506053"/>
              <a:gd name="connsiteX0" fmla="*/ 156952 w 5474834"/>
              <a:gd name="connsiteY0" fmla="*/ 0 h 2506053"/>
              <a:gd name="connsiteX1" fmla="*/ 5320716 w 5474834"/>
              <a:gd name="connsiteY1" fmla="*/ 0 h 2506053"/>
              <a:gd name="connsiteX2" fmla="*/ 5474834 w 5474834"/>
              <a:gd name="connsiteY2" fmla="*/ 154118 h 2506053"/>
              <a:gd name="connsiteX3" fmla="*/ 5474834 w 5474834"/>
              <a:gd name="connsiteY3" fmla="*/ 171368 h 2506053"/>
              <a:gd name="connsiteX4" fmla="*/ 5320716 w 5474834"/>
              <a:gd name="connsiteY4" fmla="*/ 325486 h 2506053"/>
              <a:gd name="connsiteX5" fmla="*/ 843367 w 5474834"/>
              <a:gd name="connsiteY5" fmla="*/ 325486 h 2506053"/>
              <a:gd name="connsiteX6" fmla="*/ 843367 w 5474834"/>
              <a:gd name="connsiteY6" fmla="*/ 328960 h 2506053"/>
              <a:gd name="connsiteX7" fmla="*/ 838997 w 5474834"/>
              <a:gd name="connsiteY7" fmla="*/ 328960 h 2506053"/>
              <a:gd name="connsiteX8" fmla="*/ 649126 w 5474834"/>
              <a:gd name="connsiteY8" fmla="*/ 518831 h 2506053"/>
              <a:gd name="connsiteX9" fmla="*/ 649126 w 5474834"/>
              <a:gd name="connsiteY9" fmla="*/ 1774635 h 2506053"/>
              <a:gd name="connsiteX10" fmla="*/ 838997 w 5474834"/>
              <a:gd name="connsiteY10" fmla="*/ 1964506 h 2506053"/>
              <a:gd name="connsiteX11" fmla="*/ 843367 w 5474834"/>
              <a:gd name="connsiteY11" fmla="*/ 1964506 h 2506053"/>
              <a:gd name="connsiteX12" fmla="*/ 843367 w 5474834"/>
              <a:gd name="connsiteY12" fmla="*/ 1967568 h 2506053"/>
              <a:gd name="connsiteX13" fmla="*/ 5290193 w 5474834"/>
              <a:gd name="connsiteY13" fmla="*/ 1967568 h 2506053"/>
              <a:gd name="connsiteX14" fmla="*/ 5474834 w 5474834"/>
              <a:gd name="connsiteY14" fmla="*/ 2152209 h 2506053"/>
              <a:gd name="connsiteX15" fmla="*/ 5474834 w 5474834"/>
              <a:gd name="connsiteY15" fmla="*/ 2321412 h 2506053"/>
              <a:gd name="connsiteX16" fmla="*/ 5290193 w 5474834"/>
              <a:gd name="connsiteY16" fmla="*/ 2506053 h 2506053"/>
              <a:gd name="connsiteX17" fmla="*/ 187475 w 5474834"/>
              <a:gd name="connsiteY17" fmla="*/ 2506053 h 2506053"/>
              <a:gd name="connsiteX18" fmla="*/ 2834 w 5474834"/>
              <a:gd name="connsiteY18" fmla="*/ 2321412 h 2506053"/>
              <a:gd name="connsiteX19" fmla="*/ 2834 w 5474834"/>
              <a:gd name="connsiteY19" fmla="*/ 2194262 h 2506053"/>
              <a:gd name="connsiteX20" fmla="*/ 0 w 5474834"/>
              <a:gd name="connsiteY20" fmla="*/ 2180225 h 2506053"/>
              <a:gd name="connsiteX21" fmla="*/ 0 w 5474834"/>
              <a:gd name="connsiteY21" fmla="*/ 240563 h 2506053"/>
              <a:gd name="connsiteX22" fmla="*/ 2834 w 5474834"/>
              <a:gd name="connsiteY22" fmla="*/ 154118 h 2506053"/>
              <a:gd name="connsiteX23" fmla="*/ 156952 w 5474834"/>
              <a:gd name="connsiteY23" fmla="*/ 0 h 2506053"/>
              <a:gd name="connsiteX0" fmla="*/ 156952 w 5474834"/>
              <a:gd name="connsiteY0" fmla="*/ 0 h 2506053"/>
              <a:gd name="connsiteX1" fmla="*/ 5320716 w 5474834"/>
              <a:gd name="connsiteY1" fmla="*/ 0 h 2506053"/>
              <a:gd name="connsiteX2" fmla="*/ 5474834 w 5474834"/>
              <a:gd name="connsiteY2" fmla="*/ 154118 h 2506053"/>
              <a:gd name="connsiteX3" fmla="*/ 5474834 w 5474834"/>
              <a:gd name="connsiteY3" fmla="*/ 171368 h 2506053"/>
              <a:gd name="connsiteX4" fmla="*/ 5320716 w 5474834"/>
              <a:gd name="connsiteY4" fmla="*/ 325486 h 2506053"/>
              <a:gd name="connsiteX5" fmla="*/ 843367 w 5474834"/>
              <a:gd name="connsiteY5" fmla="*/ 325486 h 2506053"/>
              <a:gd name="connsiteX6" fmla="*/ 843367 w 5474834"/>
              <a:gd name="connsiteY6" fmla="*/ 328960 h 2506053"/>
              <a:gd name="connsiteX7" fmla="*/ 838997 w 5474834"/>
              <a:gd name="connsiteY7" fmla="*/ 328960 h 2506053"/>
              <a:gd name="connsiteX8" fmla="*/ 649126 w 5474834"/>
              <a:gd name="connsiteY8" fmla="*/ 518831 h 2506053"/>
              <a:gd name="connsiteX9" fmla="*/ 649126 w 5474834"/>
              <a:gd name="connsiteY9" fmla="*/ 1774635 h 2506053"/>
              <a:gd name="connsiteX10" fmla="*/ 838997 w 5474834"/>
              <a:gd name="connsiteY10" fmla="*/ 1964506 h 2506053"/>
              <a:gd name="connsiteX11" fmla="*/ 843367 w 5474834"/>
              <a:gd name="connsiteY11" fmla="*/ 1964506 h 2506053"/>
              <a:gd name="connsiteX12" fmla="*/ 843367 w 5474834"/>
              <a:gd name="connsiteY12" fmla="*/ 1967568 h 2506053"/>
              <a:gd name="connsiteX13" fmla="*/ 5290193 w 5474834"/>
              <a:gd name="connsiteY13" fmla="*/ 1967568 h 2506053"/>
              <a:gd name="connsiteX14" fmla="*/ 5474834 w 5474834"/>
              <a:gd name="connsiteY14" fmla="*/ 2152209 h 2506053"/>
              <a:gd name="connsiteX15" fmla="*/ 5474834 w 5474834"/>
              <a:gd name="connsiteY15" fmla="*/ 2321412 h 2506053"/>
              <a:gd name="connsiteX16" fmla="*/ 5290193 w 5474834"/>
              <a:gd name="connsiteY16" fmla="*/ 2506053 h 2506053"/>
              <a:gd name="connsiteX17" fmla="*/ 187475 w 5474834"/>
              <a:gd name="connsiteY17" fmla="*/ 2506053 h 2506053"/>
              <a:gd name="connsiteX18" fmla="*/ 2834 w 5474834"/>
              <a:gd name="connsiteY18" fmla="*/ 2321412 h 2506053"/>
              <a:gd name="connsiteX19" fmla="*/ 0 w 5474834"/>
              <a:gd name="connsiteY19" fmla="*/ 2180225 h 2506053"/>
              <a:gd name="connsiteX20" fmla="*/ 0 w 5474834"/>
              <a:gd name="connsiteY20" fmla="*/ 240563 h 2506053"/>
              <a:gd name="connsiteX21" fmla="*/ 2834 w 5474834"/>
              <a:gd name="connsiteY21" fmla="*/ 154118 h 2506053"/>
              <a:gd name="connsiteX22" fmla="*/ 156952 w 5474834"/>
              <a:gd name="connsiteY22" fmla="*/ 0 h 2506053"/>
              <a:gd name="connsiteX0" fmla="*/ 168779 w 5486661"/>
              <a:gd name="connsiteY0" fmla="*/ 0 h 2506053"/>
              <a:gd name="connsiteX1" fmla="*/ 5332543 w 5486661"/>
              <a:gd name="connsiteY1" fmla="*/ 0 h 2506053"/>
              <a:gd name="connsiteX2" fmla="*/ 5486661 w 5486661"/>
              <a:gd name="connsiteY2" fmla="*/ 154118 h 2506053"/>
              <a:gd name="connsiteX3" fmla="*/ 5486661 w 5486661"/>
              <a:gd name="connsiteY3" fmla="*/ 171368 h 2506053"/>
              <a:gd name="connsiteX4" fmla="*/ 5332543 w 5486661"/>
              <a:gd name="connsiteY4" fmla="*/ 325486 h 2506053"/>
              <a:gd name="connsiteX5" fmla="*/ 855194 w 5486661"/>
              <a:gd name="connsiteY5" fmla="*/ 325486 h 2506053"/>
              <a:gd name="connsiteX6" fmla="*/ 855194 w 5486661"/>
              <a:gd name="connsiteY6" fmla="*/ 328960 h 2506053"/>
              <a:gd name="connsiteX7" fmla="*/ 850824 w 5486661"/>
              <a:gd name="connsiteY7" fmla="*/ 328960 h 2506053"/>
              <a:gd name="connsiteX8" fmla="*/ 660953 w 5486661"/>
              <a:gd name="connsiteY8" fmla="*/ 518831 h 2506053"/>
              <a:gd name="connsiteX9" fmla="*/ 660953 w 5486661"/>
              <a:gd name="connsiteY9" fmla="*/ 1774635 h 2506053"/>
              <a:gd name="connsiteX10" fmla="*/ 850824 w 5486661"/>
              <a:gd name="connsiteY10" fmla="*/ 1964506 h 2506053"/>
              <a:gd name="connsiteX11" fmla="*/ 855194 w 5486661"/>
              <a:gd name="connsiteY11" fmla="*/ 1964506 h 2506053"/>
              <a:gd name="connsiteX12" fmla="*/ 855194 w 5486661"/>
              <a:gd name="connsiteY12" fmla="*/ 1967568 h 2506053"/>
              <a:gd name="connsiteX13" fmla="*/ 5302020 w 5486661"/>
              <a:gd name="connsiteY13" fmla="*/ 1967568 h 2506053"/>
              <a:gd name="connsiteX14" fmla="*/ 5486661 w 5486661"/>
              <a:gd name="connsiteY14" fmla="*/ 2152209 h 2506053"/>
              <a:gd name="connsiteX15" fmla="*/ 5486661 w 5486661"/>
              <a:gd name="connsiteY15" fmla="*/ 2321412 h 2506053"/>
              <a:gd name="connsiteX16" fmla="*/ 5302020 w 5486661"/>
              <a:gd name="connsiteY16" fmla="*/ 2506053 h 2506053"/>
              <a:gd name="connsiteX17" fmla="*/ 199302 w 5486661"/>
              <a:gd name="connsiteY17" fmla="*/ 2506053 h 2506053"/>
              <a:gd name="connsiteX18" fmla="*/ 14661 w 5486661"/>
              <a:gd name="connsiteY18" fmla="*/ 2321412 h 2506053"/>
              <a:gd name="connsiteX19" fmla="*/ 11827 w 5486661"/>
              <a:gd name="connsiteY19" fmla="*/ 240563 h 2506053"/>
              <a:gd name="connsiteX20" fmla="*/ 14661 w 5486661"/>
              <a:gd name="connsiteY20" fmla="*/ 154118 h 2506053"/>
              <a:gd name="connsiteX21" fmla="*/ 168779 w 5486661"/>
              <a:gd name="connsiteY21" fmla="*/ 0 h 2506053"/>
              <a:gd name="connsiteX0" fmla="*/ 175332 w 5493214"/>
              <a:gd name="connsiteY0" fmla="*/ 0 h 2506053"/>
              <a:gd name="connsiteX1" fmla="*/ 5339096 w 5493214"/>
              <a:gd name="connsiteY1" fmla="*/ 0 h 2506053"/>
              <a:gd name="connsiteX2" fmla="*/ 5493214 w 5493214"/>
              <a:gd name="connsiteY2" fmla="*/ 154118 h 2506053"/>
              <a:gd name="connsiteX3" fmla="*/ 5493214 w 5493214"/>
              <a:gd name="connsiteY3" fmla="*/ 171368 h 2506053"/>
              <a:gd name="connsiteX4" fmla="*/ 5339096 w 5493214"/>
              <a:gd name="connsiteY4" fmla="*/ 325486 h 2506053"/>
              <a:gd name="connsiteX5" fmla="*/ 861747 w 5493214"/>
              <a:gd name="connsiteY5" fmla="*/ 325486 h 2506053"/>
              <a:gd name="connsiteX6" fmla="*/ 861747 w 5493214"/>
              <a:gd name="connsiteY6" fmla="*/ 328960 h 2506053"/>
              <a:gd name="connsiteX7" fmla="*/ 857377 w 5493214"/>
              <a:gd name="connsiteY7" fmla="*/ 328960 h 2506053"/>
              <a:gd name="connsiteX8" fmla="*/ 667506 w 5493214"/>
              <a:gd name="connsiteY8" fmla="*/ 518831 h 2506053"/>
              <a:gd name="connsiteX9" fmla="*/ 667506 w 5493214"/>
              <a:gd name="connsiteY9" fmla="*/ 1774635 h 2506053"/>
              <a:gd name="connsiteX10" fmla="*/ 857377 w 5493214"/>
              <a:gd name="connsiteY10" fmla="*/ 1964506 h 2506053"/>
              <a:gd name="connsiteX11" fmla="*/ 861747 w 5493214"/>
              <a:gd name="connsiteY11" fmla="*/ 1964506 h 2506053"/>
              <a:gd name="connsiteX12" fmla="*/ 861747 w 5493214"/>
              <a:gd name="connsiteY12" fmla="*/ 1967568 h 2506053"/>
              <a:gd name="connsiteX13" fmla="*/ 5308573 w 5493214"/>
              <a:gd name="connsiteY13" fmla="*/ 1967568 h 2506053"/>
              <a:gd name="connsiteX14" fmla="*/ 5493214 w 5493214"/>
              <a:gd name="connsiteY14" fmla="*/ 2152209 h 2506053"/>
              <a:gd name="connsiteX15" fmla="*/ 5493214 w 5493214"/>
              <a:gd name="connsiteY15" fmla="*/ 2321412 h 2506053"/>
              <a:gd name="connsiteX16" fmla="*/ 5308573 w 5493214"/>
              <a:gd name="connsiteY16" fmla="*/ 2506053 h 2506053"/>
              <a:gd name="connsiteX17" fmla="*/ 205855 w 5493214"/>
              <a:gd name="connsiteY17" fmla="*/ 2506053 h 2506053"/>
              <a:gd name="connsiteX18" fmla="*/ 21214 w 5493214"/>
              <a:gd name="connsiteY18" fmla="*/ 2321412 h 2506053"/>
              <a:gd name="connsiteX19" fmla="*/ 21214 w 5493214"/>
              <a:gd name="connsiteY19" fmla="*/ 154118 h 2506053"/>
              <a:gd name="connsiteX20" fmla="*/ 175332 w 5493214"/>
              <a:gd name="connsiteY20" fmla="*/ 0 h 2506053"/>
              <a:gd name="connsiteX0" fmla="*/ 168205 w 5486087"/>
              <a:gd name="connsiteY0" fmla="*/ 0 h 2506053"/>
              <a:gd name="connsiteX1" fmla="*/ 5331969 w 5486087"/>
              <a:gd name="connsiteY1" fmla="*/ 0 h 2506053"/>
              <a:gd name="connsiteX2" fmla="*/ 5486087 w 5486087"/>
              <a:gd name="connsiteY2" fmla="*/ 154118 h 2506053"/>
              <a:gd name="connsiteX3" fmla="*/ 5486087 w 5486087"/>
              <a:gd name="connsiteY3" fmla="*/ 171368 h 2506053"/>
              <a:gd name="connsiteX4" fmla="*/ 5331969 w 5486087"/>
              <a:gd name="connsiteY4" fmla="*/ 325486 h 2506053"/>
              <a:gd name="connsiteX5" fmla="*/ 854620 w 5486087"/>
              <a:gd name="connsiteY5" fmla="*/ 325486 h 2506053"/>
              <a:gd name="connsiteX6" fmla="*/ 854620 w 5486087"/>
              <a:gd name="connsiteY6" fmla="*/ 328960 h 2506053"/>
              <a:gd name="connsiteX7" fmla="*/ 850250 w 5486087"/>
              <a:gd name="connsiteY7" fmla="*/ 328960 h 2506053"/>
              <a:gd name="connsiteX8" fmla="*/ 660379 w 5486087"/>
              <a:gd name="connsiteY8" fmla="*/ 518831 h 2506053"/>
              <a:gd name="connsiteX9" fmla="*/ 660379 w 5486087"/>
              <a:gd name="connsiteY9" fmla="*/ 1774635 h 2506053"/>
              <a:gd name="connsiteX10" fmla="*/ 850250 w 5486087"/>
              <a:gd name="connsiteY10" fmla="*/ 1964506 h 2506053"/>
              <a:gd name="connsiteX11" fmla="*/ 854620 w 5486087"/>
              <a:gd name="connsiteY11" fmla="*/ 1964506 h 2506053"/>
              <a:gd name="connsiteX12" fmla="*/ 854620 w 5486087"/>
              <a:gd name="connsiteY12" fmla="*/ 1967568 h 2506053"/>
              <a:gd name="connsiteX13" fmla="*/ 5301446 w 5486087"/>
              <a:gd name="connsiteY13" fmla="*/ 1967568 h 2506053"/>
              <a:gd name="connsiteX14" fmla="*/ 5486087 w 5486087"/>
              <a:gd name="connsiteY14" fmla="*/ 2152209 h 2506053"/>
              <a:gd name="connsiteX15" fmla="*/ 5486087 w 5486087"/>
              <a:gd name="connsiteY15" fmla="*/ 2321412 h 2506053"/>
              <a:gd name="connsiteX16" fmla="*/ 5301446 w 5486087"/>
              <a:gd name="connsiteY16" fmla="*/ 2506053 h 2506053"/>
              <a:gd name="connsiteX17" fmla="*/ 198728 w 5486087"/>
              <a:gd name="connsiteY17" fmla="*/ 2506053 h 2506053"/>
              <a:gd name="connsiteX18" fmla="*/ 14087 w 5486087"/>
              <a:gd name="connsiteY18" fmla="*/ 2321412 h 2506053"/>
              <a:gd name="connsiteX19" fmla="*/ 14087 w 5486087"/>
              <a:gd name="connsiteY19" fmla="*/ 154118 h 2506053"/>
              <a:gd name="connsiteX20" fmla="*/ 168205 w 5486087"/>
              <a:gd name="connsiteY20" fmla="*/ 0 h 2506053"/>
              <a:gd name="connsiteX0" fmla="*/ 159124 w 5477006"/>
              <a:gd name="connsiteY0" fmla="*/ 0 h 2506053"/>
              <a:gd name="connsiteX1" fmla="*/ 5322888 w 5477006"/>
              <a:gd name="connsiteY1" fmla="*/ 0 h 2506053"/>
              <a:gd name="connsiteX2" fmla="*/ 5477006 w 5477006"/>
              <a:gd name="connsiteY2" fmla="*/ 154118 h 2506053"/>
              <a:gd name="connsiteX3" fmla="*/ 5477006 w 5477006"/>
              <a:gd name="connsiteY3" fmla="*/ 171368 h 2506053"/>
              <a:gd name="connsiteX4" fmla="*/ 5322888 w 5477006"/>
              <a:gd name="connsiteY4" fmla="*/ 325486 h 2506053"/>
              <a:gd name="connsiteX5" fmla="*/ 845539 w 5477006"/>
              <a:gd name="connsiteY5" fmla="*/ 325486 h 2506053"/>
              <a:gd name="connsiteX6" fmla="*/ 845539 w 5477006"/>
              <a:gd name="connsiteY6" fmla="*/ 328960 h 2506053"/>
              <a:gd name="connsiteX7" fmla="*/ 841169 w 5477006"/>
              <a:gd name="connsiteY7" fmla="*/ 328960 h 2506053"/>
              <a:gd name="connsiteX8" fmla="*/ 651298 w 5477006"/>
              <a:gd name="connsiteY8" fmla="*/ 518831 h 2506053"/>
              <a:gd name="connsiteX9" fmla="*/ 651298 w 5477006"/>
              <a:gd name="connsiteY9" fmla="*/ 1774635 h 2506053"/>
              <a:gd name="connsiteX10" fmla="*/ 841169 w 5477006"/>
              <a:gd name="connsiteY10" fmla="*/ 1964506 h 2506053"/>
              <a:gd name="connsiteX11" fmla="*/ 845539 w 5477006"/>
              <a:gd name="connsiteY11" fmla="*/ 1964506 h 2506053"/>
              <a:gd name="connsiteX12" fmla="*/ 845539 w 5477006"/>
              <a:gd name="connsiteY12" fmla="*/ 1967568 h 2506053"/>
              <a:gd name="connsiteX13" fmla="*/ 5292365 w 5477006"/>
              <a:gd name="connsiteY13" fmla="*/ 1967568 h 2506053"/>
              <a:gd name="connsiteX14" fmla="*/ 5477006 w 5477006"/>
              <a:gd name="connsiteY14" fmla="*/ 2152209 h 2506053"/>
              <a:gd name="connsiteX15" fmla="*/ 5477006 w 5477006"/>
              <a:gd name="connsiteY15" fmla="*/ 2321412 h 2506053"/>
              <a:gd name="connsiteX16" fmla="*/ 5292365 w 5477006"/>
              <a:gd name="connsiteY16" fmla="*/ 2506053 h 2506053"/>
              <a:gd name="connsiteX17" fmla="*/ 189647 w 5477006"/>
              <a:gd name="connsiteY17" fmla="*/ 2506053 h 2506053"/>
              <a:gd name="connsiteX18" fmla="*/ 5006 w 5477006"/>
              <a:gd name="connsiteY18" fmla="*/ 2321412 h 2506053"/>
              <a:gd name="connsiteX19" fmla="*/ 5006 w 5477006"/>
              <a:gd name="connsiteY19" fmla="*/ 154118 h 2506053"/>
              <a:gd name="connsiteX20" fmla="*/ 159124 w 5477006"/>
              <a:gd name="connsiteY20" fmla="*/ 0 h 2506053"/>
              <a:gd name="connsiteX0" fmla="*/ 156146 w 5474028"/>
              <a:gd name="connsiteY0" fmla="*/ 0 h 2506053"/>
              <a:gd name="connsiteX1" fmla="*/ 5319910 w 5474028"/>
              <a:gd name="connsiteY1" fmla="*/ 0 h 2506053"/>
              <a:gd name="connsiteX2" fmla="*/ 5474028 w 5474028"/>
              <a:gd name="connsiteY2" fmla="*/ 154118 h 2506053"/>
              <a:gd name="connsiteX3" fmla="*/ 5474028 w 5474028"/>
              <a:gd name="connsiteY3" fmla="*/ 171368 h 2506053"/>
              <a:gd name="connsiteX4" fmla="*/ 5319910 w 5474028"/>
              <a:gd name="connsiteY4" fmla="*/ 325486 h 2506053"/>
              <a:gd name="connsiteX5" fmla="*/ 842561 w 5474028"/>
              <a:gd name="connsiteY5" fmla="*/ 325486 h 2506053"/>
              <a:gd name="connsiteX6" fmla="*/ 842561 w 5474028"/>
              <a:gd name="connsiteY6" fmla="*/ 328960 h 2506053"/>
              <a:gd name="connsiteX7" fmla="*/ 838191 w 5474028"/>
              <a:gd name="connsiteY7" fmla="*/ 328960 h 2506053"/>
              <a:gd name="connsiteX8" fmla="*/ 648320 w 5474028"/>
              <a:gd name="connsiteY8" fmla="*/ 518831 h 2506053"/>
              <a:gd name="connsiteX9" fmla="*/ 648320 w 5474028"/>
              <a:gd name="connsiteY9" fmla="*/ 1774635 h 2506053"/>
              <a:gd name="connsiteX10" fmla="*/ 838191 w 5474028"/>
              <a:gd name="connsiteY10" fmla="*/ 1964506 h 2506053"/>
              <a:gd name="connsiteX11" fmla="*/ 842561 w 5474028"/>
              <a:gd name="connsiteY11" fmla="*/ 1964506 h 2506053"/>
              <a:gd name="connsiteX12" fmla="*/ 842561 w 5474028"/>
              <a:gd name="connsiteY12" fmla="*/ 1967568 h 2506053"/>
              <a:gd name="connsiteX13" fmla="*/ 5289387 w 5474028"/>
              <a:gd name="connsiteY13" fmla="*/ 1967568 h 2506053"/>
              <a:gd name="connsiteX14" fmla="*/ 5474028 w 5474028"/>
              <a:gd name="connsiteY14" fmla="*/ 2152209 h 2506053"/>
              <a:gd name="connsiteX15" fmla="*/ 5474028 w 5474028"/>
              <a:gd name="connsiteY15" fmla="*/ 2321412 h 2506053"/>
              <a:gd name="connsiteX16" fmla="*/ 5289387 w 5474028"/>
              <a:gd name="connsiteY16" fmla="*/ 2506053 h 2506053"/>
              <a:gd name="connsiteX17" fmla="*/ 186669 w 5474028"/>
              <a:gd name="connsiteY17" fmla="*/ 2506053 h 2506053"/>
              <a:gd name="connsiteX18" fmla="*/ 2028 w 5474028"/>
              <a:gd name="connsiteY18" fmla="*/ 2321412 h 2506053"/>
              <a:gd name="connsiteX19" fmla="*/ 2028 w 5474028"/>
              <a:gd name="connsiteY19" fmla="*/ 154118 h 2506053"/>
              <a:gd name="connsiteX20" fmla="*/ 156146 w 5474028"/>
              <a:gd name="connsiteY20" fmla="*/ 0 h 2506053"/>
              <a:gd name="connsiteX0" fmla="*/ 156146 w 5474028"/>
              <a:gd name="connsiteY0" fmla="*/ 0 h 2506053"/>
              <a:gd name="connsiteX1" fmla="*/ 5319910 w 5474028"/>
              <a:gd name="connsiteY1" fmla="*/ 0 h 2506053"/>
              <a:gd name="connsiteX2" fmla="*/ 5474028 w 5474028"/>
              <a:gd name="connsiteY2" fmla="*/ 154118 h 2506053"/>
              <a:gd name="connsiteX3" fmla="*/ 5474028 w 5474028"/>
              <a:gd name="connsiteY3" fmla="*/ 171368 h 2506053"/>
              <a:gd name="connsiteX4" fmla="*/ 5319910 w 5474028"/>
              <a:gd name="connsiteY4" fmla="*/ 325486 h 2506053"/>
              <a:gd name="connsiteX5" fmla="*/ 842561 w 5474028"/>
              <a:gd name="connsiteY5" fmla="*/ 325486 h 2506053"/>
              <a:gd name="connsiteX6" fmla="*/ 842561 w 5474028"/>
              <a:gd name="connsiteY6" fmla="*/ 328960 h 2506053"/>
              <a:gd name="connsiteX7" fmla="*/ 838191 w 5474028"/>
              <a:gd name="connsiteY7" fmla="*/ 328960 h 2506053"/>
              <a:gd name="connsiteX8" fmla="*/ 648320 w 5474028"/>
              <a:gd name="connsiteY8" fmla="*/ 518831 h 2506053"/>
              <a:gd name="connsiteX9" fmla="*/ 648320 w 5474028"/>
              <a:gd name="connsiteY9" fmla="*/ 1774635 h 2506053"/>
              <a:gd name="connsiteX10" fmla="*/ 838191 w 5474028"/>
              <a:gd name="connsiteY10" fmla="*/ 1964506 h 2506053"/>
              <a:gd name="connsiteX11" fmla="*/ 842561 w 5474028"/>
              <a:gd name="connsiteY11" fmla="*/ 1964506 h 2506053"/>
              <a:gd name="connsiteX12" fmla="*/ 842561 w 5474028"/>
              <a:gd name="connsiteY12" fmla="*/ 1967568 h 2506053"/>
              <a:gd name="connsiteX13" fmla="*/ 5289387 w 5474028"/>
              <a:gd name="connsiteY13" fmla="*/ 1967568 h 2506053"/>
              <a:gd name="connsiteX14" fmla="*/ 5474028 w 5474028"/>
              <a:gd name="connsiteY14" fmla="*/ 2152209 h 2506053"/>
              <a:gd name="connsiteX15" fmla="*/ 5474028 w 5474028"/>
              <a:gd name="connsiteY15" fmla="*/ 2321412 h 2506053"/>
              <a:gd name="connsiteX16" fmla="*/ 5289387 w 5474028"/>
              <a:gd name="connsiteY16" fmla="*/ 2506053 h 2506053"/>
              <a:gd name="connsiteX17" fmla="*/ 186669 w 5474028"/>
              <a:gd name="connsiteY17" fmla="*/ 2506053 h 2506053"/>
              <a:gd name="connsiteX18" fmla="*/ 2028 w 5474028"/>
              <a:gd name="connsiteY18" fmla="*/ 2321412 h 2506053"/>
              <a:gd name="connsiteX19" fmla="*/ 2028 w 5474028"/>
              <a:gd name="connsiteY19" fmla="*/ 154118 h 2506053"/>
              <a:gd name="connsiteX20" fmla="*/ 156146 w 5474028"/>
              <a:gd name="connsiteY20" fmla="*/ 0 h 2506053"/>
              <a:gd name="connsiteX0" fmla="*/ 154529 w 5472411"/>
              <a:gd name="connsiteY0" fmla="*/ 0 h 2506053"/>
              <a:gd name="connsiteX1" fmla="*/ 5318293 w 5472411"/>
              <a:gd name="connsiteY1" fmla="*/ 0 h 2506053"/>
              <a:gd name="connsiteX2" fmla="*/ 5472411 w 5472411"/>
              <a:gd name="connsiteY2" fmla="*/ 154118 h 2506053"/>
              <a:gd name="connsiteX3" fmla="*/ 5472411 w 5472411"/>
              <a:gd name="connsiteY3" fmla="*/ 171368 h 2506053"/>
              <a:gd name="connsiteX4" fmla="*/ 5318293 w 5472411"/>
              <a:gd name="connsiteY4" fmla="*/ 325486 h 2506053"/>
              <a:gd name="connsiteX5" fmla="*/ 840944 w 5472411"/>
              <a:gd name="connsiteY5" fmla="*/ 325486 h 2506053"/>
              <a:gd name="connsiteX6" fmla="*/ 840944 w 5472411"/>
              <a:gd name="connsiteY6" fmla="*/ 328960 h 2506053"/>
              <a:gd name="connsiteX7" fmla="*/ 836574 w 5472411"/>
              <a:gd name="connsiteY7" fmla="*/ 328960 h 2506053"/>
              <a:gd name="connsiteX8" fmla="*/ 646703 w 5472411"/>
              <a:gd name="connsiteY8" fmla="*/ 518831 h 2506053"/>
              <a:gd name="connsiteX9" fmla="*/ 646703 w 5472411"/>
              <a:gd name="connsiteY9" fmla="*/ 1774635 h 2506053"/>
              <a:gd name="connsiteX10" fmla="*/ 836574 w 5472411"/>
              <a:gd name="connsiteY10" fmla="*/ 1964506 h 2506053"/>
              <a:gd name="connsiteX11" fmla="*/ 840944 w 5472411"/>
              <a:gd name="connsiteY11" fmla="*/ 1964506 h 2506053"/>
              <a:gd name="connsiteX12" fmla="*/ 840944 w 5472411"/>
              <a:gd name="connsiteY12" fmla="*/ 1967568 h 2506053"/>
              <a:gd name="connsiteX13" fmla="*/ 5287770 w 5472411"/>
              <a:gd name="connsiteY13" fmla="*/ 1967568 h 2506053"/>
              <a:gd name="connsiteX14" fmla="*/ 5472411 w 5472411"/>
              <a:gd name="connsiteY14" fmla="*/ 2152209 h 2506053"/>
              <a:gd name="connsiteX15" fmla="*/ 5472411 w 5472411"/>
              <a:gd name="connsiteY15" fmla="*/ 2321412 h 2506053"/>
              <a:gd name="connsiteX16" fmla="*/ 5287770 w 5472411"/>
              <a:gd name="connsiteY16" fmla="*/ 2506053 h 2506053"/>
              <a:gd name="connsiteX17" fmla="*/ 185052 w 5472411"/>
              <a:gd name="connsiteY17" fmla="*/ 2506053 h 2506053"/>
              <a:gd name="connsiteX18" fmla="*/ 411 w 5472411"/>
              <a:gd name="connsiteY18" fmla="*/ 2321412 h 2506053"/>
              <a:gd name="connsiteX19" fmla="*/ 411 w 5472411"/>
              <a:gd name="connsiteY19" fmla="*/ 154118 h 2506053"/>
              <a:gd name="connsiteX20" fmla="*/ 154529 w 5472411"/>
              <a:gd name="connsiteY20" fmla="*/ 0 h 2506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472411" h="2506053">
                <a:moveTo>
                  <a:pt x="154529" y="0"/>
                </a:moveTo>
                <a:lnTo>
                  <a:pt x="5318293" y="0"/>
                </a:lnTo>
                <a:cubicBezTo>
                  <a:pt x="5403410" y="0"/>
                  <a:pt x="5472411" y="69001"/>
                  <a:pt x="5472411" y="154118"/>
                </a:cubicBezTo>
                <a:lnTo>
                  <a:pt x="5472411" y="171368"/>
                </a:lnTo>
                <a:cubicBezTo>
                  <a:pt x="5472411" y="256485"/>
                  <a:pt x="5403410" y="325486"/>
                  <a:pt x="5318293" y="325486"/>
                </a:cubicBezTo>
                <a:lnTo>
                  <a:pt x="840944" y="325486"/>
                </a:lnTo>
                <a:lnTo>
                  <a:pt x="840944" y="328960"/>
                </a:lnTo>
                <a:lnTo>
                  <a:pt x="836574" y="328960"/>
                </a:lnTo>
                <a:cubicBezTo>
                  <a:pt x="731711" y="328960"/>
                  <a:pt x="646703" y="413968"/>
                  <a:pt x="646703" y="518831"/>
                </a:cubicBezTo>
                <a:lnTo>
                  <a:pt x="646703" y="1774635"/>
                </a:lnTo>
                <a:cubicBezTo>
                  <a:pt x="646703" y="1879498"/>
                  <a:pt x="731711" y="1964506"/>
                  <a:pt x="836574" y="1964506"/>
                </a:cubicBezTo>
                <a:lnTo>
                  <a:pt x="840944" y="1964506"/>
                </a:lnTo>
                <a:lnTo>
                  <a:pt x="840944" y="1967568"/>
                </a:lnTo>
                <a:lnTo>
                  <a:pt x="5287770" y="1967568"/>
                </a:lnTo>
                <a:cubicBezTo>
                  <a:pt x="5389744" y="1967568"/>
                  <a:pt x="5472411" y="2050235"/>
                  <a:pt x="5472411" y="2152209"/>
                </a:cubicBezTo>
                <a:lnTo>
                  <a:pt x="5472411" y="2321412"/>
                </a:lnTo>
                <a:cubicBezTo>
                  <a:pt x="5472411" y="2423386"/>
                  <a:pt x="5389744" y="2506053"/>
                  <a:pt x="5287770" y="2506053"/>
                </a:cubicBezTo>
                <a:lnTo>
                  <a:pt x="185052" y="2506053"/>
                </a:lnTo>
                <a:cubicBezTo>
                  <a:pt x="83078" y="2506053"/>
                  <a:pt x="411" y="2423386"/>
                  <a:pt x="411" y="2321412"/>
                </a:cubicBezTo>
                <a:cubicBezTo>
                  <a:pt x="3512" y="1928932"/>
                  <a:pt x="-1392" y="558079"/>
                  <a:pt x="411" y="154118"/>
                </a:cubicBezTo>
                <a:cubicBezTo>
                  <a:pt x="411" y="69001"/>
                  <a:pt x="69412" y="0"/>
                  <a:pt x="154529" y="0"/>
                </a:cubicBezTo>
                <a:close/>
              </a:path>
            </a:pathLst>
          </a:custGeom>
          <a:solidFill>
            <a:srgbClr val="CCFFCC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endParaRPr lang="en-GB" sz="1600" kern="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306957" y="3943579"/>
            <a:ext cx="1079142" cy="307777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GB" sz="1400" kern="0" dirty="0" err="1" smtClean="0">
                <a:solidFill>
                  <a:prstClr val="black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polycubed</a:t>
            </a:r>
            <a:endParaRPr lang="en-US" sz="1600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901954" y="1444831"/>
            <a:ext cx="1055097" cy="36933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GB" b="1" kern="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Polycube</a:t>
            </a:r>
            <a:endParaRPr lang="en-GB" b="1" kern="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7040244" y="1617561"/>
            <a:ext cx="3300098" cy="2823013"/>
            <a:chOff x="6353045" y="586010"/>
            <a:chExt cx="6000178" cy="5132750"/>
          </a:xfrm>
        </p:grpSpPr>
        <p:sp>
          <p:nvSpPr>
            <p:cNvPr id="48" name="Freeform 47"/>
            <p:cNvSpPr/>
            <p:nvPr/>
          </p:nvSpPr>
          <p:spPr>
            <a:xfrm>
              <a:off x="6353045" y="997113"/>
              <a:ext cx="5952173" cy="3931312"/>
            </a:xfrm>
            <a:custGeom>
              <a:avLst/>
              <a:gdLst>
                <a:gd name="connsiteX0" fmla="*/ 0 w 5952173"/>
                <a:gd name="connsiteY0" fmla="*/ 0 h 3719657"/>
                <a:gd name="connsiteX1" fmla="*/ 2629570 w 5952173"/>
                <a:gd name="connsiteY1" fmla="*/ 0 h 3719657"/>
                <a:gd name="connsiteX2" fmla="*/ 2629570 w 5952173"/>
                <a:gd name="connsiteY2" fmla="*/ 715783 h 3719657"/>
                <a:gd name="connsiteX3" fmla="*/ 5952173 w 5952173"/>
                <a:gd name="connsiteY3" fmla="*/ 715783 h 3719657"/>
                <a:gd name="connsiteX4" fmla="*/ 5952173 w 5952173"/>
                <a:gd name="connsiteY4" fmla="*/ 3719657 h 3719657"/>
                <a:gd name="connsiteX5" fmla="*/ 8872 w 5952173"/>
                <a:gd name="connsiteY5" fmla="*/ 3719657 h 3719657"/>
                <a:gd name="connsiteX6" fmla="*/ 8872 w 5952173"/>
                <a:gd name="connsiteY6" fmla="*/ 889282 h 3719657"/>
                <a:gd name="connsiteX7" fmla="*/ 0 w 5952173"/>
                <a:gd name="connsiteY7" fmla="*/ 889282 h 371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2173" h="3719657">
                  <a:moveTo>
                    <a:pt x="0" y="0"/>
                  </a:moveTo>
                  <a:lnTo>
                    <a:pt x="2629570" y="0"/>
                  </a:lnTo>
                  <a:lnTo>
                    <a:pt x="2629570" y="715783"/>
                  </a:lnTo>
                  <a:lnTo>
                    <a:pt x="5952173" y="715783"/>
                  </a:lnTo>
                  <a:lnTo>
                    <a:pt x="5952173" y="3719657"/>
                  </a:lnTo>
                  <a:lnTo>
                    <a:pt x="8872" y="3719657"/>
                  </a:lnTo>
                  <a:lnTo>
                    <a:pt x="8872" y="889282"/>
                  </a:lnTo>
                  <a:lnTo>
                    <a:pt x="0" y="889282"/>
                  </a:lnTo>
                  <a:close/>
                </a:path>
              </a:pathLst>
            </a:custGeom>
            <a:solidFill>
              <a:srgbClr val="FFFFCC"/>
            </a:solidFill>
            <a:ln>
              <a:solidFill>
                <a:schemeClr val="tx1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9" name="Rettangolo arrotondato 29">
              <a:extLst>
                <a:ext uri="{FF2B5EF4-FFF2-40B4-BE49-F238E27FC236}">
                  <a16:creationId xmlns:a16="http://schemas.microsoft.com/office/drawing/2014/main" id="{2007C69B-7EA2-1445-BF19-1AF93AF7BCA4}"/>
                </a:ext>
              </a:extLst>
            </p:cNvPr>
            <p:cNvSpPr/>
            <p:nvPr/>
          </p:nvSpPr>
          <p:spPr>
            <a:xfrm>
              <a:off x="7422967" y="2748427"/>
              <a:ext cx="4421678" cy="1176136"/>
            </a:xfrm>
            <a:prstGeom prst="roundRect">
              <a:avLst/>
            </a:prstGeom>
            <a:solidFill>
              <a:srgbClr val="CCFFFF"/>
            </a:solidFill>
            <a:ln w="1270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5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5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5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Rettangolo arrotondato 41">
              <a:extLst>
                <a:ext uri="{FF2B5EF4-FFF2-40B4-BE49-F238E27FC236}">
                  <a16:creationId xmlns:a16="http://schemas.microsoft.com/office/drawing/2014/main" id="{B9B53821-8AB7-C04C-83C4-8240C4ED65D2}"/>
                </a:ext>
              </a:extLst>
            </p:cNvPr>
            <p:cNvSpPr/>
            <p:nvPr/>
          </p:nvSpPr>
          <p:spPr>
            <a:xfrm>
              <a:off x="9374935" y="586010"/>
              <a:ext cx="2683958" cy="963558"/>
            </a:xfrm>
            <a:prstGeom prst="roundRect">
              <a:avLst/>
            </a:prstGeom>
            <a:solidFill>
              <a:srgbClr val="FFDB93"/>
            </a:solidFill>
            <a:ln w="12700" cap="flat" cmpd="sng" algn="ctr">
              <a:solidFill>
                <a:schemeClr val="accent4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/>
              <a:endParaRPr lang="en-GB" sz="1050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Rettangolo arrotondato 13">
              <a:extLst>
                <a:ext uri="{FF2B5EF4-FFF2-40B4-BE49-F238E27FC236}">
                  <a16:creationId xmlns:a16="http://schemas.microsoft.com/office/drawing/2014/main" id="{32CE114C-0B20-304A-88FA-FB974438FFBD}"/>
                </a:ext>
              </a:extLst>
            </p:cNvPr>
            <p:cNvSpPr/>
            <p:nvPr/>
          </p:nvSpPr>
          <p:spPr>
            <a:xfrm>
              <a:off x="8612686" y="3390939"/>
              <a:ext cx="739857" cy="360000"/>
            </a:xfrm>
            <a:prstGeom prst="roundRect">
              <a:avLst/>
            </a:prstGeom>
            <a:solidFill>
              <a:srgbClr val="CCFFFF"/>
            </a:solidFill>
            <a:ln w="1270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Bridge</a:t>
              </a:r>
            </a:p>
          </p:txBody>
        </p:sp>
        <p:sp>
          <p:nvSpPr>
            <p:cNvPr id="52" name="Rettangolo arrotondato 15">
              <a:extLst>
                <a:ext uri="{FF2B5EF4-FFF2-40B4-BE49-F238E27FC236}">
                  <a16:creationId xmlns:a16="http://schemas.microsoft.com/office/drawing/2014/main" id="{E755A4E8-0EDC-2E4F-8522-1841DED670D7}"/>
                </a:ext>
              </a:extLst>
            </p:cNvPr>
            <p:cNvSpPr/>
            <p:nvPr/>
          </p:nvSpPr>
          <p:spPr>
            <a:xfrm>
              <a:off x="7735833" y="2887634"/>
              <a:ext cx="896309" cy="360000"/>
            </a:xfrm>
            <a:prstGeom prst="roundRect">
              <a:avLst/>
            </a:prstGeom>
            <a:solidFill>
              <a:srgbClr val="CCFFFF"/>
            </a:solidFill>
            <a:ln w="1270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Router</a:t>
              </a:r>
            </a:p>
          </p:txBody>
        </p:sp>
        <p:sp>
          <p:nvSpPr>
            <p:cNvPr id="53" name="Rettangolo arrotondato 16">
              <a:extLst>
                <a:ext uri="{FF2B5EF4-FFF2-40B4-BE49-F238E27FC236}">
                  <a16:creationId xmlns:a16="http://schemas.microsoft.com/office/drawing/2014/main" id="{33758A28-DF5E-BC4F-B6CB-1D70B38F22AA}"/>
                </a:ext>
              </a:extLst>
            </p:cNvPr>
            <p:cNvSpPr/>
            <p:nvPr/>
          </p:nvSpPr>
          <p:spPr>
            <a:xfrm>
              <a:off x="10444644" y="2887634"/>
              <a:ext cx="612782" cy="360000"/>
            </a:xfrm>
            <a:prstGeom prst="roundRect">
              <a:avLst/>
            </a:prstGeom>
            <a:solidFill>
              <a:srgbClr val="CCFFFF"/>
            </a:solidFill>
            <a:ln w="1270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NAT</a:t>
              </a:r>
              <a:endParaRPr kumimoji="0" lang="en-GB" sz="1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Rettangolo arrotondato 17">
              <a:extLst>
                <a:ext uri="{FF2B5EF4-FFF2-40B4-BE49-F238E27FC236}">
                  <a16:creationId xmlns:a16="http://schemas.microsoft.com/office/drawing/2014/main" id="{5B58146D-E9D0-E043-88BB-5FAD27DF2B4A}"/>
                </a:ext>
              </a:extLst>
            </p:cNvPr>
            <p:cNvSpPr/>
            <p:nvPr/>
          </p:nvSpPr>
          <p:spPr>
            <a:xfrm>
              <a:off x="9545548" y="3390939"/>
              <a:ext cx="1476000" cy="360000"/>
            </a:xfrm>
            <a:prstGeom prst="roundRect">
              <a:avLst/>
            </a:prstGeom>
            <a:solidFill>
              <a:srgbClr val="CCFFFF"/>
            </a:solidFill>
            <a:ln w="1270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DDoS </a:t>
              </a:r>
              <a:r>
                <a:rPr kumimoji="0" lang="en-GB" sz="100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Mitigator</a:t>
              </a:r>
              <a:endParaRPr kumimoji="0" lang="en-GB" sz="1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Rettangolo arrotondato 18">
              <a:extLst>
                <a:ext uri="{FF2B5EF4-FFF2-40B4-BE49-F238E27FC236}">
                  <a16:creationId xmlns:a16="http://schemas.microsoft.com/office/drawing/2014/main" id="{4931C160-BB41-E643-88D2-CCCE4511A3AC}"/>
                </a:ext>
              </a:extLst>
            </p:cNvPr>
            <p:cNvSpPr/>
            <p:nvPr/>
          </p:nvSpPr>
          <p:spPr>
            <a:xfrm>
              <a:off x="8861056" y="2887634"/>
              <a:ext cx="1379809" cy="360000"/>
            </a:xfrm>
            <a:prstGeom prst="roundRect">
              <a:avLst/>
            </a:prstGeom>
            <a:solidFill>
              <a:srgbClr val="CCFFFF"/>
            </a:solidFill>
            <a:ln w="1270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Load Balancer</a:t>
              </a:r>
            </a:p>
          </p:txBody>
        </p:sp>
        <p:sp>
          <p:nvSpPr>
            <p:cNvPr id="56" name="Rettangolo arrotondato 27">
              <a:extLst>
                <a:ext uri="{FF2B5EF4-FFF2-40B4-BE49-F238E27FC236}">
                  <a16:creationId xmlns:a16="http://schemas.microsoft.com/office/drawing/2014/main" id="{6C240745-9D1E-CB42-AC90-1BF748A0FFB4}"/>
                </a:ext>
              </a:extLst>
            </p:cNvPr>
            <p:cNvSpPr/>
            <p:nvPr/>
          </p:nvSpPr>
          <p:spPr>
            <a:xfrm>
              <a:off x="10649098" y="1026757"/>
              <a:ext cx="1243636" cy="360000"/>
            </a:xfrm>
            <a:prstGeom prst="roundRect">
              <a:avLst/>
            </a:prstGeom>
            <a:noFill/>
            <a:ln w="12700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pcn-iptables</a:t>
              </a:r>
              <a:endParaRPr kumimoji="0" lang="en-GB" sz="1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Rettangolo arrotondato 30">
              <a:extLst>
                <a:ext uri="{FF2B5EF4-FFF2-40B4-BE49-F238E27FC236}">
                  <a16:creationId xmlns:a16="http://schemas.microsoft.com/office/drawing/2014/main" id="{92ABD1DF-4F25-2C48-B784-2BD34AE65A90}"/>
                </a:ext>
              </a:extLst>
            </p:cNvPr>
            <p:cNvSpPr/>
            <p:nvPr/>
          </p:nvSpPr>
          <p:spPr>
            <a:xfrm>
              <a:off x="9650166" y="1026757"/>
              <a:ext cx="785454" cy="360000"/>
            </a:xfrm>
            <a:prstGeom prst="roundRect">
              <a:avLst/>
            </a:prstGeom>
            <a:noFill/>
            <a:ln w="12700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pcn-k8s</a:t>
              </a:r>
            </a:p>
          </p:txBody>
        </p:sp>
        <p:sp>
          <p:nvSpPr>
            <p:cNvPr id="58" name="Rettangolo arrotondato 1">
              <a:extLst>
                <a:ext uri="{FF2B5EF4-FFF2-40B4-BE49-F238E27FC236}">
                  <a16:creationId xmlns:a16="http://schemas.microsoft.com/office/drawing/2014/main" id="{2DEA9E37-FB17-BB47-A9ED-8D1F778A45D3}"/>
                </a:ext>
              </a:extLst>
            </p:cNvPr>
            <p:cNvSpPr/>
            <p:nvPr/>
          </p:nvSpPr>
          <p:spPr>
            <a:xfrm>
              <a:off x="6361917" y="5188534"/>
              <a:ext cx="5957051" cy="530226"/>
            </a:xfrm>
            <a:prstGeom prst="roundRect">
              <a:avLst>
                <a:gd name="adj" fmla="val 20909"/>
              </a:avLst>
            </a:prstGeom>
            <a:solidFill>
              <a:srgbClr val="FFF3FF"/>
            </a:solidFill>
            <a:ln w="12700" cap="flat" cmpd="sng" algn="ctr">
              <a:solidFill>
                <a:srgbClr val="FF9F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5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Rettangolo arrotondato 24">
              <a:extLst>
                <a:ext uri="{FF2B5EF4-FFF2-40B4-BE49-F238E27FC236}">
                  <a16:creationId xmlns:a16="http://schemas.microsoft.com/office/drawing/2014/main" id="{5E678B7A-7D20-F046-A80C-8041B6979125}"/>
                </a:ext>
              </a:extLst>
            </p:cNvPr>
            <p:cNvSpPr/>
            <p:nvPr/>
          </p:nvSpPr>
          <p:spPr>
            <a:xfrm>
              <a:off x="7818377" y="5318056"/>
              <a:ext cx="759371" cy="290409"/>
            </a:xfrm>
            <a:prstGeom prst="roundRect">
              <a:avLst/>
            </a:prstGeom>
            <a:solidFill>
              <a:srgbClr val="FFF3FF"/>
            </a:solidFill>
            <a:ln w="12700" cap="flat" cmpd="sng" algn="ctr">
              <a:solidFill>
                <a:srgbClr val="FF9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BPF</a:t>
              </a:r>
            </a:p>
          </p:txBody>
        </p:sp>
        <p:sp>
          <p:nvSpPr>
            <p:cNvPr id="60" name="Rettangolo arrotondato 25">
              <a:extLst>
                <a:ext uri="{FF2B5EF4-FFF2-40B4-BE49-F238E27FC236}">
                  <a16:creationId xmlns:a16="http://schemas.microsoft.com/office/drawing/2014/main" id="{6B36296E-DDEA-3344-91C8-8D9F3D793D31}"/>
                </a:ext>
              </a:extLst>
            </p:cNvPr>
            <p:cNvSpPr/>
            <p:nvPr/>
          </p:nvSpPr>
          <p:spPr>
            <a:xfrm>
              <a:off x="9962584" y="5310579"/>
              <a:ext cx="759371" cy="290409"/>
            </a:xfrm>
            <a:prstGeom prst="roundRect">
              <a:avLst/>
            </a:prstGeom>
            <a:solidFill>
              <a:srgbClr val="FFF3FF"/>
            </a:solidFill>
            <a:ln w="12700" cap="flat" cmpd="sng" algn="ctr">
              <a:solidFill>
                <a:srgbClr val="FF9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XDP</a:t>
              </a:r>
            </a:p>
          </p:txBody>
        </p:sp>
        <p:sp>
          <p:nvSpPr>
            <p:cNvPr id="61" name="CasellaDiTesto 8">
              <a:extLst>
                <a:ext uri="{FF2B5EF4-FFF2-40B4-BE49-F238E27FC236}">
                  <a16:creationId xmlns:a16="http://schemas.microsoft.com/office/drawing/2014/main" id="{E97BF14D-1531-6846-99C8-D6A8C69C11E1}"/>
                </a:ext>
              </a:extLst>
            </p:cNvPr>
            <p:cNvSpPr txBox="1"/>
            <p:nvPr/>
          </p:nvSpPr>
          <p:spPr>
            <a:xfrm>
              <a:off x="8982613" y="5351853"/>
              <a:ext cx="518791" cy="293787"/>
            </a:xfrm>
            <a:prstGeom prst="rect">
              <a:avLst/>
            </a:prstGeom>
            <a:solidFill>
              <a:srgbClr val="FFF3FF"/>
            </a:solidFill>
            <a:ln w="12700"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defTabSz="914400"/>
              <a:r>
                <a:rPr lang="en-GB" sz="105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Linux</a:t>
              </a:r>
            </a:p>
          </p:txBody>
        </p:sp>
        <p:sp>
          <p:nvSpPr>
            <p:cNvPr id="62" name="CasellaDiTesto 2">
              <a:extLst>
                <a:ext uri="{FF2B5EF4-FFF2-40B4-BE49-F238E27FC236}">
                  <a16:creationId xmlns:a16="http://schemas.microsoft.com/office/drawing/2014/main" id="{52FB5BF3-20ED-664F-9051-4E77A8AF2876}"/>
                </a:ext>
              </a:extLst>
            </p:cNvPr>
            <p:cNvSpPr txBox="1"/>
            <p:nvPr/>
          </p:nvSpPr>
          <p:spPr>
            <a:xfrm>
              <a:off x="10791900" y="648355"/>
              <a:ext cx="1221198" cy="2937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defTabSz="914400"/>
              <a:r>
                <a:rPr lang="en-GB" sz="105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Applications</a:t>
              </a:r>
            </a:p>
          </p:txBody>
        </p:sp>
        <p:sp>
          <p:nvSpPr>
            <p:cNvPr id="63" name="CasellaDiTesto 22">
              <a:extLst>
                <a:ext uri="{FF2B5EF4-FFF2-40B4-BE49-F238E27FC236}">
                  <a16:creationId xmlns:a16="http://schemas.microsoft.com/office/drawing/2014/main" id="{3B7A7988-B228-2B44-B1DB-CB8A0B753612}"/>
                </a:ext>
              </a:extLst>
            </p:cNvPr>
            <p:cNvSpPr txBox="1"/>
            <p:nvPr/>
          </p:nvSpPr>
          <p:spPr>
            <a:xfrm>
              <a:off x="11193668" y="2839933"/>
              <a:ext cx="606227" cy="293787"/>
            </a:xfrm>
            <a:prstGeom prst="rect">
              <a:avLst/>
            </a:prstGeom>
            <a:solidFill>
              <a:srgbClr val="CCFFFF"/>
            </a:solidFill>
            <a:ln w="12700"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defTabSz="914400"/>
              <a:r>
                <a:rPr lang="en-GB" sz="105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Cubes</a:t>
              </a:r>
            </a:p>
          </p:txBody>
        </p:sp>
        <p:sp>
          <p:nvSpPr>
            <p:cNvPr id="64" name="Rettangolo arrotondato 23">
              <a:extLst>
                <a:ext uri="{FF2B5EF4-FFF2-40B4-BE49-F238E27FC236}">
                  <a16:creationId xmlns:a16="http://schemas.microsoft.com/office/drawing/2014/main" id="{B1C54F06-B22C-D744-8E4E-DC6A0C0B6A84}"/>
                </a:ext>
              </a:extLst>
            </p:cNvPr>
            <p:cNvSpPr/>
            <p:nvPr/>
          </p:nvSpPr>
          <p:spPr>
            <a:xfrm>
              <a:off x="6785989" y="1317762"/>
              <a:ext cx="1826697" cy="65920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kern="0" dirty="0" err="1" smtClean="0">
                  <a:solidFill>
                    <a:prstClr val="black"/>
                  </a:solidFill>
                  <a:latin typeface="Consolas" panose="020B0609020204030204" pitchFamily="49" charset="0"/>
                  <a:cs typeface="Calibri" panose="020F0502020204030204" pitchFamily="34" charset="0"/>
                </a:rPr>
                <a:t>polycubectl</a:t>
              </a:r>
              <a:endParaRPr kumimoji="0" lang="en-GB" sz="105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alibri" panose="020F0502020204030204" pitchFamily="34" charset="0"/>
              </a:endParaRPr>
            </a:p>
          </p:txBody>
        </p:sp>
        <p:sp>
          <p:nvSpPr>
            <p:cNvPr id="65" name="Rettangolo arrotondato 16">
              <a:extLst>
                <a:ext uri="{FF2B5EF4-FFF2-40B4-BE49-F238E27FC236}">
                  <a16:creationId xmlns:a16="http://schemas.microsoft.com/office/drawing/2014/main" id="{33758A28-DF5E-BC4F-B6CB-1D70B38F22AA}"/>
                </a:ext>
              </a:extLst>
            </p:cNvPr>
            <p:cNvSpPr/>
            <p:nvPr/>
          </p:nvSpPr>
          <p:spPr>
            <a:xfrm>
              <a:off x="11204020" y="3390939"/>
              <a:ext cx="523888" cy="360000"/>
            </a:xfrm>
            <a:prstGeom prst="roundRect">
              <a:avLst/>
            </a:prstGeom>
            <a:solidFill>
              <a:srgbClr val="CCFFFF"/>
            </a:solidFill>
            <a:ln w="1270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. .</a:t>
              </a:r>
            </a:p>
          </p:txBody>
        </p:sp>
        <p:sp>
          <p:nvSpPr>
            <p:cNvPr id="66" name="Rettangolo arrotondato 13">
              <a:extLst>
                <a:ext uri="{FF2B5EF4-FFF2-40B4-BE49-F238E27FC236}">
                  <a16:creationId xmlns:a16="http://schemas.microsoft.com/office/drawing/2014/main" id="{32CE114C-0B20-304A-88FA-FB974438FFBD}"/>
                </a:ext>
              </a:extLst>
            </p:cNvPr>
            <p:cNvSpPr/>
            <p:nvPr/>
          </p:nvSpPr>
          <p:spPr>
            <a:xfrm>
              <a:off x="7604853" y="3390939"/>
              <a:ext cx="805904" cy="360000"/>
            </a:xfrm>
            <a:prstGeom prst="roundRect">
              <a:avLst/>
            </a:prstGeom>
            <a:solidFill>
              <a:srgbClr val="CCFFFF"/>
            </a:solidFill>
            <a:ln w="1270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Firewall</a:t>
              </a: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2DEA9E37-FB17-BB47-A9ED-8D1F778A45D3}"/>
                </a:ext>
              </a:extLst>
            </p:cNvPr>
            <p:cNvSpPr/>
            <p:nvPr/>
          </p:nvSpPr>
          <p:spPr>
            <a:xfrm>
              <a:off x="6586482" y="2189968"/>
              <a:ext cx="5472411" cy="2506053"/>
            </a:xfrm>
            <a:custGeom>
              <a:avLst/>
              <a:gdLst>
                <a:gd name="connsiteX0" fmla="*/ 156952 w 5474834"/>
                <a:gd name="connsiteY0" fmla="*/ 0 h 2506053"/>
                <a:gd name="connsiteX1" fmla="*/ 5320716 w 5474834"/>
                <a:gd name="connsiteY1" fmla="*/ 0 h 2506053"/>
                <a:gd name="connsiteX2" fmla="*/ 5474834 w 5474834"/>
                <a:gd name="connsiteY2" fmla="*/ 154118 h 2506053"/>
                <a:gd name="connsiteX3" fmla="*/ 5474834 w 5474834"/>
                <a:gd name="connsiteY3" fmla="*/ 171368 h 2506053"/>
                <a:gd name="connsiteX4" fmla="*/ 5320716 w 5474834"/>
                <a:gd name="connsiteY4" fmla="*/ 325486 h 2506053"/>
                <a:gd name="connsiteX5" fmla="*/ 843367 w 5474834"/>
                <a:gd name="connsiteY5" fmla="*/ 325486 h 2506053"/>
                <a:gd name="connsiteX6" fmla="*/ 843367 w 5474834"/>
                <a:gd name="connsiteY6" fmla="*/ 328960 h 2506053"/>
                <a:gd name="connsiteX7" fmla="*/ 838997 w 5474834"/>
                <a:gd name="connsiteY7" fmla="*/ 328960 h 2506053"/>
                <a:gd name="connsiteX8" fmla="*/ 649126 w 5474834"/>
                <a:gd name="connsiteY8" fmla="*/ 518831 h 2506053"/>
                <a:gd name="connsiteX9" fmla="*/ 649126 w 5474834"/>
                <a:gd name="connsiteY9" fmla="*/ 1774635 h 2506053"/>
                <a:gd name="connsiteX10" fmla="*/ 838997 w 5474834"/>
                <a:gd name="connsiteY10" fmla="*/ 1964506 h 2506053"/>
                <a:gd name="connsiteX11" fmla="*/ 843367 w 5474834"/>
                <a:gd name="connsiteY11" fmla="*/ 1964506 h 2506053"/>
                <a:gd name="connsiteX12" fmla="*/ 843367 w 5474834"/>
                <a:gd name="connsiteY12" fmla="*/ 1967568 h 2506053"/>
                <a:gd name="connsiteX13" fmla="*/ 5290193 w 5474834"/>
                <a:gd name="connsiteY13" fmla="*/ 1967568 h 2506053"/>
                <a:gd name="connsiteX14" fmla="*/ 5474834 w 5474834"/>
                <a:gd name="connsiteY14" fmla="*/ 2152209 h 2506053"/>
                <a:gd name="connsiteX15" fmla="*/ 5474834 w 5474834"/>
                <a:gd name="connsiteY15" fmla="*/ 2321412 h 2506053"/>
                <a:gd name="connsiteX16" fmla="*/ 5290193 w 5474834"/>
                <a:gd name="connsiteY16" fmla="*/ 2506053 h 2506053"/>
                <a:gd name="connsiteX17" fmla="*/ 187475 w 5474834"/>
                <a:gd name="connsiteY17" fmla="*/ 2506053 h 2506053"/>
                <a:gd name="connsiteX18" fmla="*/ 2834 w 5474834"/>
                <a:gd name="connsiteY18" fmla="*/ 2321412 h 2506053"/>
                <a:gd name="connsiteX19" fmla="*/ 2834 w 5474834"/>
                <a:gd name="connsiteY19" fmla="*/ 2194262 h 2506053"/>
                <a:gd name="connsiteX20" fmla="*/ 0 w 5474834"/>
                <a:gd name="connsiteY20" fmla="*/ 2180225 h 2506053"/>
                <a:gd name="connsiteX21" fmla="*/ 0 w 5474834"/>
                <a:gd name="connsiteY21" fmla="*/ 240563 h 2506053"/>
                <a:gd name="connsiteX22" fmla="*/ 8402 w 5474834"/>
                <a:gd name="connsiteY22" fmla="*/ 198947 h 2506053"/>
                <a:gd name="connsiteX23" fmla="*/ 2834 w 5474834"/>
                <a:gd name="connsiteY23" fmla="*/ 171368 h 2506053"/>
                <a:gd name="connsiteX24" fmla="*/ 2834 w 5474834"/>
                <a:gd name="connsiteY24" fmla="*/ 154118 h 2506053"/>
                <a:gd name="connsiteX25" fmla="*/ 156952 w 5474834"/>
                <a:gd name="connsiteY25" fmla="*/ 0 h 2506053"/>
                <a:gd name="connsiteX0" fmla="*/ 156952 w 5474834"/>
                <a:gd name="connsiteY0" fmla="*/ 0 h 2506053"/>
                <a:gd name="connsiteX1" fmla="*/ 5320716 w 5474834"/>
                <a:gd name="connsiteY1" fmla="*/ 0 h 2506053"/>
                <a:gd name="connsiteX2" fmla="*/ 5474834 w 5474834"/>
                <a:gd name="connsiteY2" fmla="*/ 154118 h 2506053"/>
                <a:gd name="connsiteX3" fmla="*/ 5474834 w 5474834"/>
                <a:gd name="connsiteY3" fmla="*/ 171368 h 2506053"/>
                <a:gd name="connsiteX4" fmla="*/ 5320716 w 5474834"/>
                <a:gd name="connsiteY4" fmla="*/ 325486 h 2506053"/>
                <a:gd name="connsiteX5" fmla="*/ 843367 w 5474834"/>
                <a:gd name="connsiteY5" fmla="*/ 325486 h 2506053"/>
                <a:gd name="connsiteX6" fmla="*/ 843367 w 5474834"/>
                <a:gd name="connsiteY6" fmla="*/ 328960 h 2506053"/>
                <a:gd name="connsiteX7" fmla="*/ 838997 w 5474834"/>
                <a:gd name="connsiteY7" fmla="*/ 328960 h 2506053"/>
                <a:gd name="connsiteX8" fmla="*/ 649126 w 5474834"/>
                <a:gd name="connsiteY8" fmla="*/ 518831 h 2506053"/>
                <a:gd name="connsiteX9" fmla="*/ 649126 w 5474834"/>
                <a:gd name="connsiteY9" fmla="*/ 1774635 h 2506053"/>
                <a:gd name="connsiteX10" fmla="*/ 838997 w 5474834"/>
                <a:gd name="connsiteY10" fmla="*/ 1964506 h 2506053"/>
                <a:gd name="connsiteX11" fmla="*/ 843367 w 5474834"/>
                <a:gd name="connsiteY11" fmla="*/ 1964506 h 2506053"/>
                <a:gd name="connsiteX12" fmla="*/ 843367 w 5474834"/>
                <a:gd name="connsiteY12" fmla="*/ 1967568 h 2506053"/>
                <a:gd name="connsiteX13" fmla="*/ 5290193 w 5474834"/>
                <a:gd name="connsiteY13" fmla="*/ 1967568 h 2506053"/>
                <a:gd name="connsiteX14" fmla="*/ 5474834 w 5474834"/>
                <a:gd name="connsiteY14" fmla="*/ 2152209 h 2506053"/>
                <a:gd name="connsiteX15" fmla="*/ 5474834 w 5474834"/>
                <a:gd name="connsiteY15" fmla="*/ 2321412 h 2506053"/>
                <a:gd name="connsiteX16" fmla="*/ 5290193 w 5474834"/>
                <a:gd name="connsiteY16" fmla="*/ 2506053 h 2506053"/>
                <a:gd name="connsiteX17" fmla="*/ 187475 w 5474834"/>
                <a:gd name="connsiteY17" fmla="*/ 2506053 h 2506053"/>
                <a:gd name="connsiteX18" fmla="*/ 2834 w 5474834"/>
                <a:gd name="connsiteY18" fmla="*/ 2321412 h 2506053"/>
                <a:gd name="connsiteX19" fmla="*/ 2834 w 5474834"/>
                <a:gd name="connsiteY19" fmla="*/ 2194262 h 2506053"/>
                <a:gd name="connsiteX20" fmla="*/ 0 w 5474834"/>
                <a:gd name="connsiteY20" fmla="*/ 2180225 h 2506053"/>
                <a:gd name="connsiteX21" fmla="*/ 0 w 5474834"/>
                <a:gd name="connsiteY21" fmla="*/ 240563 h 2506053"/>
                <a:gd name="connsiteX22" fmla="*/ 8402 w 5474834"/>
                <a:gd name="connsiteY22" fmla="*/ 198947 h 2506053"/>
                <a:gd name="connsiteX23" fmla="*/ 2834 w 5474834"/>
                <a:gd name="connsiteY23" fmla="*/ 154118 h 2506053"/>
                <a:gd name="connsiteX24" fmla="*/ 156952 w 5474834"/>
                <a:gd name="connsiteY24" fmla="*/ 0 h 2506053"/>
                <a:gd name="connsiteX0" fmla="*/ 156952 w 5474834"/>
                <a:gd name="connsiteY0" fmla="*/ 0 h 2506053"/>
                <a:gd name="connsiteX1" fmla="*/ 5320716 w 5474834"/>
                <a:gd name="connsiteY1" fmla="*/ 0 h 2506053"/>
                <a:gd name="connsiteX2" fmla="*/ 5474834 w 5474834"/>
                <a:gd name="connsiteY2" fmla="*/ 154118 h 2506053"/>
                <a:gd name="connsiteX3" fmla="*/ 5474834 w 5474834"/>
                <a:gd name="connsiteY3" fmla="*/ 171368 h 2506053"/>
                <a:gd name="connsiteX4" fmla="*/ 5320716 w 5474834"/>
                <a:gd name="connsiteY4" fmla="*/ 325486 h 2506053"/>
                <a:gd name="connsiteX5" fmla="*/ 843367 w 5474834"/>
                <a:gd name="connsiteY5" fmla="*/ 325486 h 2506053"/>
                <a:gd name="connsiteX6" fmla="*/ 843367 w 5474834"/>
                <a:gd name="connsiteY6" fmla="*/ 328960 h 2506053"/>
                <a:gd name="connsiteX7" fmla="*/ 838997 w 5474834"/>
                <a:gd name="connsiteY7" fmla="*/ 328960 h 2506053"/>
                <a:gd name="connsiteX8" fmla="*/ 649126 w 5474834"/>
                <a:gd name="connsiteY8" fmla="*/ 518831 h 2506053"/>
                <a:gd name="connsiteX9" fmla="*/ 649126 w 5474834"/>
                <a:gd name="connsiteY9" fmla="*/ 1774635 h 2506053"/>
                <a:gd name="connsiteX10" fmla="*/ 838997 w 5474834"/>
                <a:gd name="connsiteY10" fmla="*/ 1964506 h 2506053"/>
                <a:gd name="connsiteX11" fmla="*/ 843367 w 5474834"/>
                <a:gd name="connsiteY11" fmla="*/ 1964506 h 2506053"/>
                <a:gd name="connsiteX12" fmla="*/ 843367 w 5474834"/>
                <a:gd name="connsiteY12" fmla="*/ 1967568 h 2506053"/>
                <a:gd name="connsiteX13" fmla="*/ 5290193 w 5474834"/>
                <a:gd name="connsiteY13" fmla="*/ 1967568 h 2506053"/>
                <a:gd name="connsiteX14" fmla="*/ 5474834 w 5474834"/>
                <a:gd name="connsiteY14" fmla="*/ 2152209 h 2506053"/>
                <a:gd name="connsiteX15" fmla="*/ 5474834 w 5474834"/>
                <a:gd name="connsiteY15" fmla="*/ 2321412 h 2506053"/>
                <a:gd name="connsiteX16" fmla="*/ 5290193 w 5474834"/>
                <a:gd name="connsiteY16" fmla="*/ 2506053 h 2506053"/>
                <a:gd name="connsiteX17" fmla="*/ 187475 w 5474834"/>
                <a:gd name="connsiteY17" fmla="*/ 2506053 h 2506053"/>
                <a:gd name="connsiteX18" fmla="*/ 2834 w 5474834"/>
                <a:gd name="connsiteY18" fmla="*/ 2321412 h 2506053"/>
                <a:gd name="connsiteX19" fmla="*/ 2834 w 5474834"/>
                <a:gd name="connsiteY19" fmla="*/ 2194262 h 2506053"/>
                <a:gd name="connsiteX20" fmla="*/ 0 w 5474834"/>
                <a:gd name="connsiteY20" fmla="*/ 2180225 h 2506053"/>
                <a:gd name="connsiteX21" fmla="*/ 0 w 5474834"/>
                <a:gd name="connsiteY21" fmla="*/ 240563 h 2506053"/>
                <a:gd name="connsiteX22" fmla="*/ 2834 w 5474834"/>
                <a:gd name="connsiteY22" fmla="*/ 154118 h 2506053"/>
                <a:gd name="connsiteX23" fmla="*/ 156952 w 5474834"/>
                <a:gd name="connsiteY23" fmla="*/ 0 h 2506053"/>
                <a:gd name="connsiteX0" fmla="*/ 156952 w 5474834"/>
                <a:gd name="connsiteY0" fmla="*/ 0 h 2506053"/>
                <a:gd name="connsiteX1" fmla="*/ 5320716 w 5474834"/>
                <a:gd name="connsiteY1" fmla="*/ 0 h 2506053"/>
                <a:gd name="connsiteX2" fmla="*/ 5474834 w 5474834"/>
                <a:gd name="connsiteY2" fmla="*/ 154118 h 2506053"/>
                <a:gd name="connsiteX3" fmla="*/ 5474834 w 5474834"/>
                <a:gd name="connsiteY3" fmla="*/ 171368 h 2506053"/>
                <a:gd name="connsiteX4" fmla="*/ 5320716 w 5474834"/>
                <a:gd name="connsiteY4" fmla="*/ 325486 h 2506053"/>
                <a:gd name="connsiteX5" fmla="*/ 843367 w 5474834"/>
                <a:gd name="connsiteY5" fmla="*/ 325486 h 2506053"/>
                <a:gd name="connsiteX6" fmla="*/ 843367 w 5474834"/>
                <a:gd name="connsiteY6" fmla="*/ 328960 h 2506053"/>
                <a:gd name="connsiteX7" fmla="*/ 838997 w 5474834"/>
                <a:gd name="connsiteY7" fmla="*/ 328960 h 2506053"/>
                <a:gd name="connsiteX8" fmla="*/ 649126 w 5474834"/>
                <a:gd name="connsiteY8" fmla="*/ 518831 h 2506053"/>
                <a:gd name="connsiteX9" fmla="*/ 649126 w 5474834"/>
                <a:gd name="connsiteY9" fmla="*/ 1774635 h 2506053"/>
                <a:gd name="connsiteX10" fmla="*/ 838997 w 5474834"/>
                <a:gd name="connsiteY10" fmla="*/ 1964506 h 2506053"/>
                <a:gd name="connsiteX11" fmla="*/ 843367 w 5474834"/>
                <a:gd name="connsiteY11" fmla="*/ 1964506 h 2506053"/>
                <a:gd name="connsiteX12" fmla="*/ 843367 w 5474834"/>
                <a:gd name="connsiteY12" fmla="*/ 1967568 h 2506053"/>
                <a:gd name="connsiteX13" fmla="*/ 5290193 w 5474834"/>
                <a:gd name="connsiteY13" fmla="*/ 1967568 h 2506053"/>
                <a:gd name="connsiteX14" fmla="*/ 5474834 w 5474834"/>
                <a:gd name="connsiteY14" fmla="*/ 2152209 h 2506053"/>
                <a:gd name="connsiteX15" fmla="*/ 5474834 w 5474834"/>
                <a:gd name="connsiteY15" fmla="*/ 2321412 h 2506053"/>
                <a:gd name="connsiteX16" fmla="*/ 5290193 w 5474834"/>
                <a:gd name="connsiteY16" fmla="*/ 2506053 h 2506053"/>
                <a:gd name="connsiteX17" fmla="*/ 187475 w 5474834"/>
                <a:gd name="connsiteY17" fmla="*/ 2506053 h 2506053"/>
                <a:gd name="connsiteX18" fmla="*/ 2834 w 5474834"/>
                <a:gd name="connsiteY18" fmla="*/ 2321412 h 2506053"/>
                <a:gd name="connsiteX19" fmla="*/ 0 w 5474834"/>
                <a:gd name="connsiteY19" fmla="*/ 2180225 h 2506053"/>
                <a:gd name="connsiteX20" fmla="*/ 0 w 5474834"/>
                <a:gd name="connsiteY20" fmla="*/ 240563 h 2506053"/>
                <a:gd name="connsiteX21" fmla="*/ 2834 w 5474834"/>
                <a:gd name="connsiteY21" fmla="*/ 154118 h 2506053"/>
                <a:gd name="connsiteX22" fmla="*/ 156952 w 5474834"/>
                <a:gd name="connsiteY22" fmla="*/ 0 h 2506053"/>
                <a:gd name="connsiteX0" fmla="*/ 168779 w 5486661"/>
                <a:gd name="connsiteY0" fmla="*/ 0 h 2506053"/>
                <a:gd name="connsiteX1" fmla="*/ 5332543 w 5486661"/>
                <a:gd name="connsiteY1" fmla="*/ 0 h 2506053"/>
                <a:gd name="connsiteX2" fmla="*/ 5486661 w 5486661"/>
                <a:gd name="connsiteY2" fmla="*/ 154118 h 2506053"/>
                <a:gd name="connsiteX3" fmla="*/ 5486661 w 5486661"/>
                <a:gd name="connsiteY3" fmla="*/ 171368 h 2506053"/>
                <a:gd name="connsiteX4" fmla="*/ 5332543 w 5486661"/>
                <a:gd name="connsiteY4" fmla="*/ 325486 h 2506053"/>
                <a:gd name="connsiteX5" fmla="*/ 855194 w 5486661"/>
                <a:gd name="connsiteY5" fmla="*/ 325486 h 2506053"/>
                <a:gd name="connsiteX6" fmla="*/ 855194 w 5486661"/>
                <a:gd name="connsiteY6" fmla="*/ 328960 h 2506053"/>
                <a:gd name="connsiteX7" fmla="*/ 850824 w 5486661"/>
                <a:gd name="connsiteY7" fmla="*/ 328960 h 2506053"/>
                <a:gd name="connsiteX8" fmla="*/ 660953 w 5486661"/>
                <a:gd name="connsiteY8" fmla="*/ 518831 h 2506053"/>
                <a:gd name="connsiteX9" fmla="*/ 660953 w 5486661"/>
                <a:gd name="connsiteY9" fmla="*/ 1774635 h 2506053"/>
                <a:gd name="connsiteX10" fmla="*/ 850824 w 5486661"/>
                <a:gd name="connsiteY10" fmla="*/ 1964506 h 2506053"/>
                <a:gd name="connsiteX11" fmla="*/ 855194 w 5486661"/>
                <a:gd name="connsiteY11" fmla="*/ 1964506 h 2506053"/>
                <a:gd name="connsiteX12" fmla="*/ 855194 w 5486661"/>
                <a:gd name="connsiteY12" fmla="*/ 1967568 h 2506053"/>
                <a:gd name="connsiteX13" fmla="*/ 5302020 w 5486661"/>
                <a:gd name="connsiteY13" fmla="*/ 1967568 h 2506053"/>
                <a:gd name="connsiteX14" fmla="*/ 5486661 w 5486661"/>
                <a:gd name="connsiteY14" fmla="*/ 2152209 h 2506053"/>
                <a:gd name="connsiteX15" fmla="*/ 5486661 w 5486661"/>
                <a:gd name="connsiteY15" fmla="*/ 2321412 h 2506053"/>
                <a:gd name="connsiteX16" fmla="*/ 5302020 w 5486661"/>
                <a:gd name="connsiteY16" fmla="*/ 2506053 h 2506053"/>
                <a:gd name="connsiteX17" fmla="*/ 199302 w 5486661"/>
                <a:gd name="connsiteY17" fmla="*/ 2506053 h 2506053"/>
                <a:gd name="connsiteX18" fmla="*/ 14661 w 5486661"/>
                <a:gd name="connsiteY18" fmla="*/ 2321412 h 2506053"/>
                <a:gd name="connsiteX19" fmla="*/ 11827 w 5486661"/>
                <a:gd name="connsiteY19" fmla="*/ 240563 h 2506053"/>
                <a:gd name="connsiteX20" fmla="*/ 14661 w 5486661"/>
                <a:gd name="connsiteY20" fmla="*/ 154118 h 2506053"/>
                <a:gd name="connsiteX21" fmla="*/ 168779 w 5486661"/>
                <a:gd name="connsiteY21" fmla="*/ 0 h 2506053"/>
                <a:gd name="connsiteX0" fmla="*/ 175332 w 5493214"/>
                <a:gd name="connsiteY0" fmla="*/ 0 h 2506053"/>
                <a:gd name="connsiteX1" fmla="*/ 5339096 w 5493214"/>
                <a:gd name="connsiteY1" fmla="*/ 0 h 2506053"/>
                <a:gd name="connsiteX2" fmla="*/ 5493214 w 5493214"/>
                <a:gd name="connsiteY2" fmla="*/ 154118 h 2506053"/>
                <a:gd name="connsiteX3" fmla="*/ 5493214 w 5493214"/>
                <a:gd name="connsiteY3" fmla="*/ 171368 h 2506053"/>
                <a:gd name="connsiteX4" fmla="*/ 5339096 w 5493214"/>
                <a:gd name="connsiteY4" fmla="*/ 325486 h 2506053"/>
                <a:gd name="connsiteX5" fmla="*/ 861747 w 5493214"/>
                <a:gd name="connsiteY5" fmla="*/ 325486 h 2506053"/>
                <a:gd name="connsiteX6" fmla="*/ 861747 w 5493214"/>
                <a:gd name="connsiteY6" fmla="*/ 328960 h 2506053"/>
                <a:gd name="connsiteX7" fmla="*/ 857377 w 5493214"/>
                <a:gd name="connsiteY7" fmla="*/ 328960 h 2506053"/>
                <a:gd name="connsiteX8" fmla="*/ 667506 w 5493214"/>
                <a:gd name="connsiteY8" fmla="*/ 518831 h 2506053"/>
                <a:gd name="connsiteX9" fmla="*/ 667506 w 5493214"/>
                <a:gd name="connsiteY9" fmla="*/ 1774635 h 2506053"/>
                <a:gd name="connsiteX10" fmla="*/ 857377 w 5493214"/>
                <a:gd name="connsiteY10" fmla="*/ 1964506 h 2506053"/>
                <a:gd name="connsiteX11" fmla="*/ 861747 w 5493214"/>
                <a:gd name="connsiteY11" fmla="*/ 1964506 h 2506053"/>
                <a:gd name="connsiteX12" fmla="*/ 861747 w 5493214"/>
                <a:gd name="connsiteY12" fmla="*/ 1967568 h 2506053"/>
                <a:gd name="connsiteX13" fmla="*/ 5308573 w 5493214"/>
                <a:gd name="connsiteY13" fmla="*/ 1967568 h 2506053"/>
                <a:gd name="connsiteX14" fmla="*/ 5493214 w 5493214"/>
                <a:gd name="connsiteY14" fmla="*/ 2152209 h 2506053"/>
                <a:gd name="connsiteX15" fmla="*/ 5493214 w 5493214"/>
                <a:gd name="connsiteY15" fmla="*/ 2321412 h 2506053"/>
                <a:gd name="connsiteX16" fmla="*/ 5308573 w 5493214"/>
                <a:gd name="connsiteY16" fmla="*/ 2506053 h 2506053"/>
                <a:gd name="connsiteX17" fmla="*/ 205855 w 5493214"/>
                <a:gd name="connsiteY17" fmla="*/ 2506053 h 2506053"/>
                <a:gd name="connsiteX18" fmla="*/ 21214 w 5493214"/>
                <a:gd name="connsiteY18" fmla="*/ 2321412 h 2506053"/>
                <a:gd name="connsiteX19" fmla="*/ 21214 w 5493214"/>
                <a:gd name="connsiteY19" fmla="*/ 154118 h 2506053"/>
                <a:gd name="connsiteX20" fmla="*/ 175332 w 5493214"/>
                <a:gd name="connsiteY20" fmla="*/ 0 h 2506053"/>
                <a:gd name="connsiteX0" fmla="*/ 168205 w 5486087"/>
                <a:gd name="connsiteY0" fmla="*/ 0 h 2506053"/>
                <a:gd name="connsiteX1" fmla="*/ 5331969 w 5486087"/>
                <a:gd name="connsiteY1" fmla="*/ 0 h 2506053"/>
                <a:gd name="connsiteX2" fmla="*/ 5486087 w 5486087"/>
                <a:gd name="connsiteY2" fmla="*/ 154118 h 2506053"/>
                <a:gd name="connsiteX3" fmla="*/ 5486087 w 5486087"/>
                <a:gd name="connsiteY3" fmla="*/ 171368 h 2506053"/>
                <a:gd name="connsiteX4" fmla="*/ 5331969 w 5486087"/>
                <a:gd name="connsiteY4" fmla="*/ 325486 h 2506053"/>
                <a:gd name="connsiteX5" fmla="*/ 854620 w 5486087"/>
                <a:gd name="connsiteY5" fmla="*/ 325486 h 2506053"/>
                <a:gd name="connsiteX6" fmla="*/ 854620 w 5486087"/>
                <a:gd name="connsiteY6" fmla="*/ 328960 h 2506053"/>
                <a:gd name="connsiteX7" fmla="*/ 850250 w 5486087"/>
                <a:gd name="connsiteY7" fmla="*/ 328960 h 2506053"/>
                <a:gd name="connsiteX8" fmla="*/ 660379 w 5486087"/>
                <a:gd name="connsiteY8" fmla="*/ 518831 h 2506053"/>
                <a:gd name="connsiteX9" fmla="*/ 660379 w 5486087"/>
                <a:gd name="connsiteY9" fmla="*/ 1774635 h 2506053"/>
                <a:gd name="connsiteX10" fmla="*/ 850250 w 5486087"/>
                <a:gd name="connsiteY10" fmla="*/ 1964506 h 2506053"/>
                <a:gd name="connsiteX11" fmla="*/ 854620 w 5486087"/>
                <a:gd name="connsiteY11" fmla="*/ 1964506 h 2506053"/>
                <a:gd name="connsiteX12" fmla="*/ 854620 w 5486087"/>
                <a:gd name="connsiteY12" fmla="*/ 1967568 h 2506053"/>
                <a:gd name="connsiteX13" fmla="*/ 5301446 w 5486087"/>
                <a:gd name="connsiteY13" fmla="*/ 1967568 h 2506053"/>
                <a:gd name="connsiteX14" fmla="*/ 5486087 w 5486087"/>
                <a:gd name="connsiteY14" fmla="*/ 2152209 h 2506053"/>
                <a:gd name="connsiteX15" fmla="*/ 5486087 w 5486087"/>
                <a:gd name="connsiteY15" fmla="*/ 2321412 h 2506053"/>
                <a:gd name="connsiteX16" fmla="*/ 5301446 w 5486087"/>
                <a:gd name="connsiteY16" fmla="*/ 2506053 h 2506053"/>
                <a:gd name="connsiteX17" fmla="*/ 198728 w 5486087"/>
                <a:gd name="connsiteY17" fmla="*/ 2506053 h 2506053"/>
                <a:gd name="connsiteX18" fmla="*/ 14087 w 5486087"/>
                <a:gd name="connsiteY18" fmla="*/ 2321412 h 2506053"/>
                <a:gd name="connsiteX19" fmla="*/ 14087 w 5486087"/>
                <a:gd name="connsiteY19" fmla="*/ 154118 h 2506053"/>
                <a:gd name="connsiteX20" fmla="*/ 168205 w 5486087"/>
                <a:gd name="connsiteY20" fmla="*/ 0 h 2506053"/>
                <a:gd name="connsiteX0" fmla="*/ 159124 w 5477006"/>
                <a:gd name="connsiteY0" fmla="*/ 0 h 2506053"/>
                <a:gd name="connsiteX1" fmla="*/ 5322888 w 5477006"/>
                <a:gd name="connsiteY1" fmla="*/ 0 h 2506053"/>
                <a:gd name="connsiteX2" fmla="*/ 5477006 w 5477006"/>
                <a:gd name="connsiteY2" fmla="*/ 154118 h 2506053"/>
                <a:gd name="connsiteX3" fmla="*/ 5477006 w 5477006"/>
                <a:gd name="connsiteY3" fmla="*/ 171368 h 2506053"/>
                <a:gd name="connsiteX4" fmla="*/ 5322888 w 5477006"/>
                <a:gd name="connsiteY4" fmla="*/ 325486 h 2506053"/>
                <a:gd name="connsiteX5" fmla="*/ 845539 w 5477006"/>
                <a:gd name="connsiteY5" fmla="*/ 325486 h 2506053"/>
                <a:gd name="connsiteX6" fmla="*/ 845539 w 5477006"/>
                <a:gd name="connsiteY6" fmla="*/ 328960 h 2506053"/>
                <a:gd name="connsiteX7" fmla="*/ 841169 w 5477006"/>
                <a:gd name="connsiteY7" fmla="*/ 328960 h 2506053"/>
                <a:gd name="connsiteX8" fmla="*/ 651298 w 5477006"/>
                <a:gd name="connsiteY8" fmla="*/ 518831 h 2506053"/>
                <a:gd name="connsiteX9" fmla="*/ 651298 w 5477006"/>
                <a:gd name="connsiteY9" fmla="*/ 1774635 h 2506053"/>
                <a:gd name="connsiteX10" fmla="*/ 841169 w 5477006"/>
                <a:gd name="connsiteY10" fmla="*/ 1964506 h 2506053"/>
                <a:gd name="connsiteX11" fmla="*/ 845539 w 5477006"/>
                <a:gd name="connsiteY11" fmla="*/ 1964506 h 2506053"/>
                <a:gd name="connsiteX12" fmla="*/ 845539 w 5477006"/>
                <a:gd name="connsiteY12" fmla="*/ 1967568 h 2506053"/>
                <a:gd name="connsiteX13" fmla="*/ 5292365 w 5477006"/>
                <a:gd name="connsiteY13" fmla="*/ 1967568 h 2506053"/>
                <a:gd name="connsiteX14" fmla="*/ 5477006 w 5477006"/>
                <a:gd name="connsiteY14" fmla="*/ 2152209 h 2506053"/>
                <a:gd name="connsiteX15" fmla="*/ 5477006 w 5477006"/>
                <a:gd name="connsiteY15" fmla="*/ 2321412 h 2506053"/>
                <a:gd name="connsiteX16" fmla="*/ 5292365 w 5477006"/>
                <a:gd name="connsiteY16" fmla="*/ 2506053 h 2506053"/>
                <a:gd name="connsiteX17" fmla="*/ 189647 w 5477006"/>
                <a:gd name="connsiteY17" fmla="*/ 2506053 h 2506053"/>
                <a:gd name="connsiteX18" fmla="*/ 5006 w 5477006"/>
                <a:gd name="connsiteY18" fmla="*/ 2321412 h 2506053"/>
                <a:gd name="connsiteX19" fmla="*/ 5006 w 5477006"/>
                <a:gd name="connsiteY19" fmla="*/ 154118 h 2506053"/>
                <a:gd name="connsiteX20" fmla="*/ 159124 w 5477006"/>
                <a:gd name="connsiteY20" fmla="*/ 0 h 2506053"/>
                <a:gd name="connsiteX0" fmla="*/ 156146 w 5474028"/>
                <a:gd name="connsiteY0" fmla="*/ 0 h 2506053"/>
                <a:gd name="connsiteX1" fmla="*/ 5319910 w 5474028"/>
                <a:gd name="connsiteY1" fmla="*/ 0 h 2506053"/>
                <a:gd name="connsiteX2" fmla="*/ 5474028 w 5474028"/>
                <a:gd name="connsiteY2" fmla="*/ 154118 h 2506053"/>
                <a:gd name="connsiteX3" fmla="*/ 5474028 w 5474028"/>
                <a:gd name="connsiteY3" fmla="*/ 171368 h 2506053"/>
                <a:gd name="connsiteX4" fmla="*/ 5319910 w 5474028"/>
                <a:gd name="connsiteY4" fmla="*/ 325486 h 2506053"/>
                <a:gd name="connsiteX5" fmla="*/ 842561 w 5474028"/>
                <a:gd name="connsiteY5" fmla="*/ 325486 h 2506053"/>
                <a:gd name="connsiteX6" fmla="*/ 842561 w 5474028"/>
                <a:gd name="connsiteY6" fmla="*/ 328960 h 2506053"/>
                <a:gd name="connsiteX7" fmla="*/ 838191 w 5474028"/>
                <a:gd name="connsiteY7" fmla="*/ 328960 h 2506053"/>
                <a:gd name="connsiteX8" fmla="*/ 648320 w 5474028"/>
                <a:gd name="connsiteY8" fmla="*/ 518831 h 2506053"/>
                <a:gd name="connsiteX9" fmla="*/ 648320 w 5474028"/>
                <a:gd name="connsiteY9" fmla="*/ 1774635 h 2506053"/>
                <a:gd name="connsiteX10" fmla="*/ 838191 w 5474028"/>
                <a:gd name="connsiteY10" fmla="*/ 1964506 h 2506053"/>
                <a:gd name="connsiteX11" fmla="*/ 842561 w 5474028"/>
                <a:gd name="connsiteY11" fmla="*/ 1964506 h 2506053"/>
                <a:gd name="connsiteX12" fmla="*/ 842561 w 5474028"/>
                <a:gd name="connsiteY12" fmla="*/ 1967568 h 2506053"/>
                <a:gd name="connsiteX13" fmla="*/ 5289387 w 5474028"/>
                <a:gd name="connsiteY13" fmla="*/ 1967568 h 2506053"/>
                <a:gd name="connsiteX14" fmla="*/ 5474028 w 5474028"/>
                <a:gd name="connsiteY14" fmla="*/ 2152209 h 2506053"/>
                <a:gd name="connsiteX15" fmla="*/ 5474028 w 5474028"/>
                <a:gd name="connsiteY15" fmla="*/ 2321412 h 2506053"/>
                <a:gd name="connsiteX16" fmla="*/ 5289387 w 5474028"/>
                <a:gd name="connsiteY16" fmla="*/ 2506053 h 2506053"/>
                <a:gd name="connsiteX17" fmla="*/ 186669 w 5474028"/>
                <a:gd name="connsiteY17" fmla="*/ 2506053 h 2506053"/>
                <a:gd name="connsiteX18" fmla="*/ 2028 w 5474028"/>
                <a:gd name="connsiteY18" fmla="*/ 2321412 h 2506053"/>
                <a:gd name="connsiteX19" fmla="*/ 2028 w 5474028"/>
                <a:gd name="connsiteY19" fmla="*/ 154118 h 2506053"/>
                <a:gd name="connsiteX20" fmla="*/ 156146 w 5474028"/>
                <a:gd name="connsiteY20" fmla="*/ 0 h 2506053"/>
                <a:gd name="connsiteX0" fmla="*/ 156146 w 5474028"/>
                <a:gd name="connsiteY0" fmla="*/ 0 h 2506053"/>
                <a:gd name="connsiteX1" fmla="*/ 5319910 w 5474028"/>
                <a:gd name="connsiteY1" fmla="*/ 0 h 2506053"/>
                <a:gd name="connsiteX2" fmla="*/ 5474028 w 5474028"/>
                <a:gd name="connsiteY2" fmla="*/ 154118 h 2506053"/>
                <a:gd name="connsiteX3" fmla="*/ 5474028 w 5474028"/>
                <a:gd name="connsiteY3" fmla="*/ 171368 h 2506053"/>
                <a:gd name="connsiteX4" fmla="*/ 5319910 w 5474028"/>
                <a:gd name="connsiteY4" fmla="*/ 325486 h 2506053"/>
                <a:gd name="connsiteX5" fmla="*/ 842561 w 5474028"/>
                <a:gd name="connsiteY5" fmla="*/ 325486 h 2506053"/>
                <a:gd name="connsiteX6" fmla="*/ 842561 w 5474028"/>
                <a:gd name="connsiteY6" fmla="*/ 328960 h 2506053"/>
                <a:gd name="connsiteX7" fmla="*/ 838191 w 5474028"/>
                <a:gd name="connsiteY7" fmla="*/ 328960 h 2506053"/>
                <a:gd name="connsiteX8" fmla="*/ 648320 w 5474028"/>
                <a:gd name="connsiteY8" fmla="*/ 518831 h 2506053"/>
                <a:gd name="connsiteX9" fmla="*/ 648320 w 5474028"/>
                <a:gd name="connsiteY9" fmla="*/ 1774635 h 2506053"/>
                <a:gd name="connsiteX10" fmla="*/ 838191 w 5474028"/>
                <a:gd name="connsiteY10" fmla="*/ 1964506 h 2506053"/>
                <a:gd name="connsiteX11" fmla="*/ 842561 w 5474028"/>
                <a:gd name="connsiteY11" fmla="*/ 1964506 h 2506053"/>
                <a:gd name="connsiteX12" fmla="*/ 842561 w 5474028"/>
                <a:gd name="connsiteY12" fmla="*/ 1967568 h 2506053"/>
                <a:gd name="connsiteX13" fmla="*/ 5289387 w 5474028"/>
                <a:gd name="connsiteY13" fmla="*/ 1967568 h 2506053"/>
                <a:gd name="connsiteX14" fmla="*/ 5474028 w 5474028"/>
                <a:gd name="connsiteY14" fmla="*/ 2152209 h 2506053"/>
                <a:gd name="connsiteX15" fmla="*/ 5474028 w 5474028"/>
                <a:gd name="connsiteY15" fmla="*/ 2321412 h 2506053"/>
                <a:gd name="connsiteX16" fmla="*/ 5289387 w 5474028"/>
                <a:gd name="connsiteY16" fmla="*/ 2506053 h 2506053"/>
                <a:gd name="connsiteX17" fmla="*/ 186669 w 5474028"/>
                <a:gd name="connsiteY17" fmla="*/ 2506053 h 2506053"/>
                <a:gd name="connsiteX18" fmla="*/ 2028 w 5474028"/>
                <a:gd name="connsiteY18" fmla="*/ 2321412 h 2506053"/>
                <a:gd name="connsiteX19" fmla="*/ 2028 w 5474028"/>
                <a:gd name="connsiteY19" fmla="*/ 154118 h 2506053"/>
                <a:gd name="connsiteX20" fmla="*/ 156146 w 5474028"/>
                <a:gd name="connsiteY20" fmla="*/ 0 h 2506053"/>
                <a:gd name="connsiteX0" fmla="*/ 154529 w 5472411"/>
                <a:gd name="connsiteY0" fmla="*/ 0 h 2506053"/>
                <a:gd name="connsiteX1" fmla="*/ 5318293 w 5472411"/>
                <a:gd name="connsiteY1" fmla="*/ 0 h 2506053"/>
                <a:gd name="connsiteX2" fmla="*/ 5472411 w 5472411"/>
                <a:gd name="connsiteY2" fmla="*/ 154118 h 2506053"/>
                <a:gd name="connsiteX3" fmla="*/ 5472411 w 5472411"/>
                <a:gd name="connsiteY3" fmla="*/ 171368 h 2506053"/>
                <a:gd name="connsiteX4" fmla="*/ 5318293 w 5472411"/>
                <a:gd name="connsiteY4" fmla="*/ 325486 h 2506053"/>
                <a:gd name="connsiteX5" fmla="*/ 840944 w 5472411"/>
                <a:gd name="connsiteY5" fmla="*/ 325486 h 2506053"/>
                <a:gd name="connsiteX6" fmla="*/ 840944 w 5472411"/>
                <a:gd name="connsiteY6" fmla="*/ 328960 h 2506053"/>
                <a:gd name="connsiteX7" fmla="*/ 836574 w 5472411"/>
                <a:gd name="connsiteY7" fmla="*/ 328960 h 2506053"/>
                <a:gd name="connsiteX8" fmla="*/ 646703 w 5472411"/>
                <a:gd name="connsiteY8" fmla="*/ 518831 h 2506053"/>
                <a:gd name="connsiteX9" fmla="*/ 646703 w 5472411"/>
                <a:gd name="connsiteY9" fmla="*/ 1774635 h 2506053"/>
                <a:gd name="connsiteX10" fmla="*/ 836574 w 5472411"/>
                <a:gd name="connsiteY10" fmla="*/ 1964506 h 2506053"/>
                <a:gd name="connsiteX11" fmla="*/ 840944 w 5472411"/>
                <a:gd name="connsiteY11" fmla="*/ 1964506 h 2506053"/>
                <a:gd name="connsiteX12" fmla="*/ 840944 w 5472411"/>
                <a:gd name="connsiteY12" fmla="*/ 1967568 h 2506053"/>
                <a:gd name="connsiteX13" fmla="*/ 5287770 w 5472411"/>
                <a:gd name="connsiteY13" fmla="*/ 1967568 h 2506053"/>
                <a:gd name="connsiteX14" fmla="*/ 5472411 w 5472411"/>
                <a:gd name="connsiteY14" fmla="*/ 2152209 h 2506053"/>
                <a:gd name="connsiteX15" fmla="*/ 5472411 w 5472411"/>
                <a:gd name="connsiteY15" fmla="*/ 2321412 h 2506053"/>
                <a:gd name="connsiteX16" fmla="*/ 5287770 w 5472411"/>
                <a:gd name="connsiteY16" fmla="*/ 2506053 h 2506053"/>
                <a:gd name="connsiteX17" fmla="*/ 185052 w 5472411"/>
                <a:gd name="connsiteY17" fmla="*/ 2506053 h 2506053"/>
                <a:gd name="connsiteX18" fmla="*/ 411 w 5472411"/>
                <a:gd name="connsiteY18" fmla="*/ 2321412 h 2506053"/>
                <a:gd name="connsiteX19" fmla="*/ 411 w 5472411"/>
                <a:gd name="connsiteY19" fmla="*/ 154118 h 2506053"/>
                <a:gd name="connsiteX20" fmla="*/ 154529 w 5472411"/>
                <a:gd name="connsiteY20" fmla="*/ 0 h 2506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472411" h="2506053">
                  <a:moveTo>
                    <a:pt x="154529" y="0"/>
                  </a:moveTo>
                  <a:lnTo>
                    <a:pt x="5318293" y="0"/>
                  </a:lnTo>
                  <a:cubicBezTo>
                    <a:pt x="5403410" y="0"/>
                    <a:pt x="5472411" y="69001"/>
                    <a:pt x="5472411" y="154118"/>
                  </a:cubicBezTo>
                  <a:lnTo>
                    <a:pt x="5472411" y="171368"/>
                  </a:lnTo>
                  <a:cubicBezTo>
                    <a:pt x="5472411" y="256485"/>
                    <a:pt x="5403410" y="325486"/>
                    <a:pt x="5318293" y="325486"/>
                  </a:cubicBezTo>
                  <a:lnTo>
                    <a:pt x="840944" y="325486"/>
                  </a:lnTo>
                  <a:lnTo>
                    <a:pt x="840944" y="328960"/>
                  </a:lnTo>
                  <a:lnTo>
                    <a:pt x="836574" y="328960"/>
                  </a:lnTo>
                  <a:cubicBezTo>
                    <a:pt x="731711" y="328960"/>
                    <a:pt x="646703" y="413968"/>
                    <a:pt x="646703" y="518831"/>
                  </a:cubicBezTo>
                  <a:lnTo>
                    <a:pt x="646703" y="1774635"/>
                  </a:lnTo>
                  <a:cubicBezTo>
                    <a:pt x="646703" y="1879498"/>
                    <a:pt x="731711" y="1964506"/>
                    <a:pt x="836574" y="1964506"/>
                  </a:cubicBezTo>
                  <a:lnTo>
                    <a:pt x="840944" y="1964506"/>
                  </a:lnTo>
                  <a:lnTo>
                    <a:pt x="840944" y="1967568"/>
                  </a:lnTo>
                  <a:lnTo>
                    <a:pt x="5287770" y="1967568"/>
                  </a:lnTo>
                  <a:cubicBezTo>
                    <a:pt x="5389744" y="1967568"/>
                    <a:pt x="5472411" y="2050235"/>
                    <a:pt x="5472411" y="2152209"/>
                  </a:cubicBezTo>
                  <a:lnTo>
                    <a:pt x="5472411" y="2321412"/>
                  </a:lnTo>
                  <a:cubicBezTo>
                    <a:pt x="5472411" y="2423386"/>
                    <a:pt x="5389744" y="2506053"/>
                    <a:pt x="5287770" y="2506053"/>
                  </a:cubicBezTo>
                  <a:lnTo>
                    <a:pt x="185052" y="2506053"/>
                  </a:lnTo>
                  <a:cubicBezTo>
                    <a:pt x="83078" y="2506053"/>
                    <a:pt x="411" y="2423386"/>
                    <a:pt x="411" y="2321412"/>
                  </a:cubicBezTo>
                  <a:cubicBezTo>
                    <a:pt x="3512" y="1928932"/>
                    <a:pt x="-1392" y="558079"/>
                    <a:pt x="411" y="154118"/>
                  </a:cubicBezTo>
                  <a:cubicBezTo>
                    <a:pt x="411" y="69001"/>
                    <a:pt x="69412" y="0"/>
                    <a:pt x="154529" y="0"/>
                  </a:cubicBezTo>
                  <a:close/>
                </a:path>
              </a:pathLst>
            </a:custGeom>
            <a:solidFill>
              <a:srgbClr val="CCFFCC"/>
            </a:solidFill>
            <a:ln w="127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/>
              <a:endParaRPr lang="en-GB" sz="1050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463486" y="4259298"/>
              <a:ext cx="1489918" cy="447674"/>
            </a:xfrm>
            <a:prstGeom prst="rect">
              <a:avLst/>
            </a:prstGeom>
            <a:ln w="1270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 sz="1000" kern="0" dirty="0" err="1" smtClean="0">
                  <a:solidFill>
                    <a:prstClr val="black"/>
                  </a:solidFill>
                  <a:latin typeface="Consolas" panose="020B0609020204030204" pitchFamily="49" charset="0"/>
                  <a:cs typeface="Calibri" panose="020F0502020204030204" pitchFamily="34" charset="0"/>
                </a:rPr>
                <a:t>polycubed</a:t>
              </a:r>
              <a:endParaRPr lang="en-US" sz="1050" dirty="0">
                <a:latin typeface="Consolas" panose="020B0609020204030204" pitchFamily="49" charset="0"/>
                <a:cs typeface="Calibri" panose="020F0502020204030204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1046923" y="1705743"/>
              <a:ext cx="1306300" cy="475654"/>
            </a:xfrm>
            <a:prstGeom prst="rect">
              <a:avLst/>
            </a:prstGeom>
            <a:ln w="1270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 sz="1100" b="1" kern="0" dirty="0" err="1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Polycube</a:t>
              </a:r>
              <a:endParaRPr lang="en-GB" sz="1100" b="1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629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tangolo arrotondato 29">
            <a:extLst>
              <a:ext uri="{FF2B5EF4-FFF2-40B4-BE49-F238E27FC236}">
                <a16:creationId xmlns:a16="http://schemas.microsoft.com/office/drawing/2014/main" id="{2007C69B-7EA2-1445-BF19-1AF93AF7BCA4}"/>
              </a:ext>
            </a:extLst>
          </p:cNvPr>
          <p:cNvSpPr/>
          <p:nvPr/>
        </p:nvSpPr>
        <p:spPr>
          <a:xfrm>
            <a:off x="3420272" y="2289663"/>
            <a:ext cx="3587998" cy="89718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 dirty="0">
              <a:latin typeface="+mj-lt"/>
            </a:endParaRPr>
          </a:p>
          <a:p>
            <a:pPr algn="ctr"/>
            <a:endParaRPr lang="en-GB" sz="1100" dirty="0">
              <a:latin typeface="+mj-lt"/>
            </a:endParaRPr>
          </a:p>
          <a:p>
            <a:pPr algn="ctr"/>
            <a:endParaRPr lang="en-GB" sz="1100" dirty="0">
              <a:latin typeface="+mj-lt"/>
            </a:endParaRPr>
          </a:p>
        </p:txBody>
      </p:sp>
      <p:sp>
        <p:nvSpPr>
          <p:cNvPr id="42" name="Rettangolo arrotondato 41">
            <a:extLst>
              <a:ext uri="{FF2B5EF4-FFF2-40B4-BE49-F238E27FC236}">
                <a16:creationId xmlns:a16="http://schemas.microsoft.com/office/drawing/2014/main" id="{B9B53821-8AB7-C04C-83C4-8240C4ED65D2}"/>
              </a:ext>
            </a:extLst>
          </p:cNvPr>
          <p:cNvSpPr/>
          <p:nvPr/>
        </p:nvSpPr>
        <p:spPr>
          <a:xfrm>
            <a:off x="5106222" y="1405801"/>
            <a:ext cx="1902048" cy="77418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14" name="Rettangolo arrotondato 13">
            <a:extLst>
              <a:ext uri="{FF2B5EF4-FFF2-40B4-BE49-F238E27FC236}">
                <a16:creationId xmlns:a16="http://schemas.microsoft.com/office/drawing/2014/main" id="{32CE114C-0B20-304A-88FA-FB974438FFBD}"/>
              </a:ext>
            </a:extLst>
          </p:cNvPr>
          <p:cNvSpPr/>
          <p:nvPr/>
        </p:nvSpPr>
        <p:spPr>
          <a:xfrm>
            <a:off x="3686219" y="2752882"/>
            <a:ext cx="863304" cy="308594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  <a:latin typeface="+mj-lt"/>
              </a:rPr>
              <a:t>Bridge</a:t>
            </a:r>
          </a:p>
        </p:txBody>
      </p:sp>
      <p:sp>
        <p:nvSpPr>
          <p:cNvPr id="16" name="Rettangolo arrotondato 15">
            <a:extLst>
              <a:ext uri="{FF2B5EF4-FFF2-40B4-BE49-F238E27FC236}">
                <a16:creationId xmlns:a16="http://schemas.microsoft.com/office/drawing/2014/main" id="{E755A4E8-0EDC-2E4F-8522-1841DED670D7}"/>
              </a:ext>
            </a:extLst>
          </p:cNvPr>
          <p:cNvSpPr/>
          <p:nvPr/>
        </p:nvSpPr>
        <p:spPr>
          <a:xfrm>
            <a:off x="4111930" y="2400400"/>
            <a:ext cx="845696" cy="29095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  <a:latin typeface="+mj-lt"/>
              </a:rPr>
              <a:t>Router</a:t>
            </a:r>
          </a:p>
        </p:txBody>
      </p:sp>
      <p:sp>
        <p:nvSpPr>
          <p:cNvPr id="17" name="Rettangolo arrotondato 16">
            <a:extLst>
              <a:ext uri="{FF2B5EF4-FFF2-40B4-BE49-F238E27FC236}">
                <a16:creationId xmlns:a16="http://schemas.microsoft.com/office/drawing/2014/main" id="{33758A28-DF5E-BC4F-B6CB-1D70B38F22AA}"/>
              </a:ext>
            </a:extLst>
          </p:cNvPr>
          <p:cNvSpPr/>
          <p:nvPr/>
        </p:nvSpPr>
        <p:spPr>
          <a:xfrm>
            <a:off x="4743215" y="2752882"/>
            <a:ext cx="842432" cy="308594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  <a:latin typeface="+mj-lt"/>
              </a:rPr>
              <a:t>Nat</a:t>
            </a:r>
          </a:p>
        </p:txBody>
      </p:sp>
      <p:sp>
        <p:nvSpPr>
          <p:cNvPr id="18" name="Rettangolo arrotondato 17">
            <a:extLst>
              <a:ext uri="{FF2B5EF4-FFF2-40B4-BE49-F238E27FC236}">
                <a16:creationId xmlns:a16="http://schemas.microsoft.com/office/drawing/2014/main" id="{5B58146D-E9D0-E043-88BB-5FAD27DF2B4A}"/>
              </a:ext>
            </a:extLst>
          </p:cNvPr>
          <p:cNvSpPr/>
          <p:nvPr/>
        </p:nvSpPr>
        <p:spPr>
          <a:xfrm>
            <a:off x="5708352" y="2740320"/>
            <a:ext cx="1097873" cy="308595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  <a:latin typeface="+mj-lt"/>
              </a:rPr>
              <a:t>DDoS </a:t>
            </a:r>
            <a:r>
              <a:rPr lang="en-GB" sz="1050" dirty="0" err="1">
                <a:solidFill>
                  <a:schemeClr val="tx1"/>
                </a:solidFill>
                <a:latin typeface="+mj-lt"/>
              </a:rPr>
              <a:t>Mitigator</a:t>
            </a:r>
            <a:endParaRPr lang="en-GB" sz="10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ttangolo arrotondato 18">
            <a:extLst>
              <a:ext uri="{FF2B5EF4-FFF2-40B4-BE49-F238E27FC236}">
                <a16:creationId xmlns:a16="http://schemas.microsoft.com/office/drawing/2014/main" id="{4931C160-BB41-E643-88D2-CCCE4511A3AC}"/>
              </a:ext>
            </a:extLst>
          </p:cNvPr>
          <p:cNvSpPr/>
          <p:nvPr/>
        </p:nvSpPr>
        <p:spPr>
          <a:xfrm>
            <a:off x="5150734" y="2415369"/>
            <a:ext cx="988124" cy="275984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  <a:latin typeface="+mj-lt"/>
              </a:rPr>
              <a:t>Load Balancer</a:t>
            </a:r>
          </a:p>
        </p:txBody>
      </p:sp>
      <p:sp>
        <p:nvSpPr>
          <p:cNvPr id="28" name="Rettangolo arrotondato 27">
            <a:extLst>
              <a:ext uri="{FF2B5EF4-FFF2-40B4-BE49-F238E27FC236}">
                <a16:creationId xmlns:a16="http://schemas.microsoft.com/office/drawing/2014/main" id="{6C240745-9D1E-CB42-AC90-1BF748A0FFB4}"/>
              </a:ext>
            </a:extLst>
          </p:cNvPr>
          <p:cNvSpPr/>
          <p:nvPr/>
        </p:nvSpPr>
        <p:spPr>
          <a:xfrm>
            <a:off x="6050421" y="1639770"/>
            <a:ext cx="781323" cy="459423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36000" rIns="36000" rtlCol="0" anchor="ctr"/>
          <a:lstStyle/>
          <a:p>
            <a:pPr algn="ctr"/>
            <a:r>
              <a:rPr lang="en-GB" sz="1050" dirty="0" err="1" smtClean="0">
                <a:solidFill>
                  <a:schemeClr val="tx1"/>
                </a:solidFill>
                <a:latin typeface="+mj-lt"/>
              </a:rPr>
              <a:t>pcn-iptables</a:t>
            </a:r>
            <a:endParaRPr lang="en-GB" sz="10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Rettangolo arrotondato 30">
            <a:extLst>
              <a:ext uri="{FF2B5EF4-FFF2-40B4-BE49-F238E27FC236}">
                <a16:creationId xmlns:a16="http://schemas.microsoft.com/office/drawing/2014/main" id="{92ABD1DF-4F25-2C48-B784-2BD34AE65A90}"/>
              </a:ext>
            </a:extLst>
          </p:cNvPr>
          <p:cNvSpPr/>
          <p:nvPr/>
        </p:nvSpPr>
        <p:spPr>
          <a:xfrm>
            <a:off x="5245666" y="1639771"/>
            <a:ext cx="665311" cy="459423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GB" sz="1050" dirty="0" smtClean="0">
                <a:solidFill>
                  <a:schemeClr val="tx1"/>
                </a:solidFill>
                <a:latin typeface="+mj-lt"/>
              </a:rPr>
              <a:t>pcn-k8s</a:t>
            </a:r>
            <a:endParaRPr lang="en-GB" sz="10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5" name="Rettangolo arrotondato 54">
            <a:extLst>
              <a:ext uri="{FF2B5EF4-FFF2-40B4-BE49-F238E27FC236}">
                <a16:creationId xmlns:a16="http://schemas.microsoft.com/office/drawing/2014/main" id="{817F924A-0425-BE42-8C8B-10ACD0383A2B}"/>
              </a:ext>
            </a:extLst>
          </p:cNvPr>
          <p:cNvSpPr/>
          <p:nvPr/>
        </p:nvSpPr>
        <p:spPr>
          <a:xfrm>
            <a:off x="3420272" y="3282485"/>
            <a:ext cx="3587998" cy="730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b="1" dirty="0" err="1">
                <a:latin typeface="+mj-lt"/>
              </a:rPr>
              <a:t>Polycube</a:t>
            </a:r>
            <a:r>
              <a:rPr lang="en-GB" sz="1100" b="1" dirty="0">
                <a:latin typeface="+mj-lt"/>
              </a:rPr>
              <a:t> (LOGO)</a:t>
            </a:r>
          </a:p>
        </p:txBody>
      </p:sp>
      <p:sp>
        <p:nvSpPr>
          <p:cNvPr id="2" name="Rettangolo arrotondato 1">
            <a:extLst>
              <a:ext uri="{FF2B5EF4-FFF2-40B4-BE49-F238E27FC236}">
                <a16:creationId xmlns:a16="http://schemas.microsoft.com/office/drawing/2014/main" id="{2DEA9E37-FB17-BB47-A9ED-8D1F778A45D3}"/>
              </a:ext>
            </a:extLst>
          </p:cNvPr>
          <p:cNvSpPr/>
          <p:nvPr/>
        </p:nvSpPr>
        <p:spPr>
          <a:xfrm>
            <a:off x="3420272" y="4102372"/>
            <a:ext cx="3587998" cy="46537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25" name="Rettangolo arrotondato 24">
            <a:extLst>
              <a:ext uri="{FF2B5EF4-FFF2-40B4-BE49-F238E27FC236}">
                <a16:creationId xmlns:a16="http://schemas.microsoft.com/office/drawing/2014/main" id="{5E678B7A-7D20-F046-A80C-8041B6979125}"/>
              </a:ext>
            </a:extLst>
          </p:cNvPr>
          <p:cNvSpPr/>
          <p:nvPr/>
        </p:nvSpPr>
        <p:spPr>
          <a:xfrm>
            <a:off x="4095942" y="4193248"/>
            <a:ext cx="579267" cy="28362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  <a:latin typeface="+mj-lt"/>
              </a:rPr>
              <a:t>BPF</a:t>
            </a:r>
          </a:p>
        </p:txBody>
      </p:sp>
      <p:sp>
        <p:nvSpPr>
          <p:cNvPr id="26" name="Rettangolo arrotondato 25">
            <a:extLst>
              <a:ext uri="{FF2B5EF4-FFF2-40B4-BE49-F238E27FC236}">
                <a16:creationId xmlns:a16="http://schemas.microsoft.com/office/drawing/2014/main" id="{6B36296E-DDEA-3344-91C8-8D9F3D793D31}"/>
              </a:ext>
            </a:extLst>
          </p:cNvPr>
          <p:cNvSpPr/>
          <p:nvPr/>
        </p:nvSpPr>
        <p:spPr>
          <a:xfrm>
            <a:off x="5731596" y="4187544"/>
            <a:ext cx="579267" cy="28362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  <a:latin typeface="+mj-lt"/>
              </a:rPr>
              <a:t>XDP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97BF14D-1531-6846-99C8-D6A8C69C11E1}"/>
              </a:ext>
            </a:extLst>
          </p:cNvPr>
          <p:cNvSpPr txBox="1"/>
          <p:nvPr/>
        </p:nvSpPr>
        <p:spPr>
          <a:xfrm>
            <a:off x="4950689" y="4198069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latin typeface="+mj-lt"/>
              </a:rPr>
              <a:t>Linux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2FB5BF3-20ED-664F-9051-4E77A8AF2876}"/>
              </a:ext>
            </a:extLst>
          </p:cNvPr>
          <p:cNvSpPr txBox="1"/>
          <p:nvPr/>
        </p:nvSpPr>
        <p:spPr>
          <a:xfrm>
            <a:off x="6197986" y="1405801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latin typeface="+mj-lt"/>
              </a:rPr>
              <a:t>Applications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B7A7988-B228-2B44-B1DB-CB8A0B753612}"/>
              </a:ext>
            </a:extLst>
          </p:cNvPr>
          <p:cNvSpPr txBox="1"/>
          <p:nvPr/>
        </p:nvSpPr>
        <p:spPr>
          <a:xfrm>
            <a:off x="6497695" y="2293164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latin typeface="+mj-lt"/>
              </a:rPr>
              <a:t>Cubes</a:t>
            </a:r>
          </a:p>
        </p:txBody>
      </p:sp>
      <p:sp>
        <p:nvSpPr>
          <p:cNvPr id="24" name="Rettangolo arrotondato 23">
            <a:extLst>
              <a:ext uri="{FF2B5EF4-FFF2-40B4-BE49-F238E27FC236}">
                <a16:creationId xmlns:a16="http://schemas.microsoft.com/office/drawing/2014/main" id="{B1C54F06-B22C-D744-8E4E-DC6A0C0B6A84}"/>
              </a:ext>
            </a:extLst>
          </p:cNvPr>
          <p:cNvSpPr/>
          <p:nvPr/>
        </p:nvSpPr>
        <p:spPr>
          <a:xfrm>
            <a:off x="3420272" y="1888510"/>
            <a:ext cx="1429105" cy="2523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latin typeface="+mj-lt"/>
              </a:rPr>
              <a:t>CLI</a:t>
            </a:r>
          </a:p>
        </p:txBody>
      </p:sp>
    </p:spTree>
    <p:extLst>
      <p:ext uri="{BB962C8B-B14F-4D97-AF65-F5344CB8AC3E}">
        <p14:creationId xmlns:p14="http://schemas.microsoft.com/office/powerpoint/2010/main" val="18311690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97</Words>
  <Application>Microsoft Office PowerPoint</Application>
  <PresentationFormat>Widescreen</PresentationFormat>
  <Paragraphs>62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Tema di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Bertrone</dc:creator>
  <cp:lastModifiedBy>Fulvio Risso</cp:lastModifiedBy>
  <cp:revision>10</cp:revision>
  <dcterms:created xsi:type="dcterms:W3CDTF">2018-10-23T13:42:28Z</dcterms:created>
  <dcterms:modified xsi:type="dcterms:W3CDTF">2019-07-08T14:14:00Z</dcterms:modified>
</cp:coreProperties>
</file>