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226" y="-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F7CAC1-F1B4-46D9-B44A-5F97E8D654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F38152-D376-492C-A8AD-5129DFC092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Décrivez le problème que vous avez identifié dans l'univers du cinéma.</a:t>
          </a:r>
        </a:p>
      </dgm:t>
    </dgm:pt>
    <dgm:pt modelId="{4AFF102E-4B4B-45C6-99A2-9ED63ADCF3DF}" type="parTrans" cxnId="{DC7EF222-14B7-4FAD-B321-24425386665D}">
      <dgm:prSet/>
      <dgm:spPr/>
      <dgm:t>
        <a:bodyPr/>
        <a:lstStyle/>
        <a:p>
          <a:endParaRPr lang="en-US"/>
        </a:p>
      </dgm:t>
    </dgm:pt>
    <dgm:pt modelId="{6084FD5C-C195-424B-B9A8-BF06CC85DDF4}" type="sibTrans" cxnId="{DC7EF222-14B7-4FAD-B321-2442538666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276247-37A3-43A4-9D10-4793B683F7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Quel est le risque de cybersécurité ?</a:t>
          </a:r>
        </a:p>
      </dgm:t>
    </dgm:pt>
    <dgm:pt modelId="{7C1632CF-2807-4BF3-B21E-7376BB6B20DD}" type="parTrans" cxnId="{1A16A5CB-4AAA-4EAD-823D-CBB1C3093796}">
      <dgm:prSet/>
      <dgm:spPr/>
      <dgm:t>
        <a:bodyPr/>
        <a:lstStyle/>
        <a:p>
          <a:endParaRPr lang="en-US"/>
        </a:p>
      </dgm:t>
    </dgm:pt>
    <dgm:pt modelId="{2A76EC78-78B1-4434-A421-FBE33BDB1FF5}" type="sibTrans" cxnId="{1A16A5CB-4AAA-4EAD-823D-CBB1C30937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FB03D2-906B-4DCC-81E3-767E20D808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Qui est concerné ? (Studios, cinémas, acteurs, etc.)</a:t>
          </a:r>
        </a:p>
      </dgm:t>
    </dgm:pt>
    <dgm:pt modelId="{9887F1CB-2616-4099-83D3-27C7B28A46DE}" type="parTrans" cxnId="{0608642B-3337-46F0-9D63-50D4C51BCB60}">
      <dgm:prSet/>
      <dgm:spPr/>
      <dgm:t>
        <a:bodyPr/>
        <a:lstStyle/>
        <a:p>
          <a:endParaRPr lang="en-US"/>
        </a:p>
      </dgm:t>
    </dgm:pt>
    <dgm:pt modelId="{DA97B3EE-C7F8-4704-A822-903C839891A1}" type="sibTrans" cxnId="{0608642B-3337-46F0-9D63-50D4C51BCB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AEE0CE-6C6D-4A2B-ACE6-A4B5D23296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Pourquoi est-ce important de le résoudre ?</a:t>
          </a:r>
        </a:p>
      </dgm:t>
    </dgm:pt>
    <dgm:pt modelId="{3A2E0A95-4C6D-426F-A1D5-6EB4ACD54C36}" type="parTrans" cxnId="{28863B47-D78F-497C-9FC6-6D3B47635993}">
      <dgm:prSet/>
      <dgm:spPr/>
      <dgm:t>
        <a:bodyPr/>
        <a:lstStyle/>
        <a:p>
          <a:endParaRPr lang="en-US"/>
        </a:p>
      </dgm:t>
    </dgm:pt>
    <dgm:pt modelId="{65F31A46-5ED4-4AC5-954E-A0B8F8DE4253}" type="sibTrans" cxnId="{28863B47-D78F-497C-9FC6-6D3B47635993}">
      <dgm:prSet/>
      <dgm:spPr/>
      <dgm:t>
        <a:bodyPr/>
        <a:lstStyle/>
        <a:p>
          <a:endParaRPr lang="en-US"/>
        </a:p>
      </dgm:t>
    </dgm:pt>
    <dgm:pt modelId="{6FB1DB94-F9BC-4E47-9B0A-7BC3483F8D11}" type="pres">
      <dgm:prSet presAssocID="{8EF7CAC1-F1B4-46D9-B44A-5F97E8D65468}" presName="root" presStyleCnt="0">
        <dgm:presLayoutVars>
          <dgm:dir/>
          <dgm:resizeHandles val="exact"/>
        </dgm:presLayoutVars>
      </dgm:prSet>
      <dgm:spPr/>
    </dgm:pt>
    <dgm:pt modelId="{07E6036C-6299-46C9-A6F6-811A6C1163BB}" type="pres">
      <dgm:prSet presAssocID="{DEF38152-D376-492C-A8AD-5129DFC092FD}" presName="compNode" presStyleCnt="0"/>
      <dgm:spPr/>
    </dgm:pt>
    <dgm:pt modelId="{8AADA4E1-F8B0-40F7-9001-D103A1A99625}" type="pres">
      <dgm:prSet presAssocID="{DEF38152-D376-492C-A8AD-5129DFC092FD}" presName="bgRect" presStyleLbl="bgShp" presStyleIdx="0" presStyleCnt="4"/>
      <dgm:spPr/>
    </dgm:pt>
    <dgm:pt modelId="{1EACBE29-743E-483C-8803-B7956BC3B726}" type="pres">
      <dgm:prSet presAssocID="{DEF38152-D376-492C-A8AD-5129DFC092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C7127DE8-15BF-497D-8B95-04E0BD09B584}" type="pres">
      <dgm:prSet presAssocID="{DEF38152-D376-492C-A8AD-5129DFC092FD}" presName="spaceRect" presStyleCnt="0"/>
      <dgm:spPr/>
    </dgm:pt>
    <dgm:pt modelId="{D58DA627-5533-4B0C-BC2F-59C2062F307F}" type="pres">
      <dgm:prSet presAssocID="{DEF38152-D376-492C-A8AD-5129DFC092FD}" presName="parTx" presStyleLbl="revTx" presStyleIdx="0" presStyleCnt="4">
        <dgm:presLayoutVars>
          <dgm:chMax val="0"/>
          <dgm:chPref val="0"/>
        </dgm:presLayoutVars>
      </dgm:prSet>
      <dgm:spPr/>
    </dgm:pt>
    <dgm:pt modelId="{7C11D36D-CF6C-4DFF-98E7-C923CEBCF0FF}" type="pres">
      <dgm:prSet presAssocID="{6084FD5C-C195-424B-B9A8-BF06CC85DDF4}" presName="sibTrans" presStyleCnt="0"/>
      <dgm:spPr/>
    </dgm:pt>
    <dgm:pt modelId="{394A927A-D3A5-4273-B664-01A591BA8B93}" type="pres">
      <dgm:prSet presAssocID="{2F276247-37A3-43A4-9D10-4793B683F7AC}" presName="compNode" presStyleCnt="0"/>
      <dgm:spPr/>
    </dgm:pt>
    <dgm:pt modelId="{318F35F0-C122-4A50-8792-E02AAB5E6FD8}" type="pres">
      <dgm:prSet presAssocID="{2F276247-37A3-43A4-9D10-4793B683F7AC}" presName="bgRect" presStyleLbl="bgShp" presStyleIdx="1" presStyleCnt="4"/>
      <dgm:spPr/>
    </dgm:pt>
    <dgm:pt modelId="{7AA4BB39-3AC3-4F54-8C2D-C22A35E51443}" type="pres">
      <dgm:prSet presAssocID="{2F276247-37A3-43A4-9D10-4793B683F7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87E1FAA0-8D88-4861-BD3C-6C6F53B2CE94}" type="pres">
      <dgm:prSet presAssocID="{2F276247-37A3-43A4-9D10-4793B683F7AC}" presName="spaceRect" presStyleCnt="0"/>
      <dgm:spPr/>
    </dgm:pt>
    <dgm:pt modelId="{0C7BFA38-36B3-429B-B1D2-5A0CB08F5B42}" type="pres">
      <dgm:prSet presAssocID="{2F276247-37A3-43A4-9D10-4793B683F7AC}" presName="parTx" presStyleLbl="revTx" presStyleIdx="1" presStyleCnt="4">
        <dgm:presLayoutVars>
          <dgm:chMax val="0"/>
          <dgm:chPref val="0"/>
        </dgm:presLayoutVars>
      </dgm:prSet>
      <dgm:spPr/>
    </dgm:pt>
    <dgm:pt modelId="{F2AD66C9-250E-4228-AFE6-6F105051FE88}" type="pres">
      <dgm:prSet presAssocID="{2A76EC78-78B1-4434-A421-FBE33BDB1FF5}" presName="sibTrans" presStyleCnt="0"/>
      <dgm:spPr/>
    </dgm:pt>
    <dgm:pt modelId="{A4B21D9F-A2D5-42CF-8D72-59C43E3E8A64}" type="pres">
      <dgm:prSet presAssocID="{CAFB03D2-906B-4DCC-81E3-767E20D808E8}" presName="compNode" presStyleCnt="0"/>
      <dgm:spPr/>
    </dgm:pt>
    <dgm:pt modelId="{89678B87-934D-462E-B2DB-AAC74FC42011}" type="pres">
      <dgm:prSet presAssocID="{CAFB03D2-906B-4DCC-81E3-767E20D808E8}" presName="bgRect" presStyleLbl="bgShp" presStyleIdx="2" presStyleCnt="4"/>
      <dgm:spPr/>
    </dgm:pt>
    <dgm:pt modelId="{C6293A3A-B567-4228-A785-4C3104C014AF}" type="pres">
      <dgm:prSet presAssocID="{CAFB03D2-906B-4DCC-81E3-767E20D808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FC03037F-C9A6-4BD2-838A-D1ED01CAA54A}" type="pres">
      <dgm:prSet presAssocID="{CAFB03D2-906B-4DCC-81E3-767E20D808E8}" presName="spaceRect" presStyleCnt="0"/>
      <dgm:spPr/>
    </dgm:pt>
    <dgm:pt modelId="{5749AADD-CF8D-4A77-ADB5-5C839A78D02C}" type="pres">
      <dgm:prSet presAssocID="{CAFB03D2-906B-4DCC-81E3-767E20D808E8}" presName="parTx" presStyleLbl="revTx" presStyleIdx="2" presStyleCnt="4">
        <dgm:presLayoutVars>
          <dgm:chMax val="0"/>
          <dgm:chPref val="0"/>
        </dgm:presLayoutVars>
      </dgm:prSet>
      <dgm:spPr/>
    </dgm:pt>
    <dgm:pt modelId="{1CA5259F-A2D9-433C-8DCD-A76E7B1F0546}" type="pres">
      <dgm:prSet presAssocID="{DA97B3EE-C7F8-4704-A822-903C839891A1}" presName="sibTrans" presStyleCnt="0"/>
      <dgm:spPr/>
    </dgm:pt>
    <dgm:pt modelId="{4F0282EE-D677-4A4D-9CD0-58C190F697D7}" type="pres">
      <dgm:prSet presAssocID="{3DAEE0CE-6C6D-4A2B-ACE6-A4B5D2329636}" presName="compNode" presStyleCnt="0"/>
      <dgm:spPr/>
    </dgm:pt>
    <dgm:pt modelId="{931C968A-0C55-415E-A845-D095C4FAF92C}" type="pres">
      <dgm:prSet presAssocID="{3DAEE0CE-6C6D-4A2B-ACE6-A4B5D2329636}" presName="bgRect" presStyleLbl="bgShp" presStyleIdx="3" presStyleCnt="4"/>
      <dgm:spPr/>
    </dgm:pt>
    <dgm:pt modelId="{69C704E9-1816-417E-88ED-9DD929857739}" type="pres">
      <dgm:prSet presAssocID="{3DAEE0CE-6C6D-4A2B-ACE6-A4B5D23296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DEEEF415-25D4-4B90-9D39-6936382BD03A}" type="pres">
      <dgm:prSet presAssocID="{3DAEE0CE-6C6D-4A2B-ACE6-A4B5D2329636}" presName="spaceRect" presStyleCnt="0"/>
      <dgm:spPr/>
    </dgm:pt>
    <dgm:pt modelId="{B4EE02A0-3C78-4890-9C1E-FC915A126502}" type="pres">
      <dgm:prSet presAssocID="{3DAEE0CE-6C6D-4A2B-ACE6-A4B5D232963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C7EF222-14B7-4FAD-B321-24425386665D}" srcId="{8EF7CAC1-F1B4-46D9-B44A-5F97E8D65468}" destId="{DEF38152-D376-492C-A8AD-5129DFC092FD}" srcOrd="0" destOrd="0" parTransId="{4AFF102E-4B4B-45C6-99A2-9ED63ADCF3DF}" sibTransId="{6084FD5C-C195-424B-B9A8-BF06CC85DDF4}"/>
    <dgm:cxn modelId="{1AE04F24-0696-47E5-BFC2-F54646C8C7FD}" type="presOf" srcId="{DEF38152-D376-492C-A8AD-5129DFC092FD}" destId="{D58DA627-5533-4B0C-BC2F-59C2062F307F}" srcOrd="0" destOrd="0" presId="urn:microsoft.com/office/officeart/2018/2/layout/IconVerticalSolidList"/>
    <dgm:cxn modelId="{0608642B-3337-46F0-9D63-50D4C51BCB60}" srcId="{8EF7CAC1-F1B4-46D9-B44A-5F97E8D65468}" destId="{CAFB03D2-906B-4DCC-81E3-767E20D808E8}" srcOrd="2" destOrd="0" parTransId="{9887F1CB-2616-4099-83D3-27C7B28A46DE}" sibTransId="{DA97B3EE-C7F8-4704-A822-903C839891A1}"/>
    <dgm:cxn modelId="{28863B47-D78F-497C-9FC6-6D3B47635993}" srcId="{8EF7CAC1-F1B4-46D9-B44A-5F97E8D65468}" destId="{3DAEE0CE-6C6D-4A2B-ACE6-A4B5D2329636}" srcOrd="3" destOrd="0" parTransId="{3A2E0A95-4C6D-426F-A1D5-6EB4ACD54C36}" sibTransId="{65F31A46-5ED4-4AC5-954E-A0B8F8DE4253}"/>
    <dgm:cxn modelId="{7FA3C9A5-0245-4BE7-9C5C-4BDAF179511F}" type="presOf" srcId="{8EF7CAC1-F1B4-46D9-B44A-5F97E8D65468}" destId="{6FB1DB94-F9BC-4E47-9B0A-7BC3483F8D11}" srcOrd="0" destOrd="0" presId="urn:microsoft.com/office/officeart/2018/2/layout/IconVerticalSolidList"/>
    <dgm:cxn modelId="{404C67BC-1629-4CC9-AE36-420CF193D224}" type="presOf" srcId="{CAFB03D2-906B-4DCC-81E3-767E20D808E8}" destId="{5749AADD-CF8D-4A77-ADB5-5C839A78D02C}" srcOrd="0" destOrd="0" presId="urn:microsoft.com/office/officeart/2018/2/layout/IconVerticalSolidList"/>
    <dgm:cxn modelId="{2AD6FDC7-482F-4554-AB60-DA87508654B9}" type="presOf" srcId="{2F276247-37A3-43A4-9D10-4793B683F7AC}" destId="{0C7BFA38-36B3-429B-B1D2-5A0CB08F5B42}" srcOrd="0" destOrd="0" presId="urn:microsoft.com/office/officeart/2018/2/layout/IconVerticalSolidList"/>
    <dgm:cxn modelId="{1A16A5CB-4AAA-4EAD-823D-CBB1C3093796}" srcId="{8EF7CAC1-F1B4-46D9-B44A-5F97E8D65468}" destId="{2F276247-37A3-43A4-9D10-4793B683F7AC}" srcOrd="1" destOrd="0" parTransId="{7C1632CF-2807-4BF3-B21E-7376BB6B20DD}" sibTransId="{2A76EC78-78B1-4434-A421-FBE33BDB1FF5}"/>
    <dgm:cxn modelId="{F3CA99DC-177B-4186-BA56-F1889913F533}" type="presOf" srcId="{3DAEE0CE-6C6D-4A2B-ACE6-A4B5D2329636}" destId="{B4EE02A0-3C78-4890-9C1E-FC915A126502}" srcOrd="0" destOrd="0" presId="urn:microsoft.com/office/officeart/2018/2/layout/IconVerticalSolidList"/>
    <dgm:cxn modelId="{47C7DBD1-5434-4F63-A128-91F068AC838E}" type="presParOf" srcId="{6FB1DB94-F9BC-4E47-9B0A-7BC3483F8D11}" destId="{07E6036C-6299-46C9-A6F6-811A6C1163BB}" srcOrd="0" destOrd="0" presId="urn:microsoft.com/office/officeart/2018/2/layout/IconVerticalSolidList"/>
    <dgm:cxn modelId="{85DAB6AA-5150-496C-900F-6C63B229D306}" type="presParOf" srcId="{07E6036C-6299-46C9-A6F6-811A6C1163BB}" destId="{8AADA4E1-F8B0-40F7-9001-D103A1A99625}" srcOrd="0" destOrd="0" presId="urn:microsoft.com/office/officeart/2018/2/layout/IconVerticalSolidList"/>
    <dgm:cxn modelId="{64AD3E43-D8BD-454C-9C63-770509DC2338}" type="presParOf" srcId="{07E6036C-6299-46C9-A6F6-811A6C1163BB}" destId="{1EACBE29-743E-483C-8803-B7956BC3B726}" srcOrd="1" destOrd="0" presId="urn:microsoft.com/office/officeart/2018/2/layout/IconVerticalSolidList"/>
    <dgm:cxn modelId="{77D2CE01-CD0A-404C-A2B1-9E5845123D11}" type="presParOf" srcId="{07E6036C-6299-46C9-A6F6-811A6C1163BB}" destId="{C7127DE8-15BF-497D-8B95-04E0BD09B584}" srcOrd="2" destOrd="0" presId="urn:microsoft.com/office/officeart/2018/2/layout/IconVerticalSolidList"/>
    <dgm:cxn modelId="{B86FA463-C5FD-406E-8192-54261D75CE5A}" type="presParOf" srcId="{07E6036C-6299-46C9-A6F6-811A6C1163BB}" destId="{D58DA627-5533-4B0C-BC2F-59C2062F307F}" srcOrd="3" destOrd="0" presId="urn:microsoft.com/office/officeart/2018/2/layout/IconVerticalSolidList"/>
    <dgm:cxn modelId="{1BC5AE40-A1B5-4E4D-808A-023C6C5FE60D}" type="presParOf" srcId="{6FB1DB94-F9BC-4E47-9B0A-7BC3483F8D11}" destId="{7C11D36D-CF6C-4DFF-98E7-C923CEBCF0FF}" srcOrd="1" destOrd="0" presId="urn:microsoft.com/office/officeart/2018/2/layout/IconVerticalSolidList"/>
    <dgm:cxn modelId="{88BF4382-07E3-44F1-AD20-34909F97C75C}" type="presParOf" srcId="{6FB1DB94-F9BC-4E47-9B0A-7BC3483F8D11}" destId="{394A927A-D3A5-4273-B664-01A591BA8B93}" srcOrd="2" destOrd="0" presId="urn:microsoft.com/office/officeart/2018/2/layout/IconVerticalSolidList"/>
    <dgm:cxn modelId="{A7A11FC9-6BE9-4B0F-B12D-FA7D507A4599}" type="presParOf" srcId="{394A927A-D3A5-4273-B664-01A591BA8B93}" destId="{318F35F0-C122-4A50-8792-E02AAB5E6FD8}" srcOrd="0" destOrd="0" presId="urn:microsoft.com/office/officeart/2018/2/layout/IconVerticalSolidList"/>
    <dgm:cxn modelId="{9C13EE54-7C14-498E-85B3-6A786A58C1CD}" type="presParOf" srcId="{394A927A-D3A5-4273-B664-01A591BA8B93}" destId="{7AA4BB39-3AC3-4F54-8C2D-C22A35E51443}" srcOrd="1" destOrd="0" presId="urn:microsoft.com/office/officeart/2018/2/layout/IconVerticalSolidList"/>
    <dgm:cxn modelId="{0B3320A8-9C6B-4740-B294-A35E12C53CFE}" type="presParOf" srcId="{394A927A-D3A5-4273-B664-01A591BA8B93}" destId="{87E1FAA0-8D88-4861-BD3C-6C6F53B2CE94}" srcOrd="2" destOrd="0" presId="urn:microsoft.com/office/officeart/2018/2/layout/IconVerticalSolidList"/>
    <dgm:cxn modelId="{0E50D45F-D661-41C6-B096-C27845DF8CAD}" type="presParOf" srcId="{394A927A-D3A5-4273-B664-01A591BA8B93}" destId="{0C7BFA38-36B3-429B-B1D2-5A0CB08F5B42}" srcOrd="3" destOrd="0" presId="urn:microsoft.com/office/officeart/2018/2/layout/IconVerticalSolidList"/>
    <dgm:cxn modelId="{187F326C-6A52-4042-A5E6-B9286166AA30}" type="presParOf" srcId="{6FB1DB94-F9BC-4E47-9B0A-7BC3483F8D11}" destId="{F2AD66C9-250E-4228-AFE6-6F105051FE88}" srcOrd="3" destOrd="0" presId="urn:microsoft.com/office/officeart/2018/2/layout/IconVerticalSolidList"/>
    <dgm:cxn modelId="{4E2A7EA9-F5E3-48DE-B77C-0517F65D0720}" type="presParOf" srcId="{6FB1DB94-F9BC-4E47-9B0A-7BC3483F8D11}" destId="{A4B21D9F-A2D5-42CF-8D72-59C43E3E8A64}" srcOrd="4" destOrd="0" presId="urn:microsoft.com/office/officeart/2018/2/layout/IconVerticalSolidList"/>
    <dgm:cxn modelId="{E3CD0837-47FB-4343-807F-1CC01CF7989A}" type="presParOf" srcId="{A4B21D9F-A2D5-42CF-8D72-59C43E3E8A64}" destId="{89678B87-934D-462E-B2DB-AAC74FC42011}" srcOrd="0" destOrd="0" presId="urn:microsoft.com/office/officeart/2018/2/layout/IconVerticalSolidList"/>
    <dgm:cxn modelId="{BCF711F8-E21B-46F6-BE29-93316796FDA0}" type="presParOf" srcId="{A4B21D9F-A2D5-42CF-8D72-59C43E3E8A64}" destId="{C6293A3A-B567-4228-A785-4C3104C014AF}" srcOrd="1" destOrd="0" presId="urn:microsoft.com/office/officeart/2018/2/layout/IconVerticalSolidList"/>
    <dgm:cxn modelId="{BC7EB525-C407-4BDF-89DC-DB32B5C1DA5A}" type="presParOf" srcId="{A4B21D9F-A2D5-42CF-8D72-59C43E3E8A64}" destId="{FC03037F-C9A6-4BD2-838A-D1ED01CAA54A}" srcOrd="2" destOrd="0" presId="urn:microsoft.com/office/officeart/2018/2/layout/IconVerticalSolidList"/>
    <dgm:cxn modelId="{765D61AF-9EB2-4938-9188-1A12510F8073}" type="presParOf" srcId="{A4B21D9F-A2D5-42CF-8D72-59C43E3E8A64}" destId="{5749AADD-CF8D-4A77-ADB5-5C839A78D02C}" srcOrd="3" destOrd="0" presId="urn:microsoft.com/office/officeart/2018/2/layout/IconVerticalSolidList"/>
    <dgm:cxn modelId="{B9CF0E97-B778-4862-93E8-05F4B3666215}" type="presParOf" srcId="{6FB1DB94-F9BC-4E47-9B0A-7BC3483F8D11}" destId="{1CA5259F-A2D9-433C-8DCD-A76E7B1F0546}" srcOrd="5" destOrd="0" presId="urn:microsoft.com/office/officeart/2018/2/layout/IconVerticalSolidList"/>
    <dgm:cxn modelId="{E92312A3-8754-4238-AA5A-196AA3BC97CA}" type="presParOf" srcId="{6FB1DB94-F9BC-4E47-9B0A-7BC3483F8D11}" destId="{4F0282EE-D677-4A4D-9CD0-58C190F697D7}" srcOrd="6" destOrd="0" presId="urn:microsoft.com/office/officeart/2018/2/layout/IconVerticalSolidList"/>
    <dgm:cxn modelId="{F35FF381-EDEA-45C0-A26D-C29FCD358C29}" type="presParOf" srcId="{4F0282EE-D677-4A4D-9CD0-58C190F697D7}" destId="{931C968A-0C55-415E-A845-D095C4FAF92C}" srcOrd="0" destOrd="0" presId="urn:microsoft.com/office/officeart/2018/2/layout/IconVerticalSolidList"/>
    <dgm:cxn modelId="{7F40961B-4B28-427F-B81D-C2B014CA0D4A}" type="presParOf" srcId="{4F0282EE-D677-4A4D-9CD0-58C190F697D7}" destId="{69C704E9-1816-417E-88ED-9DD929857739}" srcOrd="1" destOrd="0" presId="urn:microsoft.com/office/officeart/2018/2/layout/IconVerticalSolidList"/>
    <dgm:cxn modelId="{4C8C96FE-4561-4866-A5EE-D45D69CF004A}" type="presParOf" srcId="{4F0282EE-D677-4A4D-9CD0-58C190F697D7}" destId="{DEEEF415-25D4-4B90-9D39-6936382BD03A}" srcOrd="2" destOrd="0" presId="urn:microsoft.com/office/officeart/2018/2/layout/IconVerticalSolidList"/>
    <dgm:cxn modelId="{DE9656BA-30A1-4EAF-A739-7E3673017A78}" type="presParOf" srcId="{4F0282EE-D677-4A4D-9CD0-58C190F697D7}" destId="{B4EE02A0-3C78-4890-9C1E-FC915A1265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7D13CA-46D7-422F-B645-E1B8868418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EFD342-AB57-4E61-9CD8-A10F3E57D6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Présentez votre solution :</a:t>
          </a:r>
        </a:p>
      </dgm:t>
    </dgm:pt>
    <dgm:pt modelId="{A126BFB9-933F-4957-B867-4FA367D04B0C}" type="parTrans" cxnId="{9952E6ED-FA06-40B6-BAEC-8E75A4984BD6}">
      <dgm:prSet/>
      <dgm:spPr/>
      <dgm:t>
        <a:bodyPr/>
        <a:lstStyle/>
        <a:p>
          <a:endParaRPr lang="en-US"/>
        </a:p>
      </dgm:t>
    </dgm:pt>
    <dgm:pt modelId="{8630963F-FF13-45A1-91C6-2ADFA09D2E4F}" type="sibTrans" cxnId="{9952E6ED-FA06-40B6-BAEC-8E75A4984BD6}">
      <dgm:prSet/>
      <dgm:spPr/>
      <dgm:t>
        <a:bodyPr/>
        <a:lstStyle/>
        <a:p>
          <a:endParaRPr lang="en-US"/>
        </a:p>
      </dgm:t>
    </dgm:pt>
    <dgm:pt modelId="{8E591B2B-102F-4303-9EDD-DBF0F73770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Que propose votre startup ?</a:t>
          </a:r>
        </a:p>
      </dgm:t>
    </dgm:pt>
    <dgm:pt modelId="{CFC55E77-208F-4698-83D1-CB9EF73D5DFB}" type="parTrans" cxnId="{5ED01B74-3FF5-4416-9995-2B914BB238C3}">
      <dgm:prSet/>
      <dgm:spPr/>
      <dgm:t>
        <a:bodyPr/>
        <a:lstStyle/>
        <a:p>
          <a:endParaRPr lang="en-US"/>
        </a:p>
      </dgm:t>
    </dgm:pt>
    <dgm:pt modelId="{4F850838-6386-425A-A38C-4277A0B304E6}" type="sibTrans" cxnId="{5ED01B74-3FF5-4416-9995-2B914BB238C3}">
      <dgm:prSet/>
      <dgm:spPr/>
      <dgm:t>
        <a:bodyPr/>
        <a:lstStyle/>
        <a:p>
          <a:endParaRPr lang="en-US"/>
        </a:p>
      </dgm:t>
    </dgm:pt>
    <dgm:pt modelId="{60E140BB-7288-467A-8417-E4951E9D8E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En quoi est-ce innovant ?</a:t>
          </a:r>
        </a:p>
      </dgm:t>
    </dgm:pt>
    <dgm:pt modelId="{91BFB2BA-B738-4780-AB9D-1F91A6212530}" type="parTrans" cxnId="{F1D08D99-6941-46D6-940F-091A240C7A2D}">
      <dgm:prSet/>
      <dgm:spPr/>
      <dgm:t>
        <a:bodyPr/>
        <a:lstStyle/>
        <a:p>
          <a:endParaRPr lang="en-US"/>
        </a:p>
      </dgm:t>
    </dgm:pt>
    <dgm:pt modelId="{7C665932-9EF9-4D5E-B481-A2225342E1E1}" type="sibTrans" cxnId="{F1D08D99-6941-46D6-940F-091A240C7A2D}">
      <dgm:prSet/>
      <dgm:spPr/>
      <dgm:t>
        <a:bodyPr/>
        <a:lstStyle/>
        <a:p>
          <a:endParaRPr lang="en-US"/>
        </a:p>
      </dgm:t>
    </dgm:pt>
    <dgm:pt modelId="{5DDBB4A8-035A-4300-B57E-E7D0B80839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Quel est son nom ?</a:t>
          </a:r>
        </a:p>
      </dgm:t>
    </dgm:pt>
    <dgm:pt modelId="{D81BDD34-D1D6-4AF7-9003-BE92FE6E83A9}" type="parTrans" cxnId="{BA80BA34-A35B-433F-BE62-FCBBF0633D8F}">
      <dgm:prSet/>
      <dgm:spPr/>
      <dgm:t>
        <a:bodyPr/>
        <a:lstStyle/>
        <a:p>
          <a:endParaRPr lang="en-US"/>
        </a:p>
      </dgm:t>
    </dgm:pt>
    <dgm:pt modelId="{D2E4F47C-5B10-4A98-9BF7-0753D96576AA}" type="sibTrans" cxnId="{BA80BA34-A35B-433F-BE62-FCBBF0633D8F}">
      <dgm:prSet/>
      <dgm:spPr/>
      <dgm:t>
        <a:bodyPr/>
        <a:lstStyle/>
        <a:p>
          <a:endParaRPr lang="en-US"/>
        </a:p>
      </dgm:t>
    </dgm:pt>
    <dgm:pt modelId="{B3A71A06-6E48-41CE-B916-6FE254A49B63}" type="pres">
      <dgm:prSet presAssocID="{597D13CA-46D7-422F-B645-E1B88684181B}" presName="root" presStyleCnt="0">
        <dgm:presLayoutVars>
          <dgm:dir/>
          <dgm:resizeHandles val="exact"/>
        </dgm:presLayoutVars>
      </dgm:prSet>
      <dgm:spPr/>
    </dgm:pt>
    <dgm:pt modelId="{7B78CB40-75EB-4B10-88CD-57D7CD3E18E0}" type="pres">
      <dgm:prSet presAssocID="{C8EFD342-AB57-4E61-9CD8-A10F3E57D609}" presName="compNode" presStyleCnt="0"/>
      <dgm:spPr/>
    </dgm:pt>
    <dgm:pt modelId="{A8DDACD9-1909-4675-BEDE-FF0F30D0D1E9}" type="pres">
      <dgm:prSet presAssocID="{C8EFD342-AB57-4E61-9CD8-A10F3E57D609}" presName="bgRect" presStyleLbl="bgShp" presStyleIdx="0" presStyleCnt="4"/>
      <dgm:spPr/>
    </dgm:pt>
    <dgm:pt modelId="{544CBC61-A9B7-41B7-998F-A43DC1F584D6}" type="pres">
      <dgm:prSet presAssocID="{C8EFD342-AB57-4E61-9CD8-A10F3E57D6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us-titres"/>
        </a:ext>
      </dgm:extLst>
    </dgm:pt>
    <dgm:pt modelId="{14A0C927-5700-493D-BB8A-A877701FE8F7}" type="pres">
      <dgm:prSet presAssocID="{C8EFD342-AB57-4E61-9CD8-A10F3E57D609}" presName="spaceRect" presStyleCnt="0"/>
      <dgm:spPr/>
    </dgm:pt>
    <dgm:pt modelId="{F091E5F8-A0E4-4C92-80F9-3BF204BD2A0D}" type="pres">
      <dgm:prSet presAssocID="{C8EFD342-AB57-4E61-9CD8-A10F3E57D609}" presName="parTx" presStyleLbl="revTx" presStyleIdx="0" presStyleCnt="4">
        <dgm:presLayoutVars>
          <dgm:chMax val="0"/>
          <dgm:chPref val="0"/>
        </dgm:presLayoutVars>
      </dgm:prSet>
      <dgm:spPr/>
    </dgm:pt>
    <dgm:pt modelId="{A7F9C7DB-74F2-49AF-BA54-DBDB3CECB726}" type="pres">
      <dgm:prSet presAssocID="{8630963F-FF13-45A1-91C6-2ADFA09D2E4F}" presName="sibTrans" presStyleCnt="0"/>
      <dgm:spPr/>
    </dgm:pt>
    <dgm:pt modelId="{618E07B8-7561-4977-903F-6AA64649368E}" type="pres">
      <dgm:prSet presAssocID="{8E591B2B-102F-4303-9EDD-DBF0F73770BE}" presName="compNode" presStyleCnt="0"/>
      <dgm:spPr/>
    </dgm:pt>
    <dgm:pt modelId="{C7D865F6-1FB5-47F0-82D0-9BA78D74CD98}" type="pres">
      <dgm:prSet presAssocID="{8E591B2B-102F-4303-9EDD-DBF0F73770BE}" presName="bgRect" presStyleLbl="bgShp" presStyleIdx="1" presStyleCnt="4"/>
      <dgm:spPr/>
    </dgm:pt>
    <dgm:pt modelId="{8B4997E0-7CDB-4E42-BB05-4D7D1FF2DE5E}" type="pres">
      <dgm:prSet presAssocID="{8E591B2B-102F-4303-9EDD-DBF0F73770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que"/>
        </a:ext>
      </dgm:extLst>
    </dgm:pt>
    <dgm:pt modelId="{5866AC10-14B2-4B49-835F-880739911270}" type="pres">
      <dgm:prSet presAssocID="{8E591B2B-102F-4303-9EDD-DBF0F73770BE}" presName="spaceRect" presStyleCnt="0"/>
      <dgm:spPr/>
    </dgm:pt>
    <dgm:pt modelId="{D8D10D97-6BCA-4406-90E2-01E20573958C}" type="pres">
      <dgm:prSet presAssocID="{8E591B2B-102F-4303-9EDD-DBF0F73770BE}" presName="parTx" presStyleLbl="revTx" presStyleIdx="1" presStyleCnt="4">
        <dgm:presLayoutVars>
          <dgm:chMax val="0"/>
          <dgm:chPref val="0"/>
        </dgm:presLayoutVars>
      </dgm:prSet>
      <dgm:spPr/>
    </dgm:pt>
    <dgm:pt modelId="{01084E0E-2025-4854-B0C1-E15E9821A4A0}" type="pres">
      <dgm:prSet presAssocID="{4F850838-6386-425A-A38C-4277A0B304E6}" presName="sibTrans" presStyleCnt="0"/>
      <dgm:spPr/>
    </dgm:pt>
    <dgm:pt modelId="{2599AB52-0EA9-4CA7-9DA1-D75E4E745EAA}" type="pres">
      <dgm:prSet presAssocID="{60E140BB-7288-467A-8417-E4951E9D8E77}" presName="compNode" presStyleCnt="0"/>
      <dgm:spPr/>
    </dgm:pt>
    <dgm:pt modelId="{9CAC93F3-6B69-48A9-B3DD-358CA40E1CD0}" type="pres">
      <dgm:prSet presAssocID="{60E140BB-7288-467A-8417-E4951E9D8E77}" presName="bgRect" presStyleLbl="bgShp" presStyleIdx="2" presStyleCnt="4"/>
      <dgm:spPr/>
    </dgm:pt>
    <dgm:pt modelId="{F00DF7F5-91AF-4A41-B873-90EEF57B37A0}" type="pres">
      <dgm:prSet presAssocID="{60E140BB-7288-467A-8417-E4951E9D8E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497D068A-02FE-4C59-B8E5-9DF9DDC2EC1E}" type="pres">
      <dgm:prSet presAssocID="{60E140BB-7288-467A-8417-E4951E9D8E77}" presName="spaceRect" presStyleCnt="0"/>
      <dgm:spPr/>
    </dgm:pt>
    <dgm:pt modelId="{4FB02685-C727-4E92-887A-BE76313EE40F}" type="pres">
      <dgm:prSet presAssocID="{60E140BB-7288-467A-8417-E4951E9D8E77}" presName="parTx" presStyleLbl="revTx" presStyleIdx="2" presStyleCnt="4">
        <dgm:presLayoutVars>
          <dgm:chMax val="0"/>
          <dgm:chPref val="0"/>
        </dgm:presLayoutVars>
      </dgm:prSet>
      <dgm:spPr/>
    </dgm:pt>
    <dgm:pt modelId="{5DA92974-86B0-47C6-B61D-B5111524A264}" type="pres">
      <dgm:prSet presAssocID="{7C665932-9EF9-4D5E-B481-A2225342E1E1}" presName="sibTrans" presStyleCnt="0"/>
      <dgm:spPr/>
    </dgm:pt>
    <dgm:pt modelId="{E403474F-99D4-4B1C-A14A-822D699FE2CA}" type="pres">
      <dgm:prSet presAssocID="{5DDBB4A8-035A-4300-B57E-E7D0B808396F}" presName="compNode" presStyleCnt="0"/>
      <dgm:spPr/>
    </dgm:pt>
    <dgm:pt modelId="{09551281-BD0E-47D9-B3DD-F561F77E2B19}" type="pres">
      <dgm:prSet presAssocID="{5DDBB4A8-035A-4300-B57E-E7D0B808396F}" presName="bgRect" presStyleLbl="bgShp" presStyleIdx="3" presStyleCnt="4"/>
      <dgm:spPr/>
    </dgm:pt>
    <dgm:pt modelId="{822F2D4F-AF35-4E6C-ADEB-DBE372C58FE5}" type="pres">
      <dgm:prSet presAssocID="{5DDBB4A8-035A-4300-B57E-E7D0B80839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ère"/>
        </a:ext>
      </dgm:extLst>
    </dgm:pt>
    <dgm:pt modelId="{EF052297-2D42-4D7E-8C56-EC744D28AB35}" type="pres">
      <dgm:prSet presAssocID="{5DDBB4A8-035A-4300-B57E-E7D0B808396F}" presName="spaceRect" presStyleCnt="0"/>
      <dgm:spPr/>
    </dgm:pt>
    <dgm:pt modelId="{5FDEA7C9-0423-4242-B030-E8A8B169E7D2}" type="pres">
      <dgm:prSet presAssocID="{5DDBB4A8-035A-4300-B57E-E7D0B808396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87B0116-26CD-4AD5-AEB5-DE443183BAC9}" type="presOf" srcId="{C8EFD342-AB57-4E61-9CD8-A10F3E57D609}" destId="{F091E5F8-A0E4-4C92-80F9-3BF204BD2A0D}" srcOrd="0" destOrd="0" presId="urn:microsoft.com/office/officeart/2018/2/layout/IconVerticalSolidList"/>
    <dgm:cxn modelId="{BA80BA34-A35B-433F-BE62-FCBBF0633D8F}" srcId="{597D13CA-46D7-422F-B645-E1B88684181B}" destId="{5DDBB4A8-035A-4300-B57E-E7D0B808396F}" srcOrd="3" destOrd="0" parTransId="{D81BDD34-D1D6-4AF7-9003-BE92FE6E83A9}" sibTransId="{D2E4F47C-5B10-4A98-9BF7-0753D96576AA}"/>
    <dgm:cxn modelId="{80988642-7046-4413-8483-424BE773247D}" type="presOf" srcId="{5DDBB4A8-035A-4300-B57E-E7D0B808396F}" destId="{5FDEA7C9-0423-4242-B030-E8A8B169E7D2}" srcOrd="0" destOrd="0" presId="urn:microsoft.com/office/officeart/2018/2/layout/IconVerticalSolidList"/>
    <dgm:cxn modelId="{4E7D6D4F-FE44-4B28-8D11-F709DC963C9E}" type="presOf" srcId="{597D13CA-46D7-422F-B645-E1B88684181B}" destId="{B3A71A06-6E48-41CE-B916-6FE254A49B63}" srcOrd="0" destOrd="0" presId="urn:microsoft.com/office/officeart/2018/2/layout/IconVerticalSolidList"/>
    <dgm:cxn modelId="{5ED01B74-3FF5-4416-9995-2B914BB238C3}" srcId="{597D13CA-46D7-422F-B645-E1B88684181B}" destId="{8E591B2B-102F-4303-9EDD-DBF0F73770BE}" srcOrd="1" destOrd="0" parTransId="{CFC55E77-208F-4698-83D1-CB9EF73D5DFB}" sibTransId="{4F850838-6386-425A-A38C-4277A0B304E6}"/>
    <dgm:cxn modelId="{F1D08D99-6941-46D6-940F-091A240C7A2D}" srcId="{597D13CA-46D7-422F-B645-E1B88684181B}" destId="{60E140BB-7288-467A-8417-E4951E9D8E77}" srcOrd="2" destOrd="0" parTransId="{91BFB2BA-B738-4780-AB9D-1F91A6212530}" sibTransId="{7C665932-9EF9-4D5E-B481-A2225342E1E1}"/>
    <dgm:cxn modelId="{55C889EC-595C-40F4-953F-661B05AF6023}" type="presOf" srcId="{8E591B2B-102F-4303-9EDD-DBF0F73770BE}" destId="{D8D10D97-6BCA-4406-90E2-01E20573958C}" srcOrd="0" destOrd="0" presId="urn:microsoft.com/office/officeart/2018/2/layout/IconVerticalSolidList"/>
    <dgm:cxn modelId="{9952E6ED-FA06-40B6-BAEC-8E75A4984BD6}" srcId="{597D13CA-46D7-422F-B645-E1B88684181B}" destId="{C8EFD342-AB57-4E61-9CD8-A10F3E57D609}" srcOrd="0" destOrd="0" parTransId="{A126BFB9-933F-4957-B867-4FA367D04B0C}" sibTransId="{8630963F-FF13-45A1-91C6-2ADFA09D2E4F}"/>
    <dgm:cxn modelId="{698B2BFD-7DB0-41E1-A3BF-A13F2186D30A}" type="presOf" srcId="{60E140BB-7288-467A-8417-E4951E9D8E77}" destId="{4FB02685-C727-4E92-887A-BE76313EE40F}" srcOrd="0" destOrd="0" presId="urn:microsoft.com/office/officeart/2018/2/layout/IconVerticalSolidList"/>
    <dgm:cxn modelId="{952B4199-3E06-41F2-9D6B-EA4E4FA38538}" type="presParOf" srcId="{B3A71A06-6E48-41CE-B916-6FE254A49B63}" destId="{7B78CB40-75EB-4B10-88CD-57D7CD3E18E0}" srcOrd="0" destOrd="0" presId="urn:microsoft.com/office/officeart/2018/2/layout/IconVerticalSolidList"/>
    <dgm:cxn modelId="{E61B65E8-0E36-4BC9-9A57-B5908A9BDD69}" type="presParOf" srcId="{7B78CB40-75EB-4B10-88CD-57D7CD3E18E0}" destId="{A8DDACD9-1909-4675-BEDE-FF0F30D0D1E9}" srcOrd="0" destOrd="0" presId="urn:microsoft.com/office/officeart/2018/2/layout/IconVerticalSolidList"/>
    <dgm:cxn modelId="{18558270-222A-4A08-845A-A03DF9E3D3EA}" type="presParOf" srcId="{7B78CB40-75EB-4B10-88CD-57D7CD3E18E0}" destId="{544CBC61-A9B7-41B7-998F-A43DC1F584D6}" srcOrd="1" destOrd="0" presId="urn:microsoft.com/office/officeart/2018/2/layout/IconVerticalSolidList"/>
    <dgm:cxn modelId="{09DF837D-FF9B-4D9A-810B-6B6DBDA984C1}" type="presParOf" srcId="{7B78CB40-75EB-4B10-88CD-57D7CD3E18E0}" destId="{14A0C927-5700-493D-BB8A-A877701FE8F7}" srcOrd="2" destOrd="0" presId="urn:microsoft.com/office/officeart/2018/2/layout/IconVerticalSolidList"/>
    <dgm:cxn modelId="{7303C097-2980-49EB-B1E4-962CE5BC5477}" type="presParOf" srcId="{7B78CB40-75EB-4B10-88CD-57D7CD3E18E0}" destId="{F091E5F8-A0E4-4C92-80F9-3BF204BD2A0D}" srcOrd="3" destOrd="0" presId="urn:microsoft.com/office/officeart/2018/2/layout/IconVerticalSolidList"/>
    <dgm:cxn modelId="{F44DD0A7-6BB8-49CA-8E3C-705A3A79F524}" type="presParOf" srcId="{B3A71A06-6E48-41CE-B916-6FE254A49B63}" destId="{A7F9C7DB-74F2-49AF-BA54-DBDB3CECB726}" srcOrd="1" destOrd="0" presId="urn:microsoft.com/office/officeart/2018/2/layout/IconVerticalSolidList"/>
    <dgm:cxn modelId="{7A5FDDD8-7531-41EC-81B0-397162D847BB}" type="presParOf" srcId="{B3A71A06-6E48-41CE-B916-6FE254A49B63}" destId="{618E07B8-7561-4977-903F-6AA64649368E}" srcOrd="2" destOrd="0" presId="urn:microsoft.com/office/officeart/2018/2/layout/IconVerticalSolidList"/>
    <dgm:cxn modelId="{99ECEEE2-71CB-4F01-89A2-960EFE703F78}" type="presParOf" srcId="{618E07B8-7561-4977-903F-6AA64649368E}" destId="{C7D865F6-1FB5-47F0-82D0-9BA78D74CD98}" srcOrd="0" destOrd="0" presId="urn:microsoft.com/office/officeart/2018/2/layout/IconVerticalSolidList"/>
    <dgm:cxn modelId="{4373CE12-FBA4-4D63-90CA-E9630C7F524E}" type="presParOf" srcId="{618E07B8-7561-4977-903F-6AA64649368E}" destId="{8B4997E0-7CDB-4E42-BB05-4D7D1FF2DE5E}" srcOrd="1" destOrd="0" presId="urn:microsoft.com/office/officeart/2018/2/layout/IconVerticalSolidList"/>
    <dgm:cxn modelId="{599309A0-AC8A-43B4-84DB-0828649520CE}" type="presParOf" srcId="{618E07B8-7561-4977-903F-6AA64649368E}" destId="{5866AC10-14B2-4B49-835F-880739911270}" srcOrd="2" destOrd="0" presId="urn:microsoft.com/office/officeart/2018/2/layout/IconVerticalSolidList"/>
    <dgm:cxn modelId="{3E7EFD29-CE28-4EEB-BB19-E63098516B56}" type="presParOf" srcId="{618E07B8-7561-4977-903F-6AA64649368E}" destId="{D8D10D97-6BCA-4406-90E2-01E20573958C}" srcOrd="3" destOrd="0" presId="urn:microsoft.com/office/officeart/2018/2/layout/IconVerticalSolidList"/>
    <dgm:cxn modelId="{644EF616-B615-4FCB-A4C6-BCC8299008DD}" type="presParOf" srcId="{B3A71A06-6E48-41CE-B916-6FE254A49B63}" destId="{01084E0E-2025-4854-B0C1-E15E9821A4A0}" srcOrd="3" destOrd="0" presId="urn:microsoft.com/office/officeart/2018/2/layout/IconVerticalSolidList"/>
    <dgm:cxn modelId="{FA1CE44B-36BD-4E67-83D7-9CB33AEC6700}" type="presParOf" srcId="{B3A71A06-6E48-41CE-B916-6FE254A49B63}" destId="{2599AB52-0EA9-4CA7-9DA1-D75E4E745EAA}" srcOrd="4" destOrd="0" presId="urn:microsoft.com/office/officeart/2018/2/layout/IconVerticalSolidList"/>
    <dgm:cxn modelId="{9011EAEB-B4B1-4738-BC5B-D96A625E2DF8}" type="presParOf" srcId="{2599AB52-0EA9-4CA7-9DA1-D75E4E745EAA}" destId="{9CAC93F3-6B69-48A9-B3DD-358CA40E1CD0}" srcOrd="0" destOrd="0" presId="urn:microsoft.com/office/officeart/2018/2/layout/IconVerticalSolidList"/>
    <dgm:cxn modelId="{BF379A02-E50C-42AD-943E-48A8B9D75615}" type="presParOf" srcId="{2599AB52-0EA9-4CA7-9DA1-D75E4E745EAA}" destId="{F00DF7F5-91AF-4A41-B873-90EEF57B37A0}" srcOrd="1" destOrd="0" presId="urn:microsoft.com/office/officeart/2018/2/layout/IconVerticalSolidList"/>
    <dgm:cxn modelId="{69B781A6-E23C-471A-8566-BADE09294BA2}" type="presParOf" srcId="{2599AB52-0EA9-4CA7-9DA1-D75E4E745EAA}" destId="{497D068A-02FE-4C59-B8E5-9DF9DDC2EC1E}" srcOrd="2" destOrd="0" presId="urn:microsoft.com/office/officeart/2018/2/layout/IconVerticalSolidList"/>
    <dgm:cxn modelId="{C69D21D5-7A63-4A77-A5D2-80DCC9857093}" type="presParOf" srcId="{2599AB52-0EA9-4CA7-9DA1-D75E4E745EAA}" destId="{4FB02685-C727-4E92-887A-BE76313EE40F}" srcOrd="3" destOrd="0" presId="urn:microsoft.com/office/officeart/2018/2/layout/IconVerticalSolidList"/>
    <dgm:cxn modelId="{F1B43EC9-EC22-4CFC-B971-1EFD44DFA9DD}" type="presParOf" srcId="{B3A71A06-6E48-41CE-B916-6FE254A49B63}" destId="{5DA92974-86B0-47C6-B61D-B5111524A264}" srcOrd="5" destOrd="0" presId="urn:microsoft.com/office/officeart/2018/2/layout/IconVerticalSolidList"/>
    <dgm:cxn modelId="{07593EAA-55FE-42FE-89C2-3858C14DC757}" type="presParOf" srcId="{B3A71A06-6E48-41CE-B916-6FE254A49B63}" destId="{E403474F-99D4-4B1C-A14A-822D699FE2CA}" srcOrd="6" destOrd="0" presId="urn:microsoft.com/office/officeart/2018/2/layout/IconVerticalSolidList"/>
    <dgm:cxn modelId="{362609C0-60D2-41FD-BFC5-4C38F22923FC}" type="presParOf" srcId="{E403474F-99D4-4B1C-A14A-822D699FE2CA}" destId="{09551281-BD0E-47D9-B3DD-F561F77E2B19}" srcOrd="0" destOrd="0" presId="urn:microsoft.com/office/officeart/2018/2/layout/IconVerticalSolidList"/>
    <dgm:cxn modelId="{2BFF890E-5FE3-4DC5-9461-D12C435FB107}" type="presParOf" srcId="{E403474F-99D4-4B1C-A14A-822D699FE2CA}" destId="{822F2D4F-AF35-4E6C-ADEB-DBE372C58FE5}" srcOrd="1" destOrd="0" presId="urn:microsoft.com/office/officeart/2018/2/layout/IconVerticalSolidList"/>
    <dgm:cxn modelId="{AB4D99D3-EA4E-4EB5-A951-35E08F190EA0}" type="presParOf" srcId="{E403474F-99D4-4B1C-A14A-822D699FE2CA}" destId="{EF052297-2D42-4D7E-8C56-EC744D28AB35}" srcOrd="2" destOrd="0" presId="urn:microsoft.com/office/officeart/2018/2/layout/IconVerticalSolidList"/>
    <dgm:cxn modelId="{7BAE9ED5-E3B1-4E38-BD8D-C1C55481CDDC}" type="presParOf" srcId="{E403474F-99D4-4B1C-A14A-822D699FE2CA}" destId="{5FDEA7C9-0423-4242-B030-E8A8B169E7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4E7D24-86C1-49AF-9B7A-EC9AFD7A3FD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17EDE0-48BC-43D3-A391-AFB9C42BE832}">
      <dgm:prSet/>
      <dgm:spPr/>
      <dgm:t>
        <a:bodyPr/>
        <a:lstStyle/>
        <a:p>
          <a:r>
            <a:rPr lang="en-US"/>
            <a:t>Expliquez comment votre startup fonctionne :</a:t>
          </a:r>
        </a:p>
      </dgm:t>
    </dgm:pt>
    <dgm:pt modelId="{331DEC21-1941-4B68-9AB4-14CC7D97120A}" type="parTrans" cxnId="{85EE04F9-116D-4A2E-AF73-E970BAAD8DF3}">
      <dgm:prSet/>
      <dgm:spPr/>
      <dgm:t>
        <a:bodyPr/>
        <a:lstStyle/>
        <a:p>
          <a:endParaRPr lang="en-US"/>
        </a:p>
      </dgm:t>
    </dgm:pt>
    <dgm:pt modelId="{8D914E32-48CC-480E-9B73-D3F154043D3C}" type="sibTrans" cxnId="{85EE04F9-116D-4A2E-AF73-E970BAAD8DF3}">
      <dgm:prSet/>
      <dgm:spPr/>
      <dgm:t>
        <a:bodyPr/>
        <a:lstStyle/>
        <a:p>
          <a:endParaRPr lang="en-US"/>
        </a:p>
      </dgm:t>
    </dgm:pt>
    <dgm:pt modelId="{64AA9708-DBB6-4213-9242-D2102C81D315}">
      <dgm:prSet/>
      <dgm:spPr/>
      <dgm:t>
        <a:bodyPr/>
        <a:lstStyle/>
        <a:p>
          <a:r>
            <a:rPr lang="en-US"/>
            <a:t>- Qui sont vos utilisateurs ou clients ?</a:t>
          </a:r>
        </a:p>
      </dgm:t>
    </dgm:pt>
    <dgm:pt modelId="{3C39770A-4391-455D-A187-1472081AD14D}" type="parTrans" cxnId="{419BFC73-2252-4C4C-BDB1-19DFDEA8413F}">
      <dgm:prSet/>
      <dgm:spPr/>
      <dgm:t>
        <a:bodyPr/>
        <a:lstStyle/>
        <a:p>
          <a:endParaRPr lang="en-US"/>
        </a:p>
      </dgm:t>
    </dgm:pt>
    <dgm:pt modelId="{E8ECC0EE-7E39-4D56-B1A5-1992FBC64684}" type="sibTrans" cxnId="{419BFC73-2252-4C4C-BDB1-19DFDEA8413F}">
      <dgm:prSet/>
      <dgm:spPr/>
      <dgm:t>
        <a:bodyPr/>
        <a:lstStyle/>
        <a:p>
          <a:endParaRPr lang="en-US"/>
        </a:p>
      </dgm:t>
    </dgm:pt>
    <dgm:pt modelId="{0849C178-5C84-4818-AC04-A4DB281784B5}">
      <dgm:prSet/>
      <dgm:spPr/>
      <dgm:t>
        <a:bodyPr/>
        <a:lstStyle/>
        <a:p>
          <a:r>
            <a:rPr lang="en-US"/>
            <a:t>- Quelle valeur leur apportez-vous ?</a:t>
          </a:r>
        </a:p>
      </dgm:t>
    </dgm:pt>
    <dgm:pt modelId="{D0960745-B1E8-4440-B24A-527A814DBBE7}" type="parTrans" cxnId="{C0D64291-CFB0-4775-85A9-F4CC3F7242B4}">
      <dgm:prSet/>
      <dgm:spPr/>
      <dgm:t>
        <a:bodyPr/>
        <a:lstStyle/>
        <a:p>
          <a:endParaRPr lang="en-US"/>
        </a:p>
      </dgm:t>
    </dgm:pt>
    <dgm:pt modelId="{9629A66B-01AD-4F77-9A0D-86854A93CD0E}" type="sibTrans" cxnId="{C0D64291-CFB0-4775-85A9-F4CC3F7242B4}">
      <dgm:prSet/>
      <dgm:spPr/>
      <dgm:t>
        <a:bodyPr/>
        <a:lstStyle/>
        <a:p>
          <a:endParaRPr lang="en-US"/>
        </a:p>
      </dgm:t>
    </dgm:pt>
    <dgm:pt modelId="{BF6D7E84-CDC6-466C-841E-0BE2C6C5DE64}">
      <dgm:prSet/>
      <dgm:spPr/>
      <dgm:t>
        <a:bodyPr/>
        <a:lstStyle/>
        <a:p>
          <a:r>
            <a:rPr lang="en-US"/>
            <a:t>- Comment gagnez-vous de l'argent ?</a:t>
          </a:r>
        </a:p>
      </dgm:t>
    </dgm:pt>
    <dgm:pt modelId="{C82B5BFA-6C49-4B96-BA76-7A26C69DAEFC}" type="parTrans" cxnId="{D9192BA2-276A-4068-A70D-234C8185D7D4}">
      <dgm:prSet/>
      <dgm:spPr/>
      <dgm:t>
        <a:bodyPr/>
        <a:lstStyle/>
        <a:p>
          <a:endParaRPr lang="en-US"/>
        </a:p>
      </dgm:t>
    </dgm:pt>
    <dgm:pt modelId="{18E25750-43F5-4B24-A156-3F0A75D9142F}" type="sibTrans" cxnId="{D9192BA2-276A-4068-A70D-234C8185D7D4}">
      <dgm:prSet/>
      <dgm:spPr/>
      <dgm:t>
        <a:bodyPr/>
        <a:lstStyle/>
        <a:p>
          <a:endParaRPr lang="en-US"/>
        </a:p>
      </dgm:t>
    </dgm:pt>
    <dgm:pt modelId="{10055798-D498-44F6-AE1A-B610180E7B79}" type="pres">
      <dgm:prSet presAssocID="{CF4E7D24-86C1-49AF-9B7A-EC9AFD7A3FD0}" presName="vert0" presStyleCnt="0">
        <dgm:presLayoutVars>
          <dgm:dir/>
          <dgm:animOne val="branch"/>
          <dgm:animLvl val="lvl"/>
        </dgm:presLayoutVars>
      </dgm:prSet>
      <dgm:spPr/>
    </dgm:pt>
    <dgm:pt modelId="{25B8C0C0-9C09-4E75-8F06-823852509FB2}" type="pres">
      <dgm:prSet presAssocID="{4917EDE0-48BC-43D3-A391-AFB9C42BE832}" presName="thickLine" presStyleLbl="alignNode1" presStyleIdx="0" presStyleCnt="4"/>
      <dgm:spPr/>
    </dgm:pt>
    <dgm:pt modelId="{E2AD7396-EF7A-4E0B-A290-BCC927697460}" type="pres">
      <dgm:prSet presAssocID="{4917EDE0-48BC-43D3-A391-AFB9C42BE832}" presName="horz1" presStyleCnt="0"/>
      <dgm:spPr/>
    </dgm:pt>
    <dgm:pt modelId="{0317F1D4-F104-41AA-98DD-85E3D73C03A7}" type="pres">
      <dgm:prSet presAssocID="{4917EDE0-48BC-43D3-A391-AFB9C42BE832}" presName="tx1" presStyleLbl="revTx" presStyleIdx="0" presStyleCnt="4"/>
      <dgm:spPr/>
    </dgm:pt>
    <dgm:pt modelId="{A23FEE7B-C5C6-4E62-9910-F35F7E0C76F0}" type="pres">
      <dgm:prSet presAssocID="{4917EDE0-48BC-43D3-A391-AFB9C42BE832}" presName="vert1" presStyleCnt="0"/>
      <dgm:spPr/>
    </dgm:pt>
    <dgm:pt modelId="{CD512389-6143-40B0-AA23-46BE2F9987D3}" type="pres">
      <dgm:prSet presAssocID="{64AA9708-DBB6-4213-9242-D2102C81D315}" presName="thickLine" presStyleLbl="alignNode1" presStyleIdx="1" presStyleCnt="4"/>
      <dgm:spPr/>
    </dgm:pt>
    <dgm:pt modelId="{29779473-B644-4E9A-AD5F-36247B786D3E}" type="pres">
      <dgm:prSet presAssocID="{64AA9708-DBB6-4213-9242-D2102C81D315}" presName="horz1" presStyleCnt="0"/>
      <dgm:spPr/>
    </dgm:pt>
    <dgm:pt modelId="{38646C1A-CF6D-4991-BAEB-54301D733C8E}" type="pres">
      <dgm:prSet presAssocID="{64AA9708-DBB6-4213-9242-D2102C81D315}" presName="tx1" presStyleLbl="revTx" presStyleIdx="1" presStyleCnt="4"/>
      <dgm:spPr/>
    </dgm:pt>
    <dgm:pt modelId="{6197CA94-0066-42AF-884E-5ADD09C98DCC}" type="pres">
      <dgm:prSet presAssocID="{64AA9708-DBB6-4213-9242-D2102C81D315}" presName="vert1" presStyleCnt="0"/>
      <dgm:spPr/>
    </dgm:pt>
    <dgm:pt modelId="{69E2CA9D-A885-43E9-ADA8-F796BA714272}" type="pres">
      <dgm:prSet presAssocID="{0849C178-5C84-4818-AC04-A4DB281784B5}" presName="thickLine" presStyleLbl="alignNode1" presStyleIdx="2" presStyleCnt="4"/>
      <dgm:spPr/>
    </dgm:pt>
    <dgm:pt modelId="{9C96DEF4-05B1-4A3A-BD46-AFEAAB546680}" type="pres">
      <dgm:prSet presAssocID="{0849C178-5C84-4818-AC04-A4DB281784B5}" presName="horz1" presStyleCnt="0"/>
      <dgm:spPr/>
    </dgm:pt>
    <dgm:pt modelId="{FAE85484-D826-487D-B691-53AD71BD5A6E}" type="pres">
      <dgm:prSet presAssocID="{0849C178-5C84-4818-AC04-A4DB281784B5}" presName="tx1" presStyleLbl="revTx" presStyleIdx="2" presStyleCnt="4"/>
      <dgm:spPr/>
    </dgm:pt>
    <dgm:pt modelId="{CB5A650F-67D1-4B54-9964-B1D90305CA82}" type="pres">
      <dgm:prSet presAssocID="{0849C178-5C84-4818-AC04-A4DB281784B5}" presName="vert1" presStyleCnt="0"/>
      <dgm:spPr/>
    </dgm:pt>
    <dgm:pt modelId="{CEF8A57C-0B91-4780-97B9-145C197BC4F7}" type="pres">
      <dgm:prSet presAssocID="{BF6D7E84-CDC6-466C-841E-0BE2C6C5DE64}" presName="thickLine" presStyleLbl="alignNode1" presStyleIdx="3" presStyleCnt="4"/>
      <dgm:spPr/>
    </dgm:pt>
    <dgm:pt modelId="{761F0111-9E3D-4DD8-A099-54A8E731B704}" type="pres">
      <dgm:prSet presAssocID="{BF6D7E84-CDC6-466C-841E-0BE2C6C5DE64}" presName="horz1" presStyleCnt="0"/>
      <dgm:spPr/>
    </dgm:pt>
    <dgm:pt modelId="{B86CDD4F-847F-4A33-A602-A04B6355F5DC}" type="pres">
      <dgm:prSet presAssocID="{BF6D7E84-CDC6-466C-841E-0BE2C6C5DE64}" presName="tx1" presStyleLbl="revTx" presStyleIdx="3" presStyleCnt="4"/>
      <dgm:spPr/>
    </dgm:pt>
    <dgm:pt modelId="{1415D0D4-63DF-4142-BA62-28FDC8D04E92}" type="pres">
      <dgm:prSet presAssocID="{BF6D7E84-CDC6-466C-841E-0BE2C6C5DE64}" presName="vert1" presStyleCnt="0"/>
      <dgm:spPr/>
    </dgm:pt>
  </dgm:ptLst>
  <dgm:cxnLst>
    <dgm:cxn modelId="{ED24B422-D1F8-411A-B022-C7321947DA86}" type="presOf" srcId="{4917EDE0-48BC-43D3-A391-AFB9C42BE832}" destId="{0317F1D4-F104-41AA-98DD-85E3D73C03A7}" srcOrd="0" destOrd="0" presId="urn:microsoft.com/office/officeart/2008/layout/LinedList"/>
    <dgm:cxn modelId="{BA78A638-C8BC-4F27-8902-D12AA3A43097}" type="presOf" srcId="{64AA9708-DBB6-4213-9242-D2102C81D315}" destId="{38646C1A-CF6D-4991-BAEB-54301D733C8E}" srcOrd="0" destOrd="0" presId="urn:microsoft.com/office/officeart/2008/layout/LinedList"/>
    <dgm:cxn modelId="{79A91A70-B759-410A-8515-A7ADCDCD95CC}" type="presOf" srcId="{BF6D7E84-CDC6-466C-841E-0BE2C6C5DE64}" destId="{B86CDD4F-847F-4A33-A602-A04B6355F5DC}" srcOrd="0" destOrd="0" presId="urn:microsoft.com/office/officeart/2008/layout/LinedList"/>
    <dgm:cxn modelId="{419BFC73-2252-4C4C-BDB1-19DFDEA8413F}" srcId="{CF4E7D24-86C1-49AF-9B7A-EC9AFD7A3FD0}" destId="{64AA9708-DBB6-4213-9242-D2102C81D315}" srcOrd="1" destOrd="0" parTransId="{3C39770A-4391-455D-A187-1472081AD14D}" sibTransId="{E8ECC0EE-7E39-4D56-B1A5-1992FBC64684}"/>
    <dgm:cxn modelId="{B736F28D-81FA-4071-A83F-D65AB52012B5}" type="presOf" srcId="{0849C178-5C84-4818-AC04-A4DB281784B5}" destId="{FAE85484-D826-487D-B691-53AD71BD5A6E}" srcOrd="0" destOrd="0" presId="urn:microsoft.com/office/officeart/2008/layout/LinedList"/>
    <dgm:cxn modelId="{C0D64291-CFB0-4775-85A9-F4CC3F7242B4}" srcId="{CF4E7D24-86C1-49AF-9B7A-EC9AFD7A3FD0}" destId="{0849C178-5C84-4818-AC04-A4DB281784B5}" srcOrd="2" destOrd="0" parTransId="{D0960745-B1E8-4440-B24A-527A814DBBE7}" sibTransId="{9629A66B-01AD-4F77-9A0D-86854A93CD0E}"/>
    <dgm:cxn modelId="{D9192BA2-276A-4068-A70D-234C8185D7D4}" srcId="{CF4E7D24-86C1-49AF-9B7A-EC9AFD7A3FD0}" destId="{BF6D7E84-CDC6-466C-841E-0BE2C6C5DE64}" srcOrd="3" destOrd="0" parTransId="{C82B5BFA-6C49-4B96-BA76-7A26C69DAEFC}" sibTransId="{18E25750-43F5-4B24-A156-3F0A75D9142F}"/>
    <dgm:cxn modelId="{945AADE4-7869-4682-8A2E-BD34C9A7CCBE}" type="presOf" srcId="{CF4E7D24-86C1-49AF-9B7A-EC9AFD7A3FD0}" destId="{10055798-D498-44F6-AE1A-B610180E7B79}" srcOrd="0" destOrd="0" presId="urn:microsoft.com/office/officeart/2008/layout/LinedList"/>
    <dgm:cxn modelId="{85EE04F9-116D-4A2E-AF73-E970BAAD8DF3}" srcId="{CF4E7D24-86C1-49AF-9B7A-EC9AFD7A3FD0}" destId="{4917EDE0-48BC-43D3-A391-AFB9C42BE832}" srcOrd="0" destOrd="0" parTransId="{331DEC21-1941-4B68-9AB4-14CC7D97120A}" sibTransId="{8D914E32-48CC-480E-9B73-D3F154043D3C}"/>
    <dgm:cxn modelId="{620C7F04-9EDE-447B-903B-2E55210D53BC}" type="presParOf" srcId="{10055798-D498-44F6-AE1A-B610180E7B79}" destId="{25B8C0C0-9C09-4E75-8F06-823852509FB2}" srcOrd="0" destOrd="0" presId="urn:microsoft.com/office/officeart/2008/layout/LinedList"/>
    <dgm:cxn modelId="{45A60393-7C0E-49FB-8C71-7B7BA22C3822}" type="presParOf" srcId="{10055798-D498-44F6-AE1A-B610180E7B79}" destId="{E2AD7396-EF7A-4E0B-A290-BCC927697460}" srcOrd="1" destOrd="0" presId="urn:microsoft.com/office/officeart/2008/layout/LinedList"/>
    <dgm:cxn modelId="{BA0786CD-8858-48C4-9BAF-19964DDD4F5F}" type="presParOf" srcId="{E2AD7396-EF7A-4E0B-A290-BCC927697460}" destId="{0317F1D4-F104-41AA-98DD-85E3D73C03A7}" srcOrd="0" destOrd="0" presId="urn:microsoft.com/office/officeart/2008/layout/LinedList"/>
    <dgm:cxn modelId="{31C3C857-9D87-4A07-9A66-E06586BC9419}" type="presParOf" srcId="{E2AD7396-EF7A-4E0B-A290-BCC927697460}" destId="{A23FEE7B-C5C6-4E62-9910-F35F7E0C76F0}" srcOrd="1" destOrd="0" presId="urn:microsoft.com/office/officeart/2008/layout/LinedList"/>
    <dgm:cxn modelId="{F7EFD7DB-79AD-4B90-B75D-77C4FECC1129}" type="presParOf" srcId="{10055798-D498-44F6-AE1A-B610180E7B79}" destId="{CD512389-6143-40B0-AA23-46BE2F9987D3}" srcOrd="2" destOrd="0" presId="urn:microsoft.com/office/officeart/2008/layout/LinedList"/>
    <dgm:cxn modelId="{13A1A11E-3EF6-4667-A06B-71323D179C49}" type="presParOf" srcId="{10055798-D498-44F6-AE1A-B610180E7B79}" destId="{29779473-B644-4E9A-AD5F-36247B786D3E}" srcOrd="3" destOrd="0" presId="urn:microsoft.com/office/officeart/2008/layout/LinedList"/>
    <dgm:cxn modelId="{14E760A7-3F20-464B-AAA0-267D71CFF5C4}" type="presParOf" srcId="{29779473-B644-4E9A-AD5F-36247B786D3E}" destId="{38646C1A-CF6D-4991-BAEB-54301D733C8E}" srcOrd="0" destOrd="0" presId="urn:microsoft.com/office/officeart/2008/layout/LinedList"/>
    <dgm:cxn modelId="{B0339AA9-43F4-4990-B3B4-338A583DF705}" type="presParOf" srcId="{29779473-B644-4E9A-AD5F-36247B786D3E}" destId="{6197CA94-0066-42AF-884E-5ADD09C98DCC}" srcOrd="1" destOrd="0" presId="urn:microsoft.com/office/officeart/2008/layout/LinedList"/>
    <dgm:cxn modelId="{6BD94862-8C7B-4ED7-8D8A-CAB46E244464}" type="presParOf" srcId="{10055798-D498-44F6-AE1A-B610180E7B79}" destId="{69E2CA9D-A885-43E9-ADA8-F796BA714272}" srcOrd="4" destOrd="0" presId="urn:microsoft.com/office/officeart/2008/layout/LinedList"/>
    <dgm:cxn modelId="{4C73CD16-19BD-4197-960A-06054E6015F1}" type="presParOf" srcId="{10055798-D498-44F6-AE1A-B610180E7B79}" destId="{9C96DEF4-05B1-4A3A-BD46-AFEAAB546680}" srcOrd="5" destOrd="0" presId="urn:microsoft.com/office/officeart/2008/layout/LinedList"/>
    <dgm:cxn modelId="{AE27DDC4-DBBA-4137-B419-F1F31531FACD}" type="presParOf" srcId="{9C96DEF4-05B1-4A3A-BD46-AFEAAB546680}" destId="{FAE85484-D826-487D-B691-53AD71BD5A6E}" srcOrd="0" destOrd="0" presId="urn:microsoft.com/office/officeart/2008/layout/LinedList"/>
    <dgm:cxn modelId="{2D20A9BF-8CF5-430C-9748-2CF7B05B5257}" type="presParOf" srcId="{9C96DEF4-05B1-4A3A-BD46-AFEAAB546680}" destId="{CB5A650F-67D1-4B54-9964-B1D90305CA82}" srcOrd="1" destOrd="0" presId="urn:microsoft.com/office/officeart/2008/layout/LinedList"/>
    <dgm:cxn modelId="{7884368C-1EC9-4AAD-BD3D-0B9A1C0DB250}" type="presParOf" srcId="{10055798-D498-44F6-AE1A-B610180E7B79}" destId="{CEF8A57C-0B91-4780-97B9-145C197BC4F7}" srcOrd="6" destOrd="0" presId="urn:microsoft.com/office/officeart/2008/layout/LinedList"/>
    <dgm:cxn modelId="{40C890E1-A004-4DCF-84C8-0B9B9E61529C}" type="presParOf" srcId="{10055798-D498-44F6-AE1A-B610180E7B79}" destId="{761F0111-9E3D-4DD8-A099-54A8E731B704}" srcOrd="7" destOrd="0" presId="urn:microsoft.com/office/officeart/2008/layout/LinedList"/>
    <dgm:cxn modelId="{FC550BC4-3837-4996-B4BA-4BB329C6350B}" type="presParOf" srcId="{761F0111-9E3D-4DD8-A099-54A8E731B704}" destId="{B86CDD4F-847F-4A33-A602-A04B6355F5DC}" srcOrd="0" destOrd="0" presId="urn:microsoft.com/office/officeart/2008/layout/LinedList"/>
    <dgm:cxn modelId="{DF6A9C11-D1A2-472A-BF75-6AC5898005A0}" type="presParOf" srcId="{761F0111-9E3D-4DD8-A099-54A8E731B704}" destId="{1415D0D4-63DF-4142-BA62-28FDC8D04E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DA4E1-F8B0-40F7-9001-D103A1A99625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CBE29-743E-483C-8803-B7956BC3B726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DA627-5533-4B0C-BC2F-59C2062F307F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Décrivez le problème que vous avez identifié dans l'univers du cinéma.</a:t>
          </a:r>
        </a:p>
      </dsp:txBody>
      <dsp:txXfrm>
        <a:off x="1428292" y="2439"/>
        <a:ext cx="3297908" cy="1236616"/>
      </dsp:txXfrm>
    </dsp:sp>
    <dsp:sp modelId="{318F35F0-C122-4A50-8792-E02AAB5E6FD8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4BB39-3AC3-4F54-8C2D-C22A35E51443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BFA38-36B3-429B-B1D2-5A0CB08F5B42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Quel est le risque de cybersécurité ?</a:t>
          </a:r>
        </a:p>
      </dsp:txBody>
      <dsp:txXfrm>
        <a:off x="1428292" y="1548210"/>
        <a:ext cx="3297908" cy="1236616"/>
      </dsp:txXfrm>
    </dsp:sp>
    <dsp:sp modelId="{89678B87-934D-462E-B2DB-AAC74FC42011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93A3A-B567-4228-A785-4C3104C014AF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9AADD-CF8D-4A77-ADB5-5C839A78D02C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Qui est concerné ? (Studios, cinémas, acteurs, etc.)</a:t>
          </a:r>
        </a:p>
      </dsp:txBody>
      <dsp:txXfrm>
        <a:off x="1428292" y="3093981"/>
        <a:ext cx="3297908" cy="1236616"/>
      </dsp:txXfrm>
    </dsp:sp>
    <dsp:sp modelId="{931C968A-0C55-415E-A845-D095C4FAF92C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704E9-1816-417E-88ED-9DD929857739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E02A0-3C78-4890-9C1E-FC915A126502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Pourquoi est-ce important de le résoudre ?</a:t>
          </a:r>
        </a:p>
      </dsp:txBody>
      <dsp:txXfrm>
        <a:off x="1428292" y="4639752"/>
        <a:ext cx="3297908" cy="1236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DACD9-1909-4675-BEDE-FF0F30D0D1E9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CBC61-A9B7-41B7-998F-A43DC1F584D6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1E5F8-A0E4-4C92-80F9-3BF204BD2A0D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Présentez votre solution :</a:t>
          </a:r>
        </a:p>
      </dsp:txBody>
      <dsp:txXfrm>
        <a:off x="1428292" y="2439"/>
        <a:ext cx="3297908" cy="1236616"/>
      </dsp:txXfrm>
    </dsp:sp>
    <dsp:sp modelId="{C7D865F6-1FB5-47F0-82D0-9BA78D74CD98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997E0-7CDB-4E42-BB05-4D7D1FF2DE5E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0D97-6BCA-4406-90E2-01E20573958C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Que propose votre startup ?</a:t>
          </a:r>
        </a:p>
      </dsp:txBody>
      <dsp:txXfrm>
        <a:off x="1428292" y="1548210"/>
        <a:ext cx="3297908" cy="1236616"/>
      </dsp:txXfrm>
    </dsp:sp>
    <dsp:sp modelId="{9CAC93F3-6B69-48A9-B3DD-358CA40E1CD0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DF7F5-91AF-4A41-B873-90EEF57B37A0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02685-C727-4E92-887A-BE76313EE40F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En quoi est-ce innovant ?</a:t>
          </a:r>
        </a:p>
      </dsp:txBody>
      <dsp:txXfrm>
        <a:off x="1428292" y="3093981"/>
        <a:ext cx="3297908" cy="1236616"/>
      </dsp:txXfrm>
    </dsp:sp>
    <dsp:sp modelId="{09551281-BD0E-47D9-B3DD-F561F77E2B19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F2D4F-AF35-4E6C-ADEB-DBE372C58FE5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EA7C9-0423-4242-B030-E8A8B169E7D2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Quel est son nom ?</a:t>
          </a:r>
        </a:p>
      </dsp:txBody>
      <dsp:txXfrm>
        <a:off x="1428292" y="4639752"/>
        <a:ext cx="3297908" cy="1236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8C0C0-9C09-4E75-8F06-823852509FB2}">
      <dsp:nvSpPr>
        <dsp:cNvPr id="0" name=""/>
        <dsp:cNvSpPr/>
      </dsp:nvSpPr>
      <dsp:spPr>
        <a:xfrm>
          <a:off x="0" y="0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7F1D4-F104-41AA-98DD-85E3D73C03A7}">
      <dsp:nvSpPr>
        <dsp:cNvPr id="0" name=""/>
        <dsp:cNvSpPr/>
      </dsp:nvSpPr>
      <dsp:spPr>
        <a:xfrm>
          <a:off x="0" y="0"/>
          <a:ext cx="47262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Expliquez comment votre startup fonctionne :</a:t>
          </a:r>
        </a:p>
      </dsp:txBody>
      <dsp:txXfrm>
        <a:off x="0" y="0"/>
        <a:ext cx="4726201" cy="1469702"/>
      </dsp:txXfrm>
    </dsp:sp>
    <dsp:sp modelId="{CD512389-6143-40B0-AA23-46BE2F9987D3}">
      <dsp:nvSpPr>
        <dsp:cNvPr id="0" name=""/>
        <dsp:cNvSpPr/>
      </dsp:nvSpPr>
      <dsp:spPr>
        <a:xfrm>
          <a:off x="0" y="1469702"/>
          <a:ext cx="4726201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46C1A-CF6D-4991-BAEB-54301D733C8E}">
      <dsp:nvSpPr>
        <dsp:cNvPr id="0" name=""/>
        <dsp:cNvSpPr/>
      </dsp:nvSpPr>
      <dsp:spPr>
        <a:xfrm>
          <a:off x="0" y="1469702"/>
          <a:ext cx="47262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Qui sont vos utilisateurs ou clients ?</a:t>
          </a:r>
        </a:p>
      </dsp:txBody>
      <dsp:txXfrm>
        <a:off x="0" y="1469702"/>
        <a:ext cx="4726201" cy="1469702"/>
      </dsp:txXfrm>
    </dsp:sp>
    <dsp:sp modelId="{69E2CA9D-A885-43E9-ADA8-F796BA714272}">
      <dsp:nvSpPr>
        <dsp:cNvPr id="0" name=""/>
        <dsp:cNvSpPr/>
      </dsp:nvSpPr>
      <dsp:spPr>
        <a:xfrm>
          <a:off x="0" y="2939404"/>
          <a:ext cx="4726201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85484-D826-487D-B691-53AD71BD5A6E}">
      <dsp:nvSpPr>
        <dsp:cNvPr id="0" name=""/>
        <dsp:cNvSpPr/>
      </dsp:nvSpPr>
      <dsp:spPr>
        <a:xfrm>
          <a:off x="0" y="2939404"/>
          <a:ext cx="47262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Quelle valeur leur apportez-vous ?</a:t>
          </a:r>
        </a:p>
      </dsp:txBody>
      <dsp:txXfrm>
        <a:off x="0" y="2939404"/>
        <a:ext cx="4726201" cy="1469702"/>
      </dsp:txXfrm>
    </dsp:sp>
    <dsp:sp modelId="{CEF8A57C-0B91-4780-97B9-145C197BC4F7}">
      <dsp:nvSpPr>
        <dsp:cNvPr id="0" name=""/>
        <dsp:cNvSpPr/>
      </dsp:nvSpPr>
      <dsp:spPr>
        <a:xfrm>
          <a:off x="0" y="4409106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CDD4F-847F-4A33-A602-A04B6355F5DC}">
      <dsp:nvSpPr>
        <dsp:cNvPr id="0" name=""/>
        <dsp:cNvSpPr/>
      </dsp:nvSpPr>
      <dsp:spPr>
        <a:xfrm>
          <a:off x="0" y="4409106"/>
          <a:ext cx="47262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Comment gagnez-vous de l'argent ?</a:t>
          </a:r>
        </a:p>
      </dsp:txBody>
      <dsp:txXfrm>
        <a:off x="0" y="4409106"/>
        <a:ext cx="4726201" cy="1469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propolys.c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5A0D4D0-DC11-4CAA-AA17-A6B0C2B4F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68" y="340318"/>
            <a:ext cx="4607719" cy="2858363"/>
          </a:xfrm>
        </p:spPr>
        <p:txBody>
          <a:bodyPr>
            <a:normAutofit fontScale="90000"/>
          </a:bodyPr>
          <a:lstStyle/>
          <a:p>
            <a:pPr algn="l"/>
            <a:r>
              <a:rPr lang="fr-CA" sz="6300" dirty="0">
                <a:solidFill>
                  <a:schemeClr val="bg1"/>
                </a:solidFill>
              </a:rPr>
              <a:t>Challenge Startup </a:t>
            </a:r>
            <a:r>
              <a:rPr lang="fr-CA" sz="6300" dirty="0" err="1">
                <a:solidFill>
                  <a:schemeClr val="bg1"/>
                </a:solidFill>
              </a:rPr>
              <a:t>Scene</a:t>
            </a:r>
            <a:endParaRPr lang="fr-CA" sz="63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083" y="2957032"/>
            <a:ext cx="4610501" cy="575069"/>
          </a:xfrm>
        </p:spPr>
        <p:txBody>
          <a:bodyPr>
            <a:normAutofit lnSpcReduction="10000"/>
          </a:bodyPr>
          <a:lstStyle/>
          <a:p>
            <a:pPr algn="l"/>
            <a:r>
              <a:rPr lang="fr-CA" dirty="0">
                <a:solidFill>
                  <a:schemeClr val="bg1"/>
                </a:solidFill>
              </a:rPr>
              <a:t>Cybersécurité &amp; Cinéma</a:t>
            </a:r>
          </a:p>
        </p:txBody>
      </p:sp>
      <p:pic>
        <p:nvPicPr>
          <p:cNvPr id="5" name="Picture 4" descr="Fusée à fusée, un fusée-jouet volant l’ordinateur">
            <a:extLst>
              <a:ext uri="{FF2B5EF4-FFF2-40B4-BE49-F238E27FC236}">
                <a16:creationId xmlns:a16="http://schemas.microsoft.com/office/drawing/2014/main" id="{C3E5E059-372E-6E0D-7974-5D14209F3B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799" r="18182" b="-1"/>
          <a:stretch/>
        </p:blipFill>
        <p:spPr>
          <a:xfrm>
            <a:off x="5751621" y="10"/>
            <a:ext cx="3392379" cy="6857990"/>
          </a:xfrm>
          <a:custGeom>
            <a:avLst/>
            <a:gdLst/>
            <a:ahLst/>
            <a:cxnLst/>
            <a:rect l="l" t="t" r="r" b="b"/>
            <a:pathLst>
              <a:path w="4523171" h="6858000">
                <a:moveTo>
                  <a:pt x="328959" y="6564619"/>
                </a:moveTo>
                <a:lnTo>
                  <a:pt x="306480" y="6588624"/>
                </a:lnTo>
                <a:cubicBezTo>
                  <a:pt x="298003" y="6597577"/>
                  <a:pt x="291954" y="6611341"/>
                  <a:pt x="289858" y="6625223"/>
                </a:cubicBezTo>
                <a:lnTo>
                  <a:pt x="289858" y="6625224"/>
                </a:lnTo>
                <a:lnTo>
                  <a:pt x="289870" y="6645551"/>
                </a:lnTo>
                <a:lnTo>
                  <a:pt x="296953" y="6662539"/>
                </a:lnTo>
                <a:lnTo>
                  <a:pt x="296953" y="6662541"/>
                </a:lnTo>
                <a:lnTo>
                  <a:pt x="296954" y="6662543"/>
                </a:lnTo>
                <a:lnTo>
                  <a:pt x="311551" y="6702975"/>
                </a:lnTo>
                <a:lnTo>
                  <a:pt x="297715" y="6742551"/>
                </a:lnTo>
                <a:lnTo>
                  <a:pt x="297714" y="6742554"/>
                </a:lnTo>
                <a:lnTo>
                  <a:pt x="283011" y="6776799"/>
                </a:lnTo>
                <a:lnTo>
                  <a:pt x="278238" y="6812061"/>
                </a:lnTo>
                <a:lnTo>
                  <a:pt x="278237" y="6812062"/>
                </a:lnTo>
                <a:lnTo>
                  <a:pt x="278237" y="6812063"/>
                </a:lnTo>
                <a:lnTo>
                  <a:pt x="278238" y="6812061"/>
                </a:lnTo>
                <a:lnTo>
                  <a:pt x="297714" y="6742554"/>
                </a:lnTo>
                <a:lnTo>
                  <a:pt x="297715" y="6742552"/>
                </a:lnTo>
                <a:cubicBezTo>
                  <a:pt x="306003" y="6729218"/>
                  <a:pt x="311147" y="6716168"/>
                  <a:pt x="311551" y="6702976"/>
                </a:cubicBezTo>
                <a:lnTo>
                  <a:pt x="311551" y="6702975"/>
                </a:lnTo>
                <a:lnTo>
                  <a:pt x="308405" y="6683026"/>
                </a:lnTo>
                <a:lnTo>
                  <a:pt x="296954" y="6662543"/>
                </a:lnTo>
                <a:lnTo>
                  <a:pt x="296953" y="6662540"/>
                </a:lnTo>
                <a:lnTo>
                  <a:pt x="296953" y="6662539"/>
                </a:lnTo>
                <a:lnTo>
                  <a:pt x="289858" y="6625224"/>
                </a:lnTo>
                <a:lnTo>
                  <a:pt x="306480" y="6588625"/>
                </a:lnTo>
                <a:cubicBezTo>
                  <a:pt x="312576" y="6582146"/>
                  <a:pt x="318672" y="6575478"/>
                  <a:pt x="328959" y="6564620"/>
                </a:cubicBezTo>
                <a:close/>
                <a:moveTo>
                  <a:pt x="248638" y="6438980"/>
                </a:moveTo>
                <a:cubicBezTo>
                  <a:pt x="258140" y="6444076"/>
                  <a:pt x="265617" y="6451649"/>
                  <a:pt x="268569" y="6463840"/>
                </a:cubicBezTo>
                <a:lnTo>
                  <a:pt x="268572" y="6463848"/>
                </a:lnTo>
                <a:lnTo>
                  <a:pt x="279556" y="6508051"/>
                </a:lnTo>
                <a:lnTo>
                  <a:pt x="282367" y="6513011"/>
                </a:lnTo>
                <a:lnTo>
                  <a:pt x="284834" y="6521803"/>
                </a:lnTo>
                <a:lnTo>
                  <a:pt x="301172" y="6546194"/>
                </a:lnTo>
                <a:lnTo>
                  <a:pt x="301172" y="6546193"/>
                </a:lnTo>
                <a:lnTo>
                  <a:pt x="282367" y="6513011"/>
                </a:lnTo>
                <a:lnTo>
                  <a:pt x="268572" y="6463848"/>
                </a:lnTo>
                <a:lnTo>
                  <a:pt x="268569" y="6463839"/>
                </a:lnTo>
                <a:close/>
                <a:moveTo>
                  <a:pt x="166047" y="6392242"/>
                </a:moveTo>
                <a:lnTo>
                  <a:pt x="173364" y="6407332"/>
                </a:lnTo>
                <a:lnTo>
                  <a:pt x="173364" y="6407331"/>
                </a:lnTo>
                <a:close/>
                <a:moveTo>
                  <a:pt x="401733" y="4221390"/>
                </a:moveTo>
                <a:lnTo>
                  <a:pt x="396017" y="4253013"/>
                </a:lnTo>
                <a:cubicBezTo>
                  <a:pt x="383824" y="4277400"/>
                  <a:pt x="368204" y="4300069"/>
                  <a:pt x="356201" y="4324644"/>
                </a:cubicBezTo>
                <a:cubicBezTo>
                  <a:pt x="350487" y="4336456"/>
                  <a:pt x="347439" y="4350553"/>
                  <a:pt x="347247" y="4363889"/>
                </a:cubicBezTo>
                <a:lnTo>
                  <a:pt x="347247" y="4363890"/>
                </a:lnTo>
                <a:cubicBezTo>
                  <a:pt x="346295" y="4403325"/>
                  <a:pt x="346295" y="4442761"/>
                  <a:pt x="348009" y="4482004"/>
                </a:cubicBezTo>
                <a:cubicBezTo>
                  <a:pt x="350677" y="4546776"/>
                  <a:pt x="351249" y="4612500"/>
                  <a:pt x="408019" y="4659174"/>
                </a:cubicBezTo>
                <a:cubicBezTo>
                  <a:pt x="412591" y="4662986"/>
                  <a:pt x="415259" y="4671176"/>
                  <a:pt x="416021" y="4677655"/>
                </a:cubicBezTo>
                <a:cubicBezTo>
                  <a:pt x="419640" y="4707564"/>
                  <a:pt x="420022" y="4738235"/>
                  <a:pt x="425928" y="4767764"/>
                </a:cubicBezTo>
                <a:lnTo>
                  <a:pt x="427237" y="4800482"/>
                </a:lnTo>
                <a:lnTo>
                  <a:pt x="412401" y="4828915"/>
                </a:lnTo>
                <a:cubicBezTo>
                  <a:pt x="404115" y="4837702"/>
                  <a:pt x="397114" y="4847213"/>
                  <a:pt x="391971" y="4857316"/>
                </a:cubicBezTo>
                <a:lnTo>
                  <a:pt x="390221" y="4863341"/>
                </a:lnTo>
                <a:lnTo>
                  <a:pt x="387469" y="4867613"/>
                </a:lnTo>
                <a:lnTo>
                  <a:pt x="382691" y="4889274"/>
                </a:lnTo>
                <a:lnTo>
                  <a:pt x="382691" y="4889275"/>
                </a:lnTo>
                <a:cubicBezTo>
                  <a:pt x="382122" y="4896713"/>
                  <a:pt x="382634" y="4904357"/>
                  <a:pt x="384396" y="4912168"/>
                </a:cubicBezTo>
                <a:lnTo>
                  <a:pt x="385799" y="4933804"/>
                </a:lnTo>
                <a:lnTo>
                  <a:pt x="378247" y="4957452"/>
                </a:lnTo>
                <a:lnTo>
                  <a:pt x="360964" y="4987036"/>
                </a:lnTo>
                <a:cubicBezTo>
                  <a:pt x="349725" y="5003800"/>
                  <a:pt x="335627" y="5022851"/>
                  <a:pt x="334485" y="5041520"/>
                </a:cubicBezTo>
                <a:cubicBezTo>
                  <a:pt x="333557" y="5057380"/>
                  <a:pt x="327458" y="5072410"/>
                  <a:pt x="321371" y="5087422"/>
                </a:cubicBezTo>
                <a:lnTo>
                  <a:pt x="321364" y="5087449"/>
                </a:lnTo>
                <a:lnTo>
                  <a:pt x="315482" y="5102460"/>
                </a:lnTo>
                <a:lnTo>
                  <a:pt x="308338" y="5133219"/>
                </a:lnTo>
                <a:lnTo>
                  <a:pt x="308337" y="5133223"/>
                </a:lnTo>
                <a:lnTo>
                  <a:pt x="308337" y="5133224"/>
                </a:lnTo>
                <a:lnTo>
                  <a:pt x="315052" y="5166113"/>
                </a:lnTo>
                <a:lnTo>
                  <a:pt x="314362" y="5172089"/>
                </a:lnTo>
                <a:cubicBezTo>
                  <a:pt x="313481" y="5174399"/>
                  <a:pt x="312290" y="5176875"/>
                  <a:pt x="311814" y="5179066"/>
                </a:cubicBezTo>
                <a:lnTo>
                  <a:pt x="311814" y="5179067"/>
                </a:lnTo>
                <a:cubicBezTo>
                  <a:pt x="304574" y="5214121"/>
                  <a:pt x="311624" y="5247078"/>
                  <a:pt x="335437" y="5272796"/>
                </a:cubicBezTo>
                <a:lnTo>
                  <a:pt x="360397" y="5321350"/>
                </a:lnTo>
                <a:lnTo>
                  <a:pt x="364317" y="5355013"/>
                </a:lnTo>
                <a:lnTo>
                  <a:pt x="359440" y="5385383"/>
                </a:lnTo>
                <a:cubicBezTo>
                  <a:pt x="356201" y="5398720"/>
                  <a:pt x="353915" y="5412056"/>
                  <a:pt x="351249" y="5425581"/>
                </a:cubicBezTo>
                <a:cubicBezTo>
                  <a:pt x="347439" y="5443869"/>
                  <a:pt x="343437" y="5462350"/>
                  <a:pt x="339627" y="5480636"/>
                </a:cubicBezTo>
                <a:cubicBezTo>
                  <a:pt x="337722" y="5489496"/>
                  <a:pt x="335151" y="5498831"/>
                  <a:pt x="335103" y="5507666"/>
                </a:cubicBezTo>
                <a:lnTo>
                  <a:pt x="335103" y="5507667"/>
                </a:lnTo>
                <a:lnTo>
                  <a:pt x="337324" y="5520421"/>
                </a:lnTo>
                <a:lnTo>
                  <a:pt x="345722" y="5531691"/>
                </a:lnTo>
                <a:lnTo>
                  <a:pt x="345723" y="5531693"/>
                </a:lnTo>
                <a:lnTo>
                  <a:pt x="355869" y="5547577"/>
                </a:lnTo>
                <a:lnTo>
                  <a:pt x="346295" y="5562745"/>
                </a:lnTo>
                <a:cubicBezTo>
                  <a:pt x="303622" y="5600466"/>
                  <a:pt x="276951" y="5646188"/>
                  <a:pt x="275047" y="5704482"/>
                </a:cubicBezTo>
                <a:cubicBezTo>
                  <a:pt x="274665" y="5716484"/>
                  <a:pt x="271999" y="5728677"/>
                  <a:pt x="269141" y="5740487"/>
                </a:cubicBezTo>
                <a:cubicBezTo>
                  <a:pt x="267426" y="5747727"/>
                  <a:pt x="265520" y="5756492"/>
                  <a:pt x="260376" y="5760872"/>
                </a:cubicBezTo>
                <a:cubicBezTo>
                  <a:pt x="221133" y="5794973"/>
                  <a:pt x="193890" y="5837456"/>
                  <a:pt x="171981" y="5883750"/>
                </a:cubicBezTo>
                <a:lnTo>
                  <a:pt x="171979" y="5883755"/>
                </a:lnTo>
                <a:lnTo>
                  <a:pt x="160957" y="5909350"/>
                </a:lnTo>
                <a:lnTo>
                  <a:pt x="154076" y="5935945"/>
                </a:lnTo>
                <a:lnTo>
                  <a:pt x="154075" y="5935948"/>
                </a:lnTo>
                <a:lnTo>
                  <a:pt x="154075" y="5935949"/>
                </a:lnTo>
                <a:lnTo>
                  <a:pt x="154242" y="5964476"/>
                </a:lnTo>
                <a:lnTo>
                  <a:pt x="157695" y="5993289"/>
                </a:lnTo>
                <a:lnTo>
                  <a:pt x="157695" y="5993291"/>
                </a:lnTo>
                <a:cubicBezTo>
                  <a:pt x="158837" y="6004531"/>
                  <a:pt x="158647" y="6017485"/>
                  <a:pt x="164171" y="6026440"/>
                </a:cubicBezTo>
                <a:cubicBezTo>
                  <a:pt x="181508" y="6054825"/>
                  <a:pt x="200176" y="6082258"/>
                  <a:pt x="220371" y="6108738"/>
                </a:cubicBezTo>
                <a:lnTo>
                  <a:pt x="234064" y="6133314"/>
                </a:lnTo>
                <a:lnTo>
                  <a:pt x="218468" y="6155599"/>
                </a:lnTo>
                <a:lnTo>
                  <a:pt x="218465" y="6155601"/>
                </a:lnTo>
                <a:cubicBezTo>
                  <a:pt x="196176" y="6175796"/>
                  <a:pt x="184556" y="6200943"/>
                  <a:pt x="179794" y="6228755"/>
                </a:cubicBezTo>
                <a:cubicBezTo>
                  <a:pt x="172363" y="6272763"/>
                  <a:pt x="166077" y="6317150"/>
                  <a:pt x="162457" y="6361538"/>
                </a:cubicBezTo>
                <a:lnTo>
                  <a:pt x="162457" y="6361539"/>
                </a:lnTo>
                <a:lnTo>
                  <a:pt x="179794" y="6228756"/>
                </a:lnTo>
                <a:cubicBezTo>
                  <a:pt x="184556" y="6200944"/>
                  <a:pt x="196176" y="6175797"/>
                  <a:pt x="218465" y="6155602"/>
                </a:cubicBezTo>
                <a:lnTo>
                  <a:pt x="218468" y="6155599"/>
                </a:lnTo>
                <a:lnTo>
                  <a:pt x="230364" y="6143189"/>
                </a:lnTo>
                <a:lnTo>
                  <a:pt x="234064" y="6133314"/>
                </a:lnTo>
                <a:lnTo>
                  <a:pt x="234064" y="6133313"/>
                </a:lnTo>
                <a:cubicBezTo>
                  <a:pt x="233993" y="6126883"/>
                  <a:pt x="229039" y="6120073"/>
                  <a:pt x="220371" y="6108737"/>
                </a:cubicBezTo>
                <a:cubicBezTo>
                  <a:pt x="200176" y="6082257"/>
                  <a:pt x="181508" y="6054824"/>
                  <a:pt x="164171" y="6026439"/>
                </a:cubicBezTo>
                <a:cubicBezTo>
                  <a:pt x="158647" y="6017484"/>
                  <a:pt x="158837" y="6004530"/>
                  <a:pt x="157695" y="5993290"/>
                </a:cubicBezTo>
                <a:lnTo>
                  <a:pt x="157695" y="5993289"/>
                </a:lnTo>
                <a:lnTo>
                  <a:pt x="154075" y="5935949"/>
                </a:lnTo>
                <a:lnTo>
                  <a:pt x="154076" y="5935945"/>
                </a:lnTo>
                <a:lnTo>
                  <a:pt x="171979" y="5883755"/>
                </a:lnTo>
                <a:lnTo>
                  <a:pt x="171981" y="5883751"/>
                </a:lnTo>
                <a:cubicBezTo>
                  <a:pt x="193890" y="5837457"/>
                  <a:pt x="221133" y="5794974"/>
                  <a:pt x="260376" y="5760873"/>
                </a:cubicBezTo>
                <a:cubicBezTo>
                  <a:pt x="265520" y="5756493"/>
                  <a:pt x="267426" y="5747728"/>
                  <a:pt x="269141" y="5740488"/>
                </a:cubicBezTo>
                <a:cubicBezTo>
                  <a:pt x="271999" y="5728678"/>
                  <a:pt x="274665" y="5716485"/>
                  <a:pt x="275047" y="5704483"/>
                </a:cubicBezTo>
                <a:cubicBezTo>
                  <a:pt x="276951" y="5646189"/>
                  <a:pt x="303622" y="5600467"/>
                  <a:pt x="346295" y="5562746"/>
                </a:cubicBezTo>
                <a:cubicBezTo>
                  <a:pt x="352392" y="5557317"/>
                  <a:pt x="355774" y="5552507"/>
                  <a:pt x="355869" y="5547578"/>
                </a:cubicBezTo>
                <a:lnTo>
                  <a:pt x="355869" y="5547577"/>
                </a:lnTo>
                <a:cubicBezTo>
                  <a:pt x="355964" y="5542648"/>
                  <a:pt x="352773" y="5537599"/>
                  <a:pt x="345723" y="5531692"/>
                </a:cubicBezTo>
                <a:lnTo>
                  <a:pt x="345722" y="5531691"/>
                </a:lnTo>
                <a:lnTo>
                  <a:pt x="335103" y="5507667"/>
                </a:lnTo>
                <a:lnTo>
                  <a:pt x="339627" y="5480637"/>
                </a:lnTo>
                <a:cubicBezTo>
                  <a:pt x="343437" y="5462351"/>
                  <a:pt x="347439" y="5443870"/>
                  <a:pt x="351249" y="5425582"/>
                </a:cubicBezTo>
                <a:cubicBezTo>
                  <a:pt x="353915" y="5412057"/>
                  <a:pt x="356201" y="5398721"/>
                  <a:pt x="359440" y="5385384"/>
                </a:cubicBezTo>
                <a:cubicBezTo>
                  <a:pt x="361965" y="5375002"/>
                  <a:pt x="363668" y="5364882"/>
                  <a:pt x="364317" y="5355014"/>
                </a:cubicBezTo>
                <a:lnTo>
                  <a:pt x="364317" y="5355013"/>
                </a:lnTo>
                <a:lnTo>
                  <a:pt x="362870" y="5326162"/>
                </a:lnTo>
                <a:lnTo>
                  <a:pt x="360397" y="5321350"/>
                </a:lnTo>
                <a:lnTo>
                  <a:pt x="359341" y="5312287"/>
                </a:lnTo>
                <a:cubicBezTo>
                  <a:pt x="354789" y="5298594"/>
                  <a:pt x="347082" y="5285440"/>
                  <a:pt x="335437" y="5272795"/>
                </a:cubicBezTo>
                <a:cubicBezTo>
                  <a:pt x="323531" y="5259936"/>
                  <a:pt x="315815" y="5245268"/>
                  <a:pt x="311981" y="5229432"/>
                </a:cubicBezTo>
                <a:lnTo>
                  <a:pt x="311814" y="5179067"/>
                </a:lnTo>
                <a:lnTo>
                  <a:pt x="314362" y="5172090"/>
                </a:lnTo>
                <a:cubicBezTo>
                  <a:pt x="315243" y="5169780"/>
                  <a:pt x="315814" y="5167637"/>
                  <a:pt x="315052" y="5166113"/>
                </a:cubicBezTo>
                <a:lnTo>
                  <a:pt x="315052" y="5166112"/>
                </a:lnTo>
                <a:lnTo>
                  <a:pt x="308337" y="5133224"/>
                </a:lnTo>
                <a:lnTo>
                  <a:pt x="308338" y="5133219"/>
                </a:lnTo>
                <a:lnTo>
                  <a:pt x="321364" y="5087449"/>
                </a:lnTo>
                <a:lnTo>
                  <a:pt x="327270" y="5072375"/>
                </a:lnTo>
                <a:cubicBezTo>
                  <a:pt x="330949" y="5062299"/>
                  <a:pt x="333866" y="5052095"/>
                  <a:pt x="334485" y="5041521"/>
                </a:cubicBezTo>
                <a:cubicBezTo>
                  <a:pt x="335627" y="5022852"/>
                  <a:pt x="349725" y="5003801"/>
                  <a:pt x="360964" y="4987037"/>
                </a:cubicBezTo>
                <a:cubicBezTo>
                  <a:pt x="366751" y="4978392"/>
                  <a:pt x="372458" y="4970096"/>
                  <a:pt x="376969" y="4961455"/>
                </a:cubicBezTo>
                <a:lnTo>
                  <a:pt x="378247" y="4957452"/>
                </a:lnTo>
                <a:lnTo>
                  <a:pt x="381039" y="4952672"/>
                </a:lnTo>
                <a:lnTo>
                  <a:pt x="385799" y="4933804"/>
                </a:lnTo>
                <a:cubicBezTo>
                  <a:pt x="386468" y="4927121"/>
                  <a:pt x="386111" y="4919978"/>
                  <a:pt x="384396" y="4912167"/>
                </a:cubicBezTo>
                <a:lnTo>
                  <a:pt x="382691" y="4889274"/>
                </a:lnTo>
                <a:lnTo>
                  <a:pt x="390221" y="4863341"/>
                </a:lnTo>
                <a:lnTo>
                  <a:pt x="412401" y="4828916"/>
                </a:lnTo>
                <a:cubicBezTo>
                  <a:pt x="420784" y="4819963"/>
                  <a:pt x="425356" y="4810580"/>
                  <a:pt x="427237" y="4800483"/>
                </a:cubicBezTo>
                <a:lnTo>
                  <a:pt x="427237" y="4800482"/>
                </a:lnTo>
                <a:cubicBezTo>
                  <a:pt x="429119" y="4790385"/>
                  <a:pt x="428309" y="4779574"/>
                  <a:pt x="425928" y="4767763"/>
                </a:cubicBezTo>
                <a:cubicBezTo>
                  <a:pt x="420022" y="4738234"/>
                  <a:pt x="419640" y="4707563"/>
                  <a:pt x="416021" y="4677654"/>
                </a:cubicBezTo>
                <a:cubicBezTo>
                  <a:pt x="415259" y="4671175"/>
                  <a:pt x="412591" y="4662985"/>
                  <a:pt x="408019" y="4659173"/>
                </a:cubicBezTo>
                <a:cubicBezTo>
                  <a:pt x="351249" y="4612499"/>
                  <a:pt x="350677" y="4546775"/>
                  <a:pt x="348009" y="4482003"/>
                </a:cubicBezTo>
                <a:lnTo>
                  <a:pt x="347247" y="4363890"/>
                </a:lnTo>
                <a:lnTo>
                  <a:pt x="356201" y="4324645"/>
                </a:lnTo>
                <a:cubicBezTo>
                  <a:pt x="368204" y="4300070"/>
                  <a:pt x="383824" y="4277401"/>
                  <a:pt x="396017" y="4253014"/>
                </a:cubicBezTo>
                <a:cubicBezTo>
                  <a:pt x="400781" y="4243872"/>
                  <a:pt x="400971" y="4232060"/>
                  <a:pt x="401733" y="4221391"/>
                </a:cubicBezTo>
                <a:close/>
                <a:moveTo>
                  <a:pt x="332842" y="2836171"/>
                </a:moveTo>
                <a:lnTo>
                  <a:pt x="332842" y="2836172"/>
                </a:lnTo>
                <a:cubicBezTo>
                  <a:pt x="336914" y="2839982"/>
                  <a:pt x="340200" y="2844316"/>
                  <a:pt x="341533" y="2848793"/>
                </a:cubicBezTo>
                <a:lnTo>
                  <a:pt x="358166" y="2903545"/>
                </a:lnTo>
                <a:lnTo>
                  <a:pt x="366072" y="2947858"/>
                </a:lnTo>
                <a:lnTo>
                  <a:pt x="366072" y="2947862"/>
                </a:lnTo>
                <a:lnTo>
                  <a:pt x="362488" y="2982147"/>
                </a:lnTo>
                <a:cubicBezTo>
                  <a:pt x="354392" y="3014152"/>
                  <a:pt x="350582" y="3045776"/>
                  <a:pt x="350796" y="3077400"/>
                </a:cubicBezTo>
                <a:lnTo>
                  <a:pt x="350796" y="3077401"/>
                </a:lnTo>
                <a:cubicBezTo>
                  <a:pt x="351010" y="3109025"/>
                  <a:pt x="355249" y="3140649"/>
                  <a:pt x="363250" y="3172654"/>
                </a:cubicBezTo>
                <a:cubicBezTo>
                  <a:pt x="389159" y="3276480"/>
                  <a:pt x="416591" y="3380305"/>
                  <a:pt x="410877" y="3489467"/>
                </a:cubicBezTo>
                <a:cubicBezTo>
                  <a:pt x="409925" y="3507563"/>
                  <a:pt x="421546" y="3529090"/>
                  <a:pt x="432976" y="3544713"/>
                </a:cubicBezTo>
                <a:cubicBezTo>
                  <a:pt x="438406" y="3552190"/>
                  <a:pt x="442585" y="3557715"/>
                  <a:pt x="445520" y="3562320"/>
                </a:cubicBezTo>
                <a:lnTo>
                  <a:pt x="450598" y="3574407"/>
                </a:lnTo>
                <a:lnTo>
                  <a:pt x="448246" y="3587173"/>
                </a:lnTo>
                <a:cubicBezTo>
                  <a:pt x="446228" y="3592231"/>
                  <a:pt x="442978" y="3598434"/>
                  <a:pt x="438500" y="3606816"/>
                </a:cubicBezTo>
                <a:cubicBezTo>
                  <a:pt x="434118" y="3614818"/>
                  <a:pt x="431452" y="3624724"/>
                  <a:pt x="424974" y="3630631"/>
                </a:cubicBezTo>
                <a:cubicBezTo>
                  <a:pt x="408496" y="3645681"/>
                  <a:pt x="402257" y="3662493"/>
                  <a:pt x="400733" y="3680162"/>
                </a:cubicBezTo>
                <a:lnTo>
                  <a:pt x="400733" y="3680163"/>
                </a:lnTo>
                <a:lnTo>
                  <a:pt x="404781" y="3734837"/>
                </a:lnTo>
                <a:lnTo>
                  <a:pt x="404399" y="3754651"/>
                </a:lnTo>
                <a:cubicBezTo>
                  <a:pt x="398399" y="3767129"/>
                  <a:pt x="396447" y="3778654"/>
                  <a:pt x="398042" y="3789775"/>
                </a:cubicBezTo>
                <a:lnTo>
                  <a:pt x="398042" y="3789776"/>
                </a:lnTo>
                <a:cubicBezTo>
                  <a:pt x="399638" y="3800896"/>
                  <a:pt x="404781" y="3811613"/>
                  <a:pt x="412973" y="3822472"/>
                </a:cubicBezTo>
                <a:lnTo>
                  <a:pt x="427308" y="3852619"/>
                </a:lnTo>
                <a:lnTo>
                  <a:pt x="417926" y="3885336"/>
                </a:lnTo>
                <a:lnTo>
                  <a:pt x="417925" y="3885337"/>
                </a:lnTo>
                <a:cubicBezTo>
                  <a:pt x="398494" y="3910103"/>
                  <a:pt x="388302" y="3935726"/>
                  <a:pt x="386040" y="3962158"/>
                </a:cubicBezTo>
                <a:lnTo>
                  <a:pt x="386040" y="3962159"/>
                </a:lnTo>
                <a:lnTo>
                  <a:pt x="388431" y="4002409"/>
                </a:lnTo>
                <a:lnTo>
                  <a:pt x="401733" y="4043837"/>
                </a:lnTo>
                <a:lnTo>
                  <a:pt x="401733" y="4043839"/>
                </a:lnTo>
                <a:lnTo>
                  <a:pt x="416855" y="4103825"/>
                </a:lnTo>
                <a:lnTo>
                  <a:pt x="405544" y="4165381"/>
                </a:lnTo>
                <a:lnTo>
                  <a:pt x="405543" y="4165382"/>
                </a:lnTo>
                <a:cubicBezTo>
                  <a:pt x="402114" y="4173479"/>
                  <a:pt x="401543" y="4182766"/>
                  <a:pt x="401638" y="4192386"/>
                </a:cubicBezTo>
                <a:lnTo>
                  <a:pt x="401638" y="4192387"/>
                </a:lnTo>
                <a:lnTo>
                  <a:pt x="405543" y="4165383"/>
                </a:lnTo>
                <a:lnTo>
                  <a:pt x="405544" y="4165381"/>
                </a:lnTo>
                <a:lnTo>
                  <a:pt x="414887" y="4134255"/>
                </a:lnTo>
                <a:lnTo>
                  <a:pt x="416855" y="4103825"/>
                </a:lnTo>
                <a:lnTo>
                  <a:pt x="416855" y="4103824"/>
                </a:lnTo>
                <a:cubicBezTo>
                  <a:pt x="415879" y="4083701"/>
                  <a:pt x="410497" y="4063841"/>
                  <a:pt x="401733" y="4043838"/>
                </a:cubicBezTo>
                <a:lnTo>
                  <a:pt x="401733" y="4043837"/>
                </a:lnTo>
                <a:lnTo>
                  <a:pt x="386040" y="3962159"/>
                </a:lnTo>
                <a:lnTo>
                  <a:pt x="395544" y="3923124"/>
                </a:lnTo>
                <a:cubicBezTo>
                  <a:pt x="400804" y="3910318"/>
                  <a:pt x="408210" y="3897721"/>
                  <a:pt x="417925" y="3885338"/>
                </a:cubicBezTo>
                <a:lnTo>
                  <a:pt x="417926" y="3885336"/>
                </a:lnTo>
                <a:lnTo>
                  <a:pt x="426528" y="3868763"/>
                </a:lnTo>
                <a:lnTo>
                  <a:pt x="427308" y="3852619"/>
                </a:lnTo>
                <a:lnTo>
                  <a:pt x="427308" y="3852618"/>
                </a:lnTo>
                <a:cubicBezTo>
                  <a:pt x="425642" y="3842045"/>
                  <a:pt x="420022" y="3831901"/>
                  <a:pt x="412973" y="3822471"/>
                </a:cubicBezTo>
                <a:lnTo>
                  <a:pt x="398042" y="3789775"/>
                </a:lnTo>
                <a:lnTo>
                  <a:pt x="404399" y="3754652"/>
                </a:lnTo>
                <a:cubicBezTo>
                  <a:pt x="407067" y="3749125"/>
                  <a:pt x="405733" y="3741315"/>
                  <a:pt x="404781" y="3734837"/>
                </a:cubicBezTo>
                <a:lnTo>
                  <a:pt x="404781" y="3734836"/>
                </a:lnTo>
                <a:lnTo>
                  <a:pt x="400733" y="3680163"/>
                </a:lnTo>
                <a:lnTo>
                  <a:pt x="407246" y="3654415"/>
                </a:lnTo>
                <a:cubicBezTo>
                  <a:pt x="411056" y="3646122"/>
                  <a:pt x="416735" y="3638157"/>
                  <a:pt x="424974" y="3630632"/>
                </a:cubicBezTo>
                <a:cubicBezTo>
                  <a:pt x="431452" y="3624725"/>
                  <a:pt x="434118" y="3614819"/>
                  <a:pt x="438500" y="3606817"/>
                </a:cubicBezTo>
                <a:cubicBezTo>
                  <a:pt x="447455" y="3590053"/>
                  <a:pt x="451503" y="3582004"/>
                  <a:pt x="450598" y="3574408"/>
                </a:cubicBezTo>
                <a:lnTo>
                  <a:pt x="450598" y="3574407"/>
                </a:lnTo>
                <a:cubicBezTo>
                  <a:pt x="449693" y="3566810"/>
                  <a:pt x="443835" y="3559667"/>
                  <a:pt x="432976" y="3544712"/>
                </a:cubicBezTo>
                <a:cubicBezTo>
                  <a:pt x="421546" y="3529089"/>
                  <a:pt x="409925" y="3507562"/>
                  <a:pt x="410877" y="3489466"/>
                </a:cubicBezTo>
                <a:cubicBezTo>
                  <a:pt x="416591" y="3380304"/>
                  <a:pt x="389159" y="3276479"/>
                  <a:pt x="363250" y="3172653"/>
                </a:cubicBezTo>
                <a:lnTo>
                  <a:pt x="350796" y="3077401"/>
                </a:lnTo>
                <a:lnTo>
                  <a:pt x="362488" y="2982148"/>
                </a:lnTo>
                <a:cubicBezTo>
                  <a:pt x="365441" y="2970575"/>
                  <a:pt x="366442" y="2959156"/>
                  <a:pt x="366072" y="2947862"/>
                </a:cubicBezTo>
                <a:lnTo>
                  <a:pt x="366072" y="2947861"/>
                </a:lnTo>
                <a:lnTo>
                  <a:pt x="366072" y="2947858"/>
                </a:lnTo>
                <a:lnTo>
                  <a:pt x="361441" y="2914327"/>
                </a:lnTo>
                <a:lnTo>
                  <a:pt x="358166" y="2903545"/>
                </a:lnTo>
                <a:lnTo>
                  <a:pt x="357138" y="2897784"/>
                </a:lnTo>
                <a:cubicBezTo>
                  <a:pt x="352392" y="2881306"/>
                  <a:pt x="346534" y="2865009"/>
                  <a:pt x="341533" y="2848792"/>
                </a:cubicBezTo>
                <a:close/>
                <a:moveTo>
                  <a:pt x="296001" y="2745351"/>
                </a:moveTo>
                <a:lnTo>
                  <a:pt x="289670" y="2770757"/>
                </a:lnTo>
                <a:lnTo>
                  <a:pt x="290080" y="2778005"/>
                </a:lnTo>
                <a:lnTo>
                  <a:pt x="289301" y="2782304"/>
                </a:lnTo>
                <a:lnTo>
                  <a:pt x="290501" y="2785439"/>
                </a:lnTo>
                <a:lnTo>
                  <a:pt x="290929" y="2793022"/>
                </a:lnTo>
                <a:lnTo>
                  <a:pt x="300579" y="2811779"/>
                </a:lnTo>
                <a:lnTo>
                  <a:pt x="300582" y="2811786"/>
                </a:lnTo>
                <a:lnTo>
                  <a:pt x="300583" y="2811786"/>
                </a:lnTo>
                <a:lnTo>
                  <a:pt x="300579" y="2811779"/>
                </a:lnTo>
                <a:lnTo>
                  <a:pt x="290501" y="2785439"/>
                </a:lnTo>
                <a:lnTo>
                  <a:pt x="290080" y="2778005"/>
                </a:lnTo>
                <a:close/>
                <a:moveTo>
                  <a:pt x="817328" y="1508457"/>
                </a:moveTo>
                <a:lnTo>
                  <a:pt x="845421" y="1596212"/>
                </a:lnTo>
                <a:cubicBezTo>
                  <a:pt x="847898" y="1604977"/>
                  <a:pt x="846373" y="1615835"/>
                  <a:pt x="843517" y="1624979"/>
                </a:cubicBezTo>
                <a:cubicBezTo>
                  <a:pt x="833801" y="1656222"/>
                  <a:pt x="809415" y="1676035"/>
                  <a:pt x="786935" y="1697752"/>
                </a:cubicBezTo>
                <a:cubicBezTo>
                  <a:pt x="777029" y="1707278"/>
                  <a:pt x="769981" y="1720422"/>
                  <a:pt x="764267" y="1733187"/>
                </a:cubicBezTo>
                <a:cubicBezTo>
                  <a:pt x="749595" y="1766334"/>
                  <a:pt x="736452" y="1800245"/>
                  <a:pt x="722546" y="1833774"/>
                </a:cubicBezTo>
                <a:cubicBezTo>
                  <a:pt x="721212" y="1837012"/>
                  <a:pt x="717783" y="1839678"/>
                  <a:pt x="714925" y="1842157"/>
                </a:cubicBezTo>
                <a:cubicBezTo>
                  <a:pt x="684824" y="1866921"/>
                  <a:pt x="654535" y="1891496"/>
                  <a:pt x="624434" y="1916453"/>
                </a:cubicBezTo>
                <a:cubicBezTo>
                  <a:pt x="618720" y="1921215"/>
                  <a:pt x="614528" y="1928075"/>
                  <a:pt x="609004" y="1933218"/>
                </a:cubicBezTo>
                <a:cubicBezTo>
                  <a:pt x="601384" y="1940458"/>
                  <a:pt x="594143" y="1949602"/>
                  <a:pt x="584999" y="1953412"/>
                </a:cubicBezTo>
                <a:cubicBezTo>
                  <a:pt x="556234" y="1965223"/>
                  <a:pt x="543850" y="1987893"/>
                  <a:pt x="538516" y="2016468"/>
                </a:cubicBezTo>
                <a:cubicBezTo>
                  <a:pt x="533563" y="2042569"/>
                  <a:pt x="529371" y="2068668"/>
                  <a:pt x="523657" y="2094577"/>
                </a:cubicBezTo>
                <a:cubicBezTo>
                  <a:pt x="516799" y="2126200"/>
                  <a:pt x="509369" y="2157635"/>
                  <a:pt x="500986" y="2188878"/>
                </a:cubicBezTo>
                <a:cubicBezTo>
                  <a:pt x="497366" y="2202403"/>
                  <a:pt x="493176" y="2216691"/>
                  <a:pt x="485746" y="2228313"/>
                </a:cubicBezTo>
                <a:cubicBezTo>
                  <a:pt x="465171" y="2260889"/>
                  <a:pt x="451265" y="2295752"/>
                  <a:pt x="456789" y="2334043"/>
                </a:cubicBezTo>
                <a:cubicBezTo>
                  <a:pt x="461171" y="2364714"/>
                  <a:pt x="449931" y="2390433"/>
                  <a:pt x="432404" y="2409484"/>
                </a:cubicBezTo>
                <a:cubicBezTo>
                  <a:pt x="424451" y="2418153"/>
                  <a:pt x="418938" y="2426976"/>
                  <a:pt x="415304" y="2435912"/>
                </a:cubicBezTo>
                <a:lnTo>
                  <a:pt x="415304" y="2435912"/>
                </a:lnTo>
                <a:lnTo>
                  <a:pt x="415303" y="2435912"/>
                </a:lnTo>
                <a:lnTo>
                  <a:pt x="412309" y="2449831"/>
                </a:lnTo>
                <a:lnTo>
                  <a:pt x="409472" y="2463016"/>
                </a:lnTo>
                <a:lnTo>
                  <a:pt x="409472" y="2463017"/>
                </a:lnTo>
                <a:lnTo>
                  <a:pt x="411535" y="2490550"/>
                </a:lnTo>
                <a:lnTo>
                  <a:pt x="418115" y="2518262"/>
                </a:lnTo>
                <a:lnTo>
                  <a:pt x="418115" y="2518264"/>
                </a:lnTo>
                <a:lnTo>
                  <a:pt x="421759" y="2545006"/>
                </a:lnTo>
                <a:lnTo>
                  <a:pt x="417545" y="2571033"/>
                </a:lnTo>
                <a:cubicBezTo>
                  <a:pt x="405543" y="2612944"/>
                  <a:pt x="372966" y="2640949"/>
                  <a:pt x="344391" y="2668000"/>
                </a:cubicBezTo>
                <a:cubicBezTo>
                  <a:pt x="320006" y="2691053"/>
                  <a:pt x="306290" y="2716962"/>
                  <a:pt x="296001" y="2745347"/>
                </a:cubicBezTo>
                <a:lnTo>
                  <a:pt x="296001" y="2745348"/>
                </a:lnTo>
                <a:cubicBezTo>
                  <a:pt x="306290" y="2716963"/>
                  <a:pt x="320006" y="2691054"/>
                  <a:pt x="344391" y="2668001"/>
                </a:cubicBezTo>
                <a:cubicBezTo>
                  <a:pt x="372966" y="2640950"/>
                  <a:pt x="405543" y="2612945"/>
                  <a:pt x="417545" y="2571034"/>
                </a:cubicBezTo>
                <a:cubicBezTo>
                  <a:pt x="420117" y="2561985"/>
                  <a:pt x="421593" y="2553555"/>
                  <a:pt x="421760" y="2545006"/>
                </a:cubicBezTo>
                <a:lnTo>
                  <a:pt x="421759" y="2545006"/>
                </a:lnTo>
                <a:lnTo>
                  <a:pt x="421760" y="2545005"/>
                </a:lnTo>
                <a:cubicBezTo>
                  <a:pt x="421926" y="2536456"/>
                  <a:pt x="420783" y="2527789"/>
                  <a:pt x="418115" y="2518263"/>
                </a:cubicBezTo>
                <a:lnTo>
                  <a:pt x="418115" y="2518262"/>
                </a:lnTo>
                <a:lnTo>
                  <a:pt x="409472" y="2463017"/>
                </a:lnTo>
                <a:lnTo>
                  <a:pt x="412309" y="2449831"/>
                </a:lnTo>
                <a:lnTo>
                  <a:pt x="415304" y="2435912"/>
                </a:lnTo>
                <a:lnTo>
                  <a:pt x="432404" y="2409485"/>
                </a:lnTo>
                <a:cubicBezTo>
                  <a:pt x="449931" y="2390434"/>
                  <a:pt x="461171" y="2364715"/>
                  <a:pt x="456789" y="2334044"/>
                </a:cubicBezTo>
                <a:cubicBezTo>
                  <a:pt x="451265" y="2295753"/>
                  <a:pt x="465171" y="2260890"/>
                  <a:pt x="485746" y="2228314"/>
                </a:cubicBezTo>
                <a:cubicBezTo>
                  <a:pt x="493176" y="2216692"/>
                  <a:pt x="497366" y="2202404"/>
                  <a:pt x="500986" y="2188879"/>
                </a:cubicBezTo>
                <a:cubicBezTo>
                  <a:pt x="509369" y="2157636"/>
                  <a:pt x="516799" y="2126201"/>
                  <a:pt x="523657" y="2094578"/>
                </a:cubicBezTo>
                <a:cubicBezTo>
                  <a:pt x="529371" y="2068669"/>
                  <a:pt x="533563" y="2042570"/>
                  <a:pt x="538516" y="2016469"/>
                </a:cubicBezTo>
                <a:cubicBezTo>
                  <a:pt x="543850" y="1987894"/>
                  <a:pt x="556234" y="1965224"/>
                  <a:pt x="584999" y="1953413"/>
                </a:cubicBezTo>
                <a:cubicBezTo>
                  <a:pt x="594143" y="1949603"/>
                  <a:pt x="601384" y="1940459"/>
                  <a:pt x="609004" y="1933219"/>
                </a:cubicBezTo>
                <a:cubicBezTo>
                  <a:pt x="614528" y="1928076"/>
                  <a:pt x="618720" y="1921216"/>
                  <a:pt x="624434" y="1916454"/>
                </a:cubicBezTo>
                <a:cubicBezTo>
                  <a:pt x="654535" y="1891497"/>
                  <a:pt x="684824" y="1866922"/>
                  <a:pt x="714925" y="1842158"/>
                </a:cubicBezTo>
                <a:cubicBezTo>
                  <a:pt x="717783" y="1839679"/>
                  <a:pt x="721212" y="1837013"/>
                  <a:pt x="722546" y="1833775"/>
                </a:cubicBezTo>
                <a:cubicBezTo>
                  <a:pt x="736452" y="1800246"/>
                  <a:pt x="749596" y="1766335"/>
                  <a:pt x="764267" y="1733188"/>
                </a:cubicBezTo>
                <a:cubicBezTo>
                  <a:pt x="769981" y="1720423"/>
                  <a:pt x="777029" y="1707279"/>
                  <a:pt x="786936" y="1697753"/>
                </a:cubicBezTo>
                <a:cubicBezTo>
                  <a:pt x="809416" y="1676036"/>
                  <a:pt x="833801" y="1656223"/>
                  <a:pt x="843517" y="1624980"/>
                </a:cubicBezTo>
                <a:cubicBezTo>
                  <a:pt x="846374" y="1615836"/>
                  <a:pt x="847899" y="1604978"/>
                  <a:pt x="845422" y="1596213"/>
                </a:cubicBezTo>
                <a:close/>
                <a:moveTo>
                  <a:pt x="798723" y="1459072"/>
                </a:moveTo>
                <a:lnTo>
                  <a:pt x="807941" y="1481571"/>
                </a:lnTo>
                <a:lnTo>
                  <a:pt x="798724" y="1459073"/>
                </a:lnTo>
                <a:close/>
                <a:moveTo>
                  <a:pt x="779530" y="1268757"/>
                </a:moveTo>
                <a:lnTo>
                  <a:pt x="774363" y="1286068"/>
                </a:lnTo>
                <a:cubicBezTo>
                  <a:pt x="759789" y="1306929"/>
                  <a:pt x="753550" y="1328551"/>
                  <a:pt x="752025" y="1350626"/>
                </a:cubicBezTo>
                <a:lnTo>
                  <a:pt x="757620" y="1413839"/>
                </a:lnTo>
                <a:lnTo>
                  <a:pt x="752026" y="1350627"/>
                </a:lnTo>
                <a:cubicBezTo>
                  <a:pt x="753550" y="1328552"/>
                  <a:pt x="759790" y="1306929"/>
                  <a:pt x="774363" y="1286069"/>
                </a:cubicBezTo>
                <a:cubicBezTo>
                  <a:pt x="777506" y="1281688"/>
                  <a:pt x="779078" y="1275401"/>
                  <a:pt x="779530" y="1268757"/>
                </a:cubicBezTo>
                <a:close/>
                <a:moveTo>
                  <a:pt x="837801" y="773034"/>
                </a:moveTo>
                <a:lnTo>
                  <a:pt x="829801" y="854378"/>
                </a:lnTo>
                <a:cubicBezTo>
                  <a:pt x="827515" y="878955"/>
                  <a:pt x="826753" y="903721"/>
                  <a:pt x="798747" y="915342"/>
                </a:cubicBezTo>
                <a:cubicBezTo>
                  <a:pt x="794365" y="917058"/>
                  <a:pt x="791127" y="922772"/>
                  <a:pt x="788269" y="927154"/>
                </a:cubicBezTo>
                <a:cubicBezTo>
                  <a:pt x="744261" y="994784"/>
                  <a:pt x="745405" y="1030979"/>
                  <a:pt x="791889" y="1097086"/>
                </a:cubicBezTo>
                <a:cubicBezTo>
                  <a:pt x="796651" y="1103944"/>
                  <a:pt x="800081" y="1118612"/>
                  <a:pt x="796271" y="1123184"/>
                </a:cubicBezTo>
                <a:cubicBezTo>
                  <a:pt x="780459" y="1142616"/>
                  <a:pt x="773411" y="1162953"/>
                  <a:pt x="771553" y="1184028"/>
                </a:cubicBezTo>
                <a:cubicBezTo>
                  <a:pt x="773411" y="1162953"/>
                  <a:pt x="780460" y="1142617"/>
                  <a:pt x="796272" y="1123185"/>
                </a:cubicBezTo>
                <a:cubicBezTo>
                  <a:pt x="800082" y="1118613"/>
                  <a:pt x="796652" y="1103945"/>
                  <a:pt x="791890" y="1097087"/>
                </a:cubicBezTo>
                <a:cubicBezTo>
                  <a:pt x="745406" y="1030980"/>
                  <a:pt x="744262" y="994785"/>
                  <a:pt x="788270" y="927155"/>
                </a:cubicBezTo>
                <a:cubicBezTo>
                  <a:pt x="791128" y="922773"/>
                  <a:pt x="794366" y="917059"/>
                  <a:pt x="798748" y="915343"/>
                </a:cubicBezTo>
                <a:cubicBezTo>
                  <a:pt x="826753" y="903722"/>
                  <a:pt x="827515" y="878956"/>
                  <a:pt x="829801" y="854379"/>
                </a:cubicBezTo>
                <a:cubicBezTo>
                  <a:pt x="832277" y="827329"/>
                  <a:pt x="835515" y="800276"/>
                  <a:pt x="837801" y="773035"/>
                </a:cubicBezTo>
                <a:close/>
                <a:moveTo>
                  <a:pt x="782400" y="517850"/>
                </a:moveTo>
                <a:lnTo>
                  <a:pt x="791317" y="556046"/>
                </a:lnTo>
                <a:cubicBezTo>
                  <a:pt x="793413" y="564047"/>
                  <a:pt x="798937" y="572621"/>
                  <a:pt x="797795" y="580049"/>
                </a:cubicBezTo>
                <a:cubicBezTo>
                  <a:pt x="794461" y="601577"/>
                  <a:pt x="796890" y="622200"/>
                  <a:pt x="801176" y="642536"/>
                </a:cubicBezTo>
                <a:lnTo>
                  <a:pt x="813700" y="694927"/>
                </a:lnTo>
                <a:lnTo>
                  <a:pt x="801177" y="642537"/>
                </a:lnTo>
                <a:cubicBezTo>
                  <a:pt x="796891" y="622200"/>
                  <a:pt x="794462" y="601578"/>
                  <a:pt x="797796" y="580050"/>
                </a:cubicBezTo>
                <a:cubicBezTo>
                  <a:pt x="798938" y="572622"/>
                  <a:pt x="793414" y="564048"/>
                  <a:pt x="791318" y="556047"/>
                </a:cubicBezTo>
                <a:close/>
                <a:moveTo>
                  <a:pt x="783887" y="313532"/>
                </a:moveTo>
                <a:lnTo>
                  <a:pt x="786245" y="324057"/>
                </a:lnTo>
                <a:cubicBezTo>
                  <a:pt x="786031" y="328963"/>
                  <a:pt x="785126" y="334583"/>
                  <a:pt x="784459" y="338869"/>
                </a:cubicBezTo>
                <a:lnTo>
                  <a:pt x="784453" y="338902"/>
                </a:lnTo>
                <a:lnTo>
                  <a:pt x="778363" y="367327"/>
                </a:lnTo>
                <a:lnTo>
                  <a:pt x="774553" y="395639"/>
                </a:lnTo>
                <a:lnTo>
                  <a:pt x="784453" y="338902"/>
                </a:lnTo>
                <a:lnTo>
                  <a:pt x="784460" y="338870"/>
                </a:lnTo>
                <a:cubicBezTo>
                  <a:pt x="785794" y="330298"/>
                  <a:pt x="788080" y="316389"/>
                  <a:pt x="783888" y="313533"/>
                </a:cubicBezTo>
                <a:close/>
                <a:moveTo>
                  <a:pt x="761560" y="281567"/>
                </a:moveTo>
                <a:lnTo>
                  <a:pt x="766454" y="295414"/>
                </a:lnTo>
                <a:lnTo>
                  <a:pt x="766455" y="295414"/>
                </a:lnTo>
                <a:close/>
                <a:moveTo>
                  <a:pt x="774880" y="24485"/>
                </a:moveTo>
                <a:lnTo>
                  <a:pt x="777142" y="74128"/>
                </a:lnTo>
                <a:cubicBezTo>
                  <a:pt x="775758" y="100173"/>
                  <a:pt x="771253" y="125875"/>
                  <a:pt x="767023" y="151568"/>
                </a:cubicBezTo>
                <a:lnTo>
                  <a:pt x="766824" y="153387"/>
                </a:lnTo>
                <a:lnTo>
                  <a:pt x="763010" y="177270"/>
                </a:lnTo>
                <a:lnTo>
                  <a:pt x="758551" y="228943"/>
                </a:lnTo>
                <a:lnTo>
                  <a:pt x="766824" y="153387"/>
                </a:lnTo>
                <a:lnTo>
                  <a:pt x="771220" y="125860"/>
                </a:lnTo>
                <a:cubicBezTo>
                  <a:pt x="773910" y="108702"/>
                  <a:pt x="776220" y="91491"/>
                  <a:pt x="777143" y="74128"/>
                </a:cubicBezTo>
                <a:close/>
                <a:moveTo>
                  <a:pt x="313354" y="0"/>
                </a:moveTo>
                <a:lnTo>
                  <a:pt x="777461" y="0"/>
                </a:lnTo>
                <a:lnTo>
                  <a:pt x="774743" y="21485"/>
                </a:lnTo>
                <a:lnTo>
                  <a:pt x="777461" y="0"/>
                </a:lnTo>
                <a:lnTo>
                  <a:pt x="4523171" y="1"/>
                </a:lnTo>
                <a:lnTo>
                  <a:pt x="4523171" y="6858000"/>
                </a:lnTo>
                <a:lnTo>
                  <a:pt x="284400" y="6858000"/>
                </a:lnTo>
                <a:lnTo>
                  <a:pt x="112147" y="6858000"/>
                </a:lnTo>
                <a:lnTo>
                  <a:pt x="102447" y="6815515"/>
                </a:lnTo>
                <a:cubicBezTo>
                  <a:pt x="96923" y="6793034"/>
                  <a:pt x="87016" y="6771318"/>
                  <a:pt x="83396" y="6748457"/>
                </a:cubicBezTo>
                <a:cubicBezTo>
                  <a:pt x="74824" y="6694163"/>
                  <a:pt x="68728" y="6639487"/>
                  <a:pt x="61870" y="6584811"/>
                </a:cubicBezTo>
                <a:cubicBezTo>
                  <a:pt x="54821" y="6528423"/>
                  <a:pt x="47391" y="6472224"/>
                  <a:pt x="41105" y="6415832"/>
                </a:cubicBezTo>
                <a:cubicBezTo>
                  <a:pt x="37865" y="6384971"/>
                  <a:pt x="37295" y="6353918"/>
                  <a:pt x="34247" y="6323057"/>
                </a:cubicBezTo>
                <a:cubicBezTo>
                  <a:pt x="31579" y="6296004"/>
                  <a:pt x="26626" y="6269143"/>
                  <a:pt x="23386" y="6242092"/>
                </a:cubicBezTo>
                <a:cubicBezTo>
                  <a:pt x="20720" y="6218659"/>
                  <a:pt x="19196" y="6195036"/>
                  <a:pt x="16528" y="6171604"/>
                </a:cubicBezTo>
                <a:cubicBezTo>
                  <a:pt x="12148" y="6134074"/>
                  <a:pt x="7194" y="6096735"/>
                  <a:pt x="2622" y="6059396"/>
                </a:cubicBezTo>
                <a:lnTo>
                  <a:pt x="0" y="6041768"/>
                </a:lnTo>
                <a:lnTo>
                  <a:pt x="0" y="6000936"/>
                </a:lnTo>
                <a:lnTo>
                  <a:pt x="3670" y="5957594"/>
                </a:lnTo>
                <a:lnTo>
                  <a:pt x="0" y="5912510"/>
                </a:lnTo>
                <a:lnTo>
                  <a:pt x="0" y="5886400"/>
                </a:lnTo>
                <a:lnTo>
                  <a:pt x="1098" y="5864317"/>
                </a:lnTo>
                <a:cubicBezTo>
                  <a:pt x="7576" y="5839360"/>
                  <a:pt x="16720" y="5815168"/>
                  <a:pt x="24720" y="5790591"/>
                </a:cubicBezTo>
                <a:cubicBezTo>
                  <a:pt x="25672" y="5787923"/>
                  <a:pt x="25864" y="5784685"/>
                  <a:pt x="26434" y="5781829"/>
                </a:cubicBezTo>
                <a:cubicBezTo>
                  <a:pt x="29675" y="5765634"/>
                  <a:pt x="32913" y="5749633"/>
                  <a:pt x="35771" y="5733439"/>
                </a:cubicBezTo>
                <a:cubicBezTo>
                  <a:pt x="37295" y="5724677"/>
                  <a:pt x="37485" y="5715722"/>
                  <a:pt x="38819" y="5706958"/>
                </a:cubicBezTo>
                <a:cubicBezTo>
                  <a:pt x="44153" y="5673049"/>
                  <a:pt x="35199" y="5635710"/>
                  <a:pt x="58250" y="5606371"/>
                </a:cubicBezTo>
                <a:cubicBezTo>
                  <a:pt x="73110" y="5587320"/>
                  <a:pt x="69680" y="5568841"/>
                  <a:pt x="67394" y="5548459"/>
                </a:cubicBezTo>
                <a:cubicBezTo>
                  <a:pt x="65680" y="5533026"/>
                  <a:pt x="66252" y="5517214"/>
                  <a:pt x="66060" y="5501593"/>
                </a:cubicBezTo>
                <a:cubicBezTo>
                  <a:pt x="65490" y="5474160"/>
                  <a:pt x="65298" y="5446727"/>
                  <a:pt x="64346" y="5419294"/>
                </a:cubicBezTo>
                <a:cubicBezTo>
                  <a:pt x="63966" y="5410530"/>
                  <a:pt x="59202" y="5401578"/>
                  <a:pt x="59964" y="5393004"/>
                </a:cubicBezTo>
                <a:cubicBezTo>
                  <a:pt x="63584" y="5353378"/>
                  <a:pt x="69300" y="5313753"/>
                  <a:pt x="72538" y="5274128"/>
                </a:cubicBezTo>
                <a:cubicBezTo>
                  <a:pt x="74442" y="5251649"/>
                  <a:pt x="70824" y="5228596"/>
                  <a:pt x="73490" y="5206307"/>
                </a:cubicBezTo>
                <a:cubicBezTo>
                  <a:pt x="76538" y="5180590"/>
                  <a:pt x="84348" y="5155444"/>
                  <a:pt x="89113" y="5129915"/>
                </a:cubicBezTo>
                <a:cubicBezTo>
                  <a:pt x="90445" y="5122866"/>
                  <a:pt x="88731" y="5115056"/>
                  <a:pt x="88351" y="5107626"/>
                </a:cubicBezTo>
                <a:cubicBezTo>
                  <a:pt x="87968" y="5099244"/>
                  <a:pt x="87206" y="5091051"/>
                  <a:pt x="87016" y="5082669"/>
                </a:cubicBezTo>
                <a:cubicBezTo>
                  <a:pt x="86634" y="5057140"/>
                  <a:pt x="87206" y="5031613"/>
                  <a:pt x="85872" y="5006085"/>
                </a:cubicBezTo>
                <a:cubicBezTo>
                  <a:pt x="85110" y="4990464"/>
                  <a:pt x="77300" y="4974081"/>
                  <a:pt x="80158" y="4959601"/>
                </a:cubicBezTo>
                <a:cubicBezTo>
                  <a:pt x="85682" y="4930074"/>
                  <a:pt x="73300" y="4900545"/>
                  <a:pt x="83586" y="4871018"/>
                </a:cubicBezTo>
                <a:cubicBezTo>
                  <a:pt x="86634" y="4861872"/>
                  <a:pt x="79014" y="4849299"/>
                  <a:pt x="78634" y="4838249"/>
                </a:cubicBezTo>
                <a:cubicBezTo>
                  <a:pt x="77682" y="4810626"/>
                  <a:pt x="77872" y="4783003"/>
                  <a:pt x="78062" y="4755380"/>
                </a:cubicBezTo>
                <a:cubicBezTo>
                  <a:pt x="78252" y="4730613"/>
                  <a:pt x="75586" y="4704894"/>
                  <a:pt x="80920" y="4681082"/>
                </a:cubicBezTo>
                <a:cubicBezTo>
                  <a:pt x="86634" y="4656125"/>
                  <a:pt x="85872" y="4633646"/>
                  <a:pt x="79396" y="4609451"/>
                </a:cubicBezTo>
                <a:cubicBezTo>
                  <a:pt x="75014" y="4592877"/>
                  <a:pt x="74442" y="4575350"/>
                  <a:pt x="73110" y="4558206"/>
                </a:cubicBezTo>
                <a:cubicBezTo>
                  <a:pt x="71586" y="4539727"/>
                  <a:pt x="75586" y="4519342"/>
                  <a:pt x="69300" y="4502578"/>
                </a:cubicBezTo>
                <a:cubicBezTo>
                  <a:pt x="50629" y="4452664"/>
                  <a:pt x="46629" y="4401418"/>
                  <a:pt x="46629" y="4349221"/>
                </a:cubicBezTo>
                <a:cubicBezTo>
                  <a:pt x="46629" y="4339694"/>
                  <a:pt x="49295" y="4329978"/>
                  <a:pt x="52153" y="4320836"/>
                </a:cubicBezTo>
                <a:cubicBezTo>
                  <a:pt x="69300" y="4267492"/>
                  <a:pt x="67776" y="4213960"/>
                  <a:pt x="57297" y="4159666"/>
                </a:cubicBezTo>
                <a:cubicBezTo>
                  <a:pt x="55011" y="4148426"/>
                  <a:pt x="54629" y="4135853"/>
                  <a:pt x="56915" y="4124613"/>
                </a:cubicBezTo>
                <a:cubicBezTo>
                  <a:pt x="63584" y="4092988"/>
                  <a:pt x="74634" y="4062317"/>
                  <a:pt x="79396" y="4030502"/>
                </a:cubicBezTo>
                <a:cubicBezTo>
                  <a:pt x="87206" y="3977924"/>
                  <a:pt x="60918" y="3932393"/>
                  <a:pt x="43771" y="3885337"/>
                </a:cubicBezTo>
                <a:cubicBezTo>
                  <a:pt x="31627" y="3851760"/>
                  <a:pt x="8016" y="3821934"/>
                  <a:pt x="426" y="3786776"/>
                </a:cubicBezTo>
                <a:lnTo>
                  <a:pt x="0" y="3773896"/>
                </a:lnTo>
                <a:lnTo>
                  <a:pt x="0" y="3393881"/>
                </a:lnTo>
                <a:lnTo>
                  <a:pt x="11838" y="3359515"/>
                </a:lnTo>
                <a:cubicBezTo>
                  <a:pt x="14434" y="3346204"/>
                  <a:pt x="14910" y="3332773"/>
                  <a:pt x="12910" y="3318770"/>
                </a:cubicBezTo>
                <a:cubicBezTo>
                  <a:pt x="12243" y="3314103"/>
                  <a:pt x="9909" y="3308769"/>
                  <a:pt x="6718" y="3304078"/>
                </a:cubicBezTo>
                <a:lnTo>
                  <a:pt x="0" y="3297656"/>
                </a:lnTo>
                <a:lnTo>
                  <a:pt x="0" y="3207866"/>
                </a:lnTo>
                <a:lnTo>
                  <a:pt x="15553" y="3186770"/>
                </a:lnTo>
                <a:cubicBezTo>
                  <a:pt x="28483" y="3162328"/>
                  <a:pt x="30484" y="3134646"/>
                  <a:pt x="36341" y="3107499"/>
                </a:cubicBezTo>
                <a:cubicBezTo>
                  <a:pt x="41105" y="3085402"/>
                  <a:pt x="41295" y="3064826"/>
                  <a:pt x="38057" y="3042727"/>
                </a:cubicBezTo>
                <a:cubicBezTo>
                  <a:pt x="30817" y="2994721"/>
                  <a:pt x="41105" y="2948046"/>
                  <a:pt x="54249" y="2901942"/>
                </a:cubicBezTo>
                <a:cubicBezTo>
                  <a:pt x="63012" y="2871461"/>
                  <a:pt x="68346" y="2840218"/>
                  <a:pt x="77300" y="2809929"/>
                </a:cubicBezTo>
                <a:cubicBezTo>
                  <a:pt x="84158" y="2787258"/>
                  <a:pt x="92351" y="2764589"/>
                  <a:pt x="103399" y="2743825"/>
                </a:cubicBezTo>
                <a:cubicBezTo>
                  <a:pt x="119594" y="2713722"/>
                  <a:pt x="143978" y="2687435"/>
                  <a:pt x="137500" y="2649142"/>
                </a:cubicBezTo>
                <a:cubicBezTo>
                  <a:pt x="131786" y="2615420"/>
                  <a:pt x="143786" y="2584941"/>
                  <a:pt x="155217" y="2554078"/>
                </a:cubicBezTo>
                <a:cubicBezTo>
                  <a:pt x="163599" y="2531408"/>
                  <a:pt x="172173" y="2508741"/>
                  <a:pt x="177507" y="2485306"/>
                </a:cubicBezTo>
                <a:cubicBezTo>
                  <a:pt x="183794" y="2457491"/>
                  <a:pt x="181126" y="2426058"/>
                  <a:pt x="192748" y="2401291"/>
                </a:cubicBezTo>
                <a:cubicBezTo>
                  <a:pt x="204940" y="2375382"/>
                  <a:pt x="196748" y="2353858"/>
                  <a:pt x="193318" y="2330805"/>
                </a:cubicBezTo>
                <a:cubicBezTo>
                  <a:pt x="187984" y="2294038"/>
                  <a:pt x="178077" y="2257458"/>
                  <a:pt x="190652" y="2220311"/>
                </a:cubicBezTo>
                <a:cubicBezTo>
                  <a:pt x="205892" y="2175162"/>
                  <a:pt x="222275" y="2130392"/>
                  <a:pt x="236753" y="2085053"/>
                </a:cubicBezTo>
                <a:cubicBezTo>
                  <a:pt x="242280" y="2067524"/>
                  <a:pt x="244566" y="2048667"/>
                  <a:pt x="247042" y="2030377"/>
                </a:cubicBezTo>
                <a:cubicBezTo>
                  <a:pt x="249138" y="2013042"/>
                  <a:pt x="243804" y="1992278"/>
                  <a:pt x="251804" y="1978939"/>
                </a:cubicBezTo>
                <a:cubicBezTo>
                  <a:pt x="272379" y="1944648"/>
                  <a:pt x="282475" y="1909407"/>
                  <a:pt x="282475" y="1869779"/>
                </a:cubicBezTo>
                <a:cubicBezTo>
                  <a:pt x="282475" y="1854919"/>
                  <a:pt x="291049" y="1840440"/>
                  <a:pt x="292573" y="1825392"/>
                </a:cubicBezTo>
                <a:cubicBezTo>
                  <a:pt x="294477" y="1804815"/>
                  <a:pt x="299622" y="1781193"/>
                  <a:pt x="292381" y="1763286"/>
                </a:cubicBezTo>
                <a:cubicBezTo>
                  <a:pt x="275237" y="1721184"/>
                  <a:pt x="289525" y="1687085"/>
                  <a:pt x="306480" y="1650316"/>
                </a:cubicBezTo>
                <a:cubicBezTo>
                  <a:pt x="323244" y="1614119"/>
                  <a:pt x="336579" y="1576018"/>
                  <a:pt x="347629" y="1537536"/>
                </a:cubicBezTo>
                <a:cubicBezTo>
                  <a:pt x="351629" y="1523058"/>
                  <a:pt x="344961" y="1505723"/>
                  <a:pt x="343629" y="1489719"/>
                </a:cubicBezTo>
                <a:cubicBezTo>
                  <a:pt x="343247" y="1484003"/>
                  <a:pt x="342675" y="1477716"/>
                  <a:pt x="344581" y="1472574"/>
                </a:cubicBezTo>
                <a:cubicBezTo>
                  <a:pt x="362870" y="1422853"/>
                  <a:pt x="376776" y="1372367"/>
                  <a:pt x="367252" y="1318455"/>
                </a:cubicBezTo>
                <a:cubicBezTo>
                  <a:pt x="366298" y="1313503"/>
                  <a:pt x="368394" y="1307977"/>
                  <a:pt x="369728" y="1303023"/>
                </a:cubicBezTo>
                <a:cubicBezTo>
                  <a:pt x="376586" y="1278828"/>
                  <a:pt x="387444" y="1255205"/>
                  <a:pt x="389921" y="1230632"/>
                </a:cubicBezTo>
                <a:cubicBezTo>
                  <a:pt x="396017" y="1170050"/>
                  <a:pt x="398495" y="1109090"/>
                  <a:pt x="402495" y="1048124"/>
                </a:cubicBezTo>
                <a:cubicBezTo>
                  <a:pt x="402685" y="1044314"/>
                  <a:pt x="402685" y="1040314"/>
                  <a:pt x="404019" y="1036886"/>
                </a:cubicBezTo>
                <a:cubicBezTo>
                  <a:pt x="412211" y="1014405"/>
                  <a:pt x="409543" y="994784"/>
                  <a:pt x="393923" y="975732"/>
                </a:cubicBezTo>
                <a:cubicBezTo>
                  <a:pt x="387064" y="967349"/>
                  <a:pt x="383444" y="955919"/>
                  <a:pt x="379634" y="945443"/>
                </a:cubicBezTo>
                <a:cubicBezTo>
                  <a:pt x="373918" y="930010"/>
                  <a:pt x="368394" y="914199"/>
                  <a:pt x="364774" y="898197"/>
                </a:cubicBezTo>
                <a:cubicBezTo>
                  <a:pt x="361346" y="882383"/>
                  <a:pt x="356583" y="865429"/>
                  <a:pt x="359250" y="850188"/>
                </a:cubicBezTo>
                <a:cubicBezTo>
                  <a:pt x="364012" y="822755"/>
                  <a:pt x="374680" y="796654"/>
                  <a:pt x="381730" y="769604"/>
                </a:cubicBezTo>
                <a:cubicBezTo>
                  <a:pt x="384206" y="760269"/>
                  <a:pt x="383824" y="749981"/>
                  <a:pt x="384016" y="740267"/>
                </a:cubicBezTo>
                <a:cubicBezTo>
                  <a:pt x="384586" y="717976"/>
                  <a:pt x="379062" y="695115"/>
                  <a:pt x="394875" y="674922"/>
                </a:cubicBezTo>
                <a:cubicBezTo>
                  <a:pt x="409733" y="656254"/>
                  <a:pt x="405353" y="637391"/>
                  <a:pt x="394113" y="617771"/>
                </a:cubicBezTo>
                <a:cubicBezTo>
                  <a:pt x="386110" y="603672"/>
                  <a:pt x="379824" y="587671"/>
                  <a:pt x="376776" y="571859"/>
                </a:cubicBezTo>
                <a:cubicBezTo>
                  <a:pt x="372586" y="550140"/>
                  <a:pt x="370870" y="528614"/>
                  <a:pt x="373348" y="505181"/>
                </a:cubicBezTo>
                <a:cubicBezTo>
                  <a:pt x="375062" y="488606"/>
                  <a:pt x="375824" y="475080"/>
                  <a:pt x="385920" y="462125"/>
                </a:cubicBezTo>
                <a:cubicBezTo>
                  <a:pt x="387444" y="460031"/>
                  <a:pt x="387826" y="456221"/>
                  <a:pt x="387634" y="453363"/>
                </a:cubicBezTo>
                <a:cubicBezTo>
                  <a:pt x="384396" y="415834"/>
                  <a:pt x="386110" y="378685"/>
                  <a:pt x="388399" y="340773"/>
                </a:cubicBezTo>
                <a:cubicBezTo>
                  <a:pt x="391445" y="292578"/>
                  <a:pt x="382492" y="241900"/>
                  <a:pt x="350487" y="200181"/>
                </a:cubicBezTo>
                <a:cubicBezTo>
                  <a:pt x="345723" y="194084"/>
                  <a:pt x="343629" y="184940"/>
                  <a:pt x="342485" y="176938"/>
                </a:cubicBezTo>
                <a:cubicBezTo>
                  <a:pt x="337533" y="139218"/>
                  <a:pt x="334103" y="101307"/>
                  <a:pt x="328579" y="63586"/>
                </a:cubicBezTo>
                <a:cubicBezTo>
                  <a:pt x="325530" y="43011"/>
                  <a:pt x="322862" y="21485"/>
                  <a:pt x="314480" y="2816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15000" y="-1"/>
            <a:ext cx="656037" cy="6858001"/>
            <a:chOff x="7620000" y="-1"/>
            <a:chExt cx="874716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2" name="Subtitle 2">
            <a:extLst>
              <a:ext uri="{FF2B5EF4-FFF2-40B4-BE49-F238E27FC236}">
                <a16:creationId xmlns:a16="http://schemas.microsoft.com/office/drawing/2014/main" id="{840C10EF-977B-41C5-93AA-8AC3EA321BEF}"/>
              </a:ext>
            </a:extLst>
          </p:cNvPr>
          <p:cNvSpPr txBox="1">
            <a:spLocks/>
          </p:cNvSpPr>
          <p:nvPr/>
        </p:nvSpPr>
        <p:spPr>
          <a:xfrm>
            <a:off x="981923" y="4453271"/>
            <a:ext cx="4610501" cy="575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 dirty="0">
                <a:solidFill>
                  <a:schemeClr val="bg1"/>
                </a:solidFill>
              </a:rPr>
              <a:t>Présenté et animé par :</a:t>
            </a:r>
          </a:p>
          <a:p>
            <a:pPr algn="l"/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6" name="Image 5" descr="Une image contenant texte, Police, logo, graphisme&#10;&#10;Description générée automatiquement">
            <a:extLst>
              <a:ext uri="{FF2B5EF4-FFF2-40B4-BE49-F238E27FC236}">
                <a16:creationId xmlns:a16="http://schemas.microsoft.com/office/drawing/2014/main" id="{E50C9919-AC0D-4A0A-9D9D-C68322596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405" y="5227757"/>
            <a:ext cx="3684233" cy="921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Le Problème &amp; Le Contexte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E0324D-696B-AA72-B5F6-37E0B88A4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702529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La Solution &amp; L'Idée de Startup</a:t>
            </a:r>
          </a:p>
        </p:txBody>
      </p:sp>
      <p:grpSp>
        <p:nvGrpSpPr>
          <p:cNvPr id="5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8AC059-5EB6-15E3-CB9C-F35930DB7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75974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Modèle d'affaires simplifié</a:t>
            </a:r>
          </a:p>
        </p:txBody>
      </p:sp>
      <p:grpSp>
        <p:nvGrpSpPr>
          <p:cNvPr id="66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4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A1A2047B-08DD-3BBF-DC6B-021C0B90A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241121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86760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86760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23905" y="4529611"/>
            <a:ext cx="1820095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23905" y="4529611"/>
            <a:ext cx="1820095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423" y="819446"/>
            <a:ext cx="6563528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423" y="819446"/>
            <a:ext cx="6563528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0236" y="727769"/>
            <a:ext cx="6563527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807" y="1522081"/>
            <a:ext cx="5588759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2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📞 </a:t>
            </a:r>
            <a:r>
              <a:rPr lang="en-US" sz="2200" b="1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Envie</a:t>
            </a:r>
            <a:r>
              <a:rPr lang="en-US" sz="22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200" b="1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d’aller</a:t>
            </a:r>
            <a:r>
              <a:rPr lang="en-US" sz="22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plus loin ?</a:t>
            </a:r>
            <a:br>
              <a:rPr lang="en-US" sz="22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2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Si </a:t>
            </a:r>
            <a:r>
              <a:rPr lang="en-US" sz="2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l’entrepreneuriat</a:t>
            </a:r>
            <a:r>
              <a:rPr lang="en-US" sz="2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vous</a:t>
            </a:r>
            <a:r>
              <a:rPr lang="en-US" sz="2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intéresse</a:t>
            </a:r>
            <a:r>
              <a:rPr lang="en-US" sz="2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2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ou</a:t>
            </a:r>
            <a:r>
              <a:rPr lang="en-US" sz="2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si</a:t>
            </a:r>
            <a:r>
              <a:rPr lang="en-US" sz="2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vous</a:t>
            </a:r>
            <a:r>
              <a:rPr lang="en-US" sz="2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voulez</a:t>
            </a:r>
            <a:r>
              <a:rPr lang="en-US" sz="2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transformer </a:t>
            </a:r>
            <a:r>
              <a:rPr lang="en-US" sz="2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votre</a:t>
            </a:r>
            <a:r>
              <a:rPr lang="en-US" sz="2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idée </a:t>
            </a:r>
            <a:r>
              <a:rPr lang="en-US" sz="2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en</a:t>
            </a:r>
            <a:r>
              <a:rPr lang="en-US" sz="2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vrai</a:t>
            </a:r>
            <a:r>
              <a:rPr lang="en-US" sz="2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projet</a:t>
            </a:r>
            <a:r>
              <a:rPr lang="en-US" sz="2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2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contactez</a:t>
            </a:r>
            <a:r>
              <a:rPr lang="en-US" sz="2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l’équipe</a:t>
            </a:r>
            <a:r>
              <a:rPr lang="en-US" sz="2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2200" b="1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Propolys</a:t>
            </a:r>
            <a:r>
              <a:rPr lang="en-US" sz="2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22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l’incubateur</a:t>
            </a:r>
            <a:r>
              <a:rPr lang="en-US" sz="2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de Polytechnique Montréal :</a:t>
            </a:r>
            <a:br>
              <a:rPr lang="en-US" sz="2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👉 </a:t>
            </a:r>
            <a:r>
              <a:rPr lang="en-US" sz="2200" u="sng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www.propolys.ca</a:t>
            </a:r>
            <a:br>
              <a:rPr lang="en-US" sz="2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📧 propolys@polymtl.ca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084" y="4786746"/>
            <a:ext cx="465545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084" y="4786746"/>
            <a:ext cx="465545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Image 23" descr="Une image contenant texte, Police, logo, graphisme&#10;&#10;Description générée automatiquement">
            <a:extLst>
              <a:ext uri="{FF2B5EF4-FFF2-40B4-BE49-F238E27FC236}">
                <a16:creationId xmlns:a16="http://schemas.microsoft.com/office/drawing/2014/main" id="{9F3D1E5E-2759-48AD-8172-200F334B1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069" y="4794484"/>
            <a:ext cx="3684233" cy="92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5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6915</TotalTime>
  <Words>164</Words>
  <Application>Microsoft Office PowerPoint</Application>
  <PresentationFormat>Affichage à l'écran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Challenge Startup Scene</vt:lpstr>
      <vt:lpstr>Le Problème &amp; Le Contexte</vt:lpstr>
      <vt:lpstr>La Solution &amp; L'Idée de Startup</vt:lpstr>
      <vt:lpstr>Modèle d'affaires simplifié</vt:lpstr>
      <vt:lpstr>📞 Envie d’aller plus loin ?  Si l’entrepreneuriat vous intéresse, ou si vous voulez transformer votre idée en vrai projet, contactez l’équipe de Propolys, l’incubateur de Polytechnique Montréal :  👉 www.propolys.ca 📧 propolys@polymtl.ca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Startup Scene</dc:title>
  <dc:subject/>
  <dc:creator>Berenice Alanis</dc:creator>
  <cp:keywords/>
  <dc:description>generated using python-pptx</dc:description>
  <cp:lastModifiedBy>Berenice Alanis</cp:lastModifiedBy>
  <cp:revision>4</cp:revision>
  <dcterms:created xsi:type="dcterms:W3CDTF">2013-01-27T09:14:16Z</dcterms:created>
  <dcterms:modified xsi:type="dcterms:W3CDTF">2025-03-26T19:04:38Z</dcterms:modified>
  <cp:category/>
</cp:coreProperties>
</file>