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1684655" y="735330"/>
            <a:ext cx="8289925" cy="5553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grpSp>
        <p:nvGrpSpPr>
          <p:cNvPr id="11" name="Группа 10"/>
          <p:cNvGrpSpPr/>
          <p:nvPr/>
        </p:nvGrpSpPr>
        <p:grpSpPr>
          <a:xfrm>
            <a:off x="1684655" y="735483"/>
            <a:ext cx="8050530" cy="5368850"/>
            <a:chOff x="350" y="818"/>
            <a:chExt cx="17598" cy="12574"/>
          </a:xfrm>
        </p:grpSpPr>
        <p:pic>
          <p:nvPicPr>
            <p:cNvPr id="12" name="Изображение 11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l="24361" t="17876" r="22716" b="20076"/>
            <a:stretch>
              <a:fillRect/>
            </a:stretch>
          </p:blipFill>
          <p:spPr>
            <a:xfrm>
              <a:off x="350" y="5298"/>
              <a:ext cx="5531" cy="4061"/>
            </a:xfrm>
            <a:prstGeom prst="rect">
              <a:avLst/>
            </a:prstGeom>
          </p:spPr>
        </p:pic>
        <p:pic>
          <p:nvPicPr>
            <p:cNvPr id="13" name="Изображение 12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l="24403" t="17203" r="20066" b="20358"/>
            <a:stretch>
              <a:fillRect/>
            </a:stretch>
          </p:blipFill>
          <p:spPr>
            <a:xfrm>
              <a:off x="5881" y="5283"/>
              <a:ext cx="5864" cy="4076"/>
            </a:xfrm>
            <a:prstGeom prst="rect">
              <a:avLst/>
            </a:prstGeom>
          </p:spPr>
        </p:pic>
        <p:pic>
          <p:nvPicPr>
            <p:cNvPr id="14" name="Изображение 1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l="23362" t="17448" r="19763" b="21553"/>
            <a:stretch>
              <a:fillRect/>
            </a:stretch>
          </p:blipFill>
          <p:spPr>
            <a:xfrm>
              <a:off x="11942" y="5377"/>
              <a:ext cx="6006" cy="3982"/>
            </a:xfrm>
            <a:prstGeom prst="rect">
              <a:avLst/>
            </a:prstGeom>
          </p:spPr>
        </p:pic>
        <p:pic>
          <p:nvPicPr>
            <p:cNvPr id="15" name="Изображение 1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l="23665" t="16483" r="19025" b="20588"/>
            <a:stretch>
              <a:fillRect/>
            </a:stretch>
          </p:blipFill>
          <p:spPr>
            <a:xfrm>
              <a:off x="5890" y="818"/>
              <a:ext cx="6052" cy="4108"/>
            </a:xfrm>
            <a:prstGeom prst="rect">
              <a:avLst/>
            </a:prstGeom>
          </p:spPr>
        </p:pic>
        <p:pic>
          <p:nvPicPr>
            <p:cNvPr id="17" name="Изображение 1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l="25682" t="17647" r="21591" b="20588"/>
            <a:stretch>
              <a:fillRect/>
            </a:stretch>
          </p:blipFill>
          <p:spPr>
            <a:xfrm>
              <a:off x="5882" y="9360"/>
              <a:ext cx="5568" cy="40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Vadim Khaitov</cp:lastModifiedBy>
  <cp:revision>2</cp:revision>
  <dcterms:created xsi:type="dcterms:W3CDTF">2020-11-28T07:02:35Z</dcterms:created>
  <dcterms:modified xsi:type="dcterms:W3CDTF">2020-11-28T07:06:29Z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1049-11.2.0.9747</vt:lpwstr>
  </property>
</Properties>
</file>