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/>
              <a:t>Оптимизация водного теста для оценки срока начала кладки у гаги обыкновенной на островах</a:t>
            </a:r>
            <a:br>
              <a:rPr lang="en-US" sz="3200" b="1"/>
            </a:br>
            <a:r>
              <a:rPr lang="en-US" sz="3200" b="1"/>
              <a:t>вершины Кандалакшского залива</a:t>
            </a:r>
            <a:endParaRPr lang="en-US" sz="3200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4108450"/>
            <a:ext cx="9144000" cy="1149350"/>
          </a:xfrm>
        </p:spPr>
        <p:txBody>
          <a:bodyPr/>
          <a:lstStyle/>
          <a:p>
            <a:r>
              <a:rPr lang="ru-RU" altLang="en-US"/>
              <a:t>Вадим Хайтов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p>
            <a:r>
              <a:rPr lang="ru-RU" altLang="en-US"/>
              <a:t>Учет гнездящихся птиц на островах </a:t>
            </a:r>
            <a:endParaRPr lang="ru-RU" altLang="en-US"/>
          </a:p>
        </p:txBody>
      </p:sp>
      <p:pic>
        <p:nvPicPr>
          <p:cNvPr id="4" name="Изображение 3" descr="Учет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05" y="1307465"/>
            <a:ext cx="2678430" cy="2009140"/>
          </a:xfrm>
          <a:prstGeom prst="rect">
            <a:avLst/>
          </a:prstGeom>
        </p:spPr>
      </p:pic>
      <p:pic>
        <p:nvPicPr>
          <p:cNvPr id="5" name="Изображение 4" descr="Учет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45" y="1318895"/>
            <a:ext cx="2677795" cy="2009140"/>
          </a:xfrm>
          <a:prstGeom prst="rect">
            <a:avLst/>
          </a:prstGeom>
        </p:spPr>
      </p:pic>
      <p:pic>
        <p:nvPicPr>
          <p:cNvPr id="6" name="Изображение 5" descr="Уче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460" y="1318895"/>
            <a:ext cx="2670810" cy="2003425"/>
          </a:xfrm>
          <a:prstGeom prst="rect">
            <a:avLst/>
          </a:prstGeom>
        </p:spPr>
      </p:pic>
      <p:pic>
        <p:nvPicPr>
          <p:cNvPr id="7" name="Изображение 6" descr="Учет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120" y="1307465"/>
            <a:ext cx="2677795" cy="2009140"/>
          </a:xfrm>
          <a:prstGeom prst="rect">
            <a:avLst/>
          </a:prstGeom>
        </p:spPr>
      </p:pic>
      <p:pic>
        <p:nvPicPr>
          <p:cNvPr id="8" name="Изображение 7" descr="Смешанная кладка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130" y="3602355"/>
            <a:ext cx="4015740" cy="30118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Водный тест</a:t>
            </a:r>
            <a:endParaRPr lang="ru-RU" altLang="en-US"/>
          </a:p>
        </p:txBody>
      </p:sp>
      <p:pic>
        <p:nvPicPr>
          <p:cNvPr id="4" name="Изображение 3" descr="water_te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130" y="1584325"/>
            <a:ext cx="5080000" cy="3810000"/>
          </a:xfrm>
          <a:prstGeom prst="rect">
            <a:avLst/>
          </a:prstGeom>
        </p:spPr>
      </p:pic>
      <p:pic>
        <p:nvPicPr>
          <p:cNvPr id="5" name="Изображение 4" descr="water_test_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60" y="172085"/>
            <a:ext cx="5294630" cy="633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Полное описание всех гнезд приводит к огромным затратам времени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826"/>
          <a:stretch>
            <a:fillRect/>
          </a:stretch>
        </p:blipFill>
        <p:spPr>
          <a:xfrm>
            <a:off x="5335905" y="1584325"/>
            <a:ext cx="6786245" cy="496125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325755" y="1634490"/>
            <a:ext cx="477964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400"/>
              <a:t>Каждое гнездо, в среднем, увеличивает время учета (без затрат времени на перемещение группы) на </a:t>
            </a:r>
            <a:r>
              <a:rPr lang="ru-RU" altLang="ru-RU" sz="2400" b="1"/>
              <a:t>0.4 минуты</a:t>
            </a:r>
            <a:r>
              <a:rPr lang="ru-RU" altLang="ru-RU" sz="2400"/>
              <a:t>.</a:t>
            </a:r>
            <a:endParaRPr lang="ru-RU" altLang="ru-RU" sz="2400"/>
          </a:p>
          <a:p>
            <a:endParaRPr lang="ru-RU" altLang="ru-RU" sz="2400"/>
          </a:p>
          <a:p>
            <a:r>
              <a:rPr lang="ru-RU" altLang="ru-RU" sz="2400"/>
              <a:t>При высокой численности гнезд (</a:t>
            </a:r>
            <a:r>
              <a:rPr lang="en-US" altLang="ru-RU" sz="2400"/>
              <a:t>max 336) </a:t>
            </a:r>
            <a:r>
              <a:rPr lang="ru-RU" altLang="ru-RU" sz="2400"/>
              <a:t>только обработка гнезд занимает около </a:t>
            </a:r>
            <a:r>
              <a:rPr lang="ru-RU" altLang="ru-RU" sz="2400" b="1"/>
              <a:t>2 часов</a:t>
            </a:r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  <a:p>
            <a:endParaRPr lang="ru-RU" altLang="ru-RU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Presentation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polyd</cp:lastModifiedBy>
  <cp:revision>2</cp:revision>
  <dcterms:created xsi:type="dcterms:W3CDTF">2022-09-14T12:40:20Z</dcterms:created>
  <dcterms:modified xsi:type="dcterms:W3CDTF">2022-09-14T13:28:14Z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1049-11.2.0.11130</vt:lpwstr>
  </property>
  <property fmtid="{D5CDD505-2E9C-101B-9397-08002B2CF9AE}" pid="3" name="ICV">
    <vt:lpwstr>9B28E42305914E62A0E5BC3BF3FE5101</vt:lpwstr>
  </property>
</Properties>
</file>