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3884275" cy="16202025"/>
  <p:notesSz cx="6858000" cy="9144000"/>
  <p:defaultTextStyle>
    <a:defPPr>
      <a:defRPr lang="ru-RU"/>
    </a:defPPr>
    <a:lvl1pPr marL="0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59582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19163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78745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38327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297909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57490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17072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876654" algn="l" defTabSz="1719163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>
          <p15:clr>
            <a:srgbClr val="A4A3A4"/>
          </p15:clr>
        </p15:guide>
        <p15:guide id="2" pos="43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8080"/>
    <a:srgbClr val="0000FF"/>
    <a:srgbClr val="FF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2394" y="-1932"/>
      </p:cViewPr>
      <p:guideLst>
        <p:guide orient="horz" pos="5103"/>
        <p:guide pos="43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1321" y="5033130"/>
            <a:ext cx="11801634" cy="347293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82641" y="9181147"/>
            <a:ext cx="9718993" cy="414051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5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1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78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438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297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15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017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876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36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9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066099" y="648833"/>
            <a:ext cx="3123962" cy="1382422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94214" y="648833"/>
            <a:ext cx="9140481" cy="1382422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476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2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6762" y="10411303"/>
            <a:ext cx="11801634" cy="3217902"/>
          </a:xfrm>
        </p:spPr>
        <p:txBody>
          <a:bodyPr anchor="t"/>
          <a:lstStyle>
            <a:lvl1pPr algn="l">
              <a:defRPr sz="75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6762" y="6867111"/>
            <a:ext cx="11801634" cy="3544192"/>
          </a:xfrm>
        </p:spPr>
        <p:txBody>
          <a:bodyPr anchor="b"/>
          <a:lstStyle>
            <a:lvl1pPr marL="0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1pPr>
            <a:lvl2pPr marL="859582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7191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57874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4383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429790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515749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60170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87665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79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94214" y="3780473"/>
            <a:ext cx="6132221" cy="10692588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57840" y="3780473"/>
            <a:ext cx="6132221" cy="10692588"/>
          </a:xfrm>
        </p:spPr>
        <p:txBody>
          <a:bodyPr/>
          <a:lstStyle>
            <a:lvl1pPr>
              <a:defRPr sz="5300"/>
            </a:lvl1pPr>
            <a:lvl2pPr>
              <a:defRPr sz="4500"/>
            </a:lvl2pPr>
            <a:lvl3pPr>
              <a:defRPr sz="38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5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4214" y="3626704"/>
            <a:ext cx="6134633" cy="1511438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9582" indent="0">
              <a:buNone/>
              <a:defRPr sz="3800" b="1"/>
            </a:lvl2pPr>
            <a:lvl3pPr marL="1719163" indent="0">
              <a:buNone/>
              <a:defRPr sz="3400" b="1"/>
            </a:lvl3pPr>
            <a:lvl4pPr marL="2578745" indent="0">
              <a:buNone/>
              <a:defRPr sz="3000" b="1"/>
            </a:lvl4pPr>
            <a:lvl5pPr marL="3438327" indent="0">
              <a:buNone/>
              <a:defRPr sz="3000" b="1"/>
            </a:lvl5pPr>
            <a:lvl6pPr marL="4297909" indent="0">
              <a:buNone/>
              <a:defRPr sz="3000" b="1"/>
            </a:lvl6pPr>
            <a:lvl7pPr marL="5157490" indent="0">
              <a:buNone/>
              <a:defRPr sz="3000" b="1"/>
            </a:lvl7pPr>
            <a:lvl8pPr marL="6017072" indent="0">
              <a:buNone/>
              <a:defRPr sz="3000" b="1"/>
            </a:lvl8pPr>
            <a:lvl9pPr marL="6876654" indent="0">
              <a:buNone/>
              <a:defRPr sz="3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94214" y="5138142"/>
            <a:ext cx="6134633" cy="933491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053020" y="3626704"/>
            <a:ext cx="6137042" cy="1511438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9582" indent="0">
              <a:buNone/>
              <a:defRPr sz="3800" b="1"/>
            </a:lvl2pPr>
            <a:lvl3pPr marL="1719163" indent="0">
              <a:buNone/>
              <a:defRPr sz="3400" b="1"/>
            </a:lvl3pPr>
            <a:lvl4pPr marL="2578745" indent="0">
              <a:buNone/>
              <a:defRPr sz="3000" b="1"/>
            </a:lvl4pPr>
            <a:lvl5pPr marL="3438327" indent="0">
              <a:buNone/>
              <a:defRPr sz="3000" b="1"/>
            </a:lvl5pPr>
            <a:lvl6pPr marL="4297909" indent="0">
              <a:buNone/>
              <a:defRPr sz="3000" b="1"/>
            </a:lvl6pPr>
            <a:lvl7pPr marL="5157490" indent="0">
              <a:buNone/>
              <a:defRPr sz="3000" b="1"/>
            </a:lvl7pPr>
            <a:lvl8pPr marL="6017072" indent="0">
              <a:buNone/>
              <a:defRPr sz="3000" b="1"/>
            </a:lvl8pPr>
            <a:lvl9pPr marL="6876654" indent="0">
              <a:buNone/>
              <a:defRPr sz="30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053020" y="5138142"/>
            <a:ext cx="6137042" cy="9334918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51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214" y="645081"/>
            <a:ext cx="4567831" cy="2745343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28366" y="645082"/>
            <a:ext cx="7761695" cy="13827979"/>
          </a:xfrm>
        </p:spPr>
        <p:txBody>
          <a:bodyPr/>
          <a:lstStyle>
            <a:lvl1pPr>
              <a:defRPr sz="6000"/>
            </a:lvl1pPr>
            <a:lvl2pPr>
              <a:defRPr sz="5300"/>
            </a:lvl2pPr>
            <a:lvl3pPr>
              <a:defRPr sz="45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94214" y="3390425"/>
            <a:ext cx="4567831" cy="11082636"/>
          </a:xfrm>
        </p:spPr>
        <p:txBody>
          <a:bodyPr/>
          <a:lstStyle>
            <a:lvl1pPr marL="0" indent="0">
              <a:buNone/>
              <a:defRPr sz="2600"/>
            </a:lvl1pPr>
            <a:lvl2pPr marL="859582" indent="0">
              <a:buNone/>
              <a:defRPr sz="2300"/>
            </a:lvl2pPr>
            <a:lvl3pPr marL="1719163" indent="0">
              <a:buNone/>
              <a:defRPr sz="1900"/>
            </a:lvl3pPr>
            <a:lvl4pPr marL="2578745" indent="0">
              <a:buNone/>
              <a:defRPr sz="1700"/>
            </a:lvl4pPr>
            <a:lvl5pPr marL="3438327" indent="0">
              <a:buNone/>
              <a:defRPr sz="1700"/>
            </a:lvl5pPr>
            <a:lvl6pPr marL="4297909" indent="0">
              <a:buNone/>
              <a:defRPr sz="1700"/>
            </a:lvl6pPr>
            <a:lvl7pPr marL="5157490" indent="0">
              <a:buNone/>
              <a:defRPr sz="1700"/>
            </a:lvl7pPr>
            <a:lvl8pPr marL="6017072" indent="0">
              <a:buNone/>
              <a:defRPr sz="1700"/>
            </a:lvl8pPr>
            <a:lvl9pPr marL="6876654" indent="0">
              <a:buNone/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2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1415" y="11341417"/>
            <a:ext cx="8330565" cy="1338919"/>
          </a:xfrm>
        </p:spPr>
        <p:txBody>
          <a:bodyPr anchor="b"/>
          <a:lstStyle>
            <a:lvl1pPr algn="l">
              <a:defRPr sz="3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721415" y="1447681"/>
            <a:ext cx="8330565" cy="9721215"/>
          </a:xfrm>
        </p:spPr>
        <p:txBody>
          <a:bodyPr/>
          <a:lstStyle>
            <a:lvl1pPr marL="0" indent="0">
              <a:buNone/>
              <a:defRPr sz="6000"/>
            </a:lvl1pPr>
            <a:lvl2pPr marL="859582" indent="0">
              <a:buNone/>
              <a:defRPr sz="5300"/>
            </a:lvl2pPr>
            <a:lvl3pPr marL="1719163" indent="0">
              <a:buNone/>
              <a:defRPr sz="4500"/>
            </a:lvl3pPr>
            <a:lvl4pPr marL="2578745" indent="0">
              <a:buNone/>
              <a:defRPr sz="3800"/>
            </a:lvl4pPr>
            <a:lvl5pPr marL="3438327" indent="0">
              <a:buNone/>
              <a:defRPr sz="3800"/>
            </a:lvl5pPr>
            <a:lvl6pPr marL="4297909" indent="0">
              <a:buNone/>
              <a:defRPr sz="3800"/>
            </a:lvl6pPr>
            <a:lvl7pPr marL="5157490" indent="0">
              <a:buNone/>
              <a:defRPr sz="3800"/>
            </a:lvl7pPr>
            <a:lvl8pPr marL="6017072" indent="0">
              <a:buNone/>
              <a:defRPr sz="3800"/>
            </a:lvl8pPr>
            <a:lvl9pPr marL="6876654" indent="0">
              <a:buNone/>
              <a:defRPr sz="3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721415" y="12680336"/>
            <a:ext cx="8330565" cy="1901486"/>
          </a:xfrm>
        </p:spPr>
        <p:txBody>
          <a:bodyPr/>
          <a:lstStyle>
            <a:lvl1pPr marL="0" indent="0">
              <a:buNone/>
              <a:defRPr sz="2600"/>
            </a:lvl1pPr>
            <a:lvl2pPr marL="859582" indent="0">
              <a:buNone/>
              <a:defRPr sz="2300"/>
            </a:lvl2pPr>
            <a:lvl3pPr marL="1719163" indent="0">
              <a:buNone/>
              <a:defRPr sz="1900"/>
            </a:lvl3pPr>
            <a:lvl4pPr marL="2578745" indent="0">
              <a:buNone/>
              <a:defRPr sz="1700"/>
            </a:lvl4pPr>
            <a:lvl5pPr marL="3438327" indent="0">
              <a:buNone/>
              <a:defRPr sz="1700"/>
            </a:lvl5pPr>
            <a:lvl6pPr marL="4297909" indent="0">
              <a:buNone/>
              <a:defRPr sz="1700"/>
            </a:lvl6pPr>
            <a:lvl7pPr marL="5157490" indent="0">
              <a:buNone/>
              <a:defRPr sz="1700"/>
            </a:lvl7pPr>
            <a:lvl8pPr marL="6017072" indent="0">
              <a:buNone/>
              <a:defRPr sz="1700"/>
            </a:lvl8pPr>
            <a:lvl9pPr marL="6876654" indent="0">
              <a:buNone/>
              <a:defRPr sz="17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8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4214" y="648832"/>
            <a:ext cx="12495848" cy="2700338"/>
          </a:xfrm>
          <a:prstGeom prst="rect">
            <a:avLst/>
          </a:prstGeom>
        </p:spPr>
        <p:txBody>
          <a:bodyPr vert="horz" lIns="171916" tIns="85958" rIns="171916" bIns="8595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94214" y="3780473"/>
            <a:ext cx="12495848" cy="10692588"/>
          </a:xfrm>
          <a:prstGeom prst="rect">
            <a:avLst/>
          </a:prstGeom>
        </p:spPr>
        <p:txBody>
          <a:bodyPr vert="horz" lIns="171916" tIns="85958" rIns="171916" bIns="8595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4214" y="15016878"/>
            <a:ext cx="3239664" cy="862608"/>
          </a:xfrm>
          <a:prstGeom prst="rect">
            <a:avLst/>
          </a:prstGeom>
        </p:spPr>
        <p:txBody>
          <a:bodyPr vert="horz" lIns="171916" tIns="85958" rIns="171916" bIns="85958" rtlCol="0" anchor="ctr"/>
          <a:lstStyle>
            <a:lvl1pPr algn="l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525A-06B6-4AD2-8712-C3BA8EA39CB9}" type="datetimeFigureOut">
              <a:rPr lang="ru-RU" smtClean="0"/>
              <a:t>25.06.2019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743794" y="15016878"/>
            <a:ext cx="4396687" cy="862608"/>
          </a:xfrm>
          <a:prstGeom prst="rect">
            <a:avLst/>
          </a:prstGeom>
        </p:spPr>
        <p:txBody>
          <a:bodyPr vert="horz" lIns="171916" tIns="85958" rIns="171916" bIns="85958" rtlCol="0" anchor="ctr"/>
          <a:lstStyle>
            <a:lvl1pPr algn="ct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50397" y="15016878"/>
            <a:ext cx="3239664" cy="862608"/>
          </a:xfrm>
          <a:prstGeom prst="rect">
            <a:avLst/>
          </a:prstGeom>
        </p:spPr>
        <p:txBody>
          <a:bodyPr vert="horz" lIns="171916" tIns="85958" rIns="171916" bIns="85958" rtlCol="0" anchor="ctr"/>
          <a:lstStyle>
            <a:lvl1pPr algn="r">
              <a:defRPr sz="2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94C7F-8B79-49EB-B70B-09B3C06593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719163" rtl="0" eaLnBrk="1" latinLnBrk="0" hangingPunct="1">
        <a:spcBef>
          <a:spcPct val="0"/>
        </a:spcBef>
        <a:buNone/>
        <a:defRPr sz="8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4686" indent="-644686" algn="l" defTabSz="1719163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1pPr>
      <a:lvl2pPr marL="1396820" indent="-537239" algn="l" defTabSz="1719163" rtl="0" eaLnBrk="1" latinLnBrk="0" hangingPunct="1">
        <a:spcBef>
          <a:spcPct val="20000"/>
        </a:spcBef>
        <a:buFont typeface="Arial" pitchFamily="34" charset="0"/>
        <a:buChar char="–"/>
        <a:defRPr sz="5300" kern="1200">
          <a:solidFill>
            <a:schemeClr val="tx1"/>
          </a:solidFill>
          <a:latin typeface="+mn-lt"/>
          <a:ea typeface="+mn-ea"/>
          <a:cs typeface="+mn-cs"/>
        </a:defRPr>
      </a:lvl2pPr>
      <a:lvl3pPr marL="2148954" indent="-429791" algn="l" defTabSz="1719163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008536" indent="-429791" algn="l" defTabSz="1719163" rtl="0" eaLnBrk="1" latinLnBrk="0" hangingPunct="1">
        <a:spcBef>
          <a:spcPct val="20000"/>
        </a:spcBef>
        <a:buFont typeface="Arial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68118" indent="-429791" algn="l" defTabSz="1719163" rtl="0" eaLnBrk="1" latinLnBrk="0" hangingPunct="1">
        <a:spcBef>
          <a:spcPct val="20000"/>
        </a:spcBef>
        <a:buFont typeface="Arial" pitchFamily="34" charset="0"/>
        <a:buChar char="»"/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727699" indent="-429791" algn="l" defTabSz="171916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587281" indent="-429791" algn="l" defTabSz="171916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446863" indent="-429791" algn="l" defTabSz="171916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306445" indent="-429791" algn="l" defTabSz="171916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59582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719163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578745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38327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97909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157490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6017072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876654" algn="l" defTabSz="1719163" rtl="0" eaLnBrk="1" latinLnBrk="0" hangingPunct="1"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Freeform 5"/>
          <p:cNvSpPr>
            <a:spLocks/>
          </p:cNvSpPr>
          <p:nvPr/>
        </p:nvSpPr>
        <p:spPr bwMode="auto">
          <a:xfrm>
            <a:off x="9243217" y="355016"/>
            <a:ext cx="4310757" cy="7924000"/>
          </a:xfrm>
          <a:custGeom>
            <a:avLst/>
            <a:gdLst>
              <a:gd name="T0" fmla="*/ 2539 w 2697"/>
              <a:gd name="T1" fmla="*/ 505 h 4162"/>
              <a:gd name="T2" fmla="*/ 2575 w 2697"/>
              <a:gd name="T3" fmla="*/ 376 h 4162"/>
              <a:gd name="T4" fmla="*/ 2479 w 2697"/>
              <a:gd name="T5" fmla="*/ 292 h 4162"/>
              <a:gd name="T6" fmla="*/ 2326 w 2697"/>
              <a:gd name="T7" fmla="*/ 301 h 4162"/>
              <a:gd name="T8" fmla="*/ 2104 w 2697"/>
              <a:gd name="T9" fmla="*/ 409 h 4162"/>
              <a:gd name="T10" fmla="*/ 2221 w 2697"/>
              <a:gd name="T11" fmla="*/ 574 h 4162"/>
              <a:gd name="T12" fmla="*/ 2119 w 2697"/>
              <a:gd name="T13" fmla="*/ 877 h 4162"/>
              <a:gd name="T14" fmla="*/ 2352 w 2697"/>
              <a:gd name="T15" fmla="*/ 1314 h 4162"/>
              <a:gd name="T16" fmla="*/ 2264 w 2697"/>
              <a:gd name="T17" fmla="*/ 1232 h 4162"/>
              <a:gd name="T18" fmla="*/ 2192 w 2697"/>
              <a:gd name="T19" fmla="*/ 1272 h 4162"/>
              <a:gd name="T20" fmla="*/ 2146 w 2697"/>
              <a:gd name="T21" fmla="*/ 1606 h 4162"/>
              <a:gd name="T22" fmla="*/ 2120 w 2697"/>
              <a:gd name="T23" fmla="*/ 1680 h 4162"/>
              <a:gd name="T24" fmla="*/ 1970 w 2697"/>
              <a:gd name="T25" fmla="*/ 1718 h 4162"/>
              <a:gd name="T26" fmla="*/ 1766 w 2697"/>
              <a:gd name="T27" fmla="*/ 1892 h 4162"/>
              <a:gd name="T28" fmla="*/ 1754 w 2697"/>
              <a:gd name="T29" fmla="*/ 2068 h 4162"/>
              <a:gd name="T30" fmla="*/ 1744 w 2697"/>
              <a:gd name="T31" fmla="*/ 2226 h 4162"/>
              <a:gd name="T32" fmla="*/ 1518 w 2697"/>
              <a:gd name="T33" fmla="*/ 2292 h 4162"/>
              <a:gd name="T34" fmla="*/ 1398 w 2697"/>
              <a:gd name="T35" fmla="*/ 2218 h 4162"/>
              <a:gd name="T36" fmla="*/ 1270 w 2697"/>
              <a:gd name="T37" fmla="*/ 2300 h 4162"/>
              <a:gd name="T38" fmla="*/ 1164 w 2697"/>
              <a:gd name="T39" fmla="*/ 2450 h 4162"/>
              <a:gd name="T40" fmla="*/ 1070 w 2697"/>
              <a:gd name="T41" fmla="*/ 2422 h 4162"/>
              <a:gd name="T42" fmla="*/ 974 w 2697"/>
              <a:gd name="T43" fmla="*/ 2452 h 4162"/>
              <a:gd name="T44" fmla="*/ 822 w 2697"/>
              <a:gd name="T45" fmla="*/ 2396 h 4162"/>
              <a:gd name="T46" fmla="*/ 586 w 2697"/>
              <a:gd name="T47" fmla="*/ 2498 h 4162"/>
              <a:gd name="T48" fmla="*/ 504 w 2697"/>
              <a:gd name="T49" fmla="*/ 2972 h 4162"/>
              <a:gd name="T50" fmla="*/ 462 w 2697"/>
              <a:gd name="T51" fmla="*/ 3278 h 4162"/>
              <a:gd name="T52" fmla="*/ 476 w 2697"/>
              <a:gd name="T53" fmla="*/ 3530 h 4162"/>
              <a:gd name="T54" fmla="*/ 530 w 2697"/>
              <a:gd name="T55" fmla="*/ 3882 h 4162"/>
              <a:gd name="T56" fmla="*/ 445 w 2697"/>
              <a:gd name="T57" fmla="*/ 4132 h 4162"/>
              <a:gd name="T58" fmla="*/ 394 w 2697"/>
              <a:gd name="T59" fmla="*/ 3987 h 4162"/>
              <a:gd name="T60" fmla="*/ 210 w 2697"/>
              <a:gd name="T61" fmla="*/ 4158 h 4162"/>
              <a:gd name="T62" fmla="*/ 403 w 2697"/>
              <a:gd name="T63" fmla="*/ 3733 h 4162"/>
              <a:gd name="T64" fmla="*/ 348 w 2697"/>
              <a:gd name="T65" fmla="*/ 3356 h 4162"/>
              <a:gd name="T66" fmla="*/ 408 w 2697"/>
              <a:gd name="T67" fmla="*/ 2888 h 4162"/>
              <a:gd name="T68" fmla="*/ 412 w 2697"/>
              <a:gd name="T69" fmla="*/ 2626 h 4162"/>
              <a:gd name="T70" fmla="*/ 460 w 2697"/>
              <a:gd name="T71" fmla="*/ 2460 h 4162"/>
              <a:gd name="T72" fmla="*/ 778 w 2697"/>
              <a:gd name="T73" fmla="*/ 2274 h 4162"/>
              <a:gd name="T74" fmla="*/ 928 w 2697"/>
              <a:gd name="T75" fmla="*/ 2200 h 4162"/>
              <a:gd name="T76" fmla="*/ 1156 w 2697"/>
              <a:gd name="T77" fmla="*/ 2164 h 4162"/>
              <a:gd name="T78" fmla="*/ 1418 w 2697"/>
              <a:gd name="T79" fmla="*/ 2026 h 4162"/>
              <a:gd name="T80" fmla="*/ 1574 w 2697"/>
              <a:gd name="T81" fmla="*/ 1872 h 4162"/>
              <a:gd name="T82" fmla="*/ 1678 w 2697"/>
              <a:gd name="T83" fmla="*/ 1658 h 4162"/>
              <a:gd name="T84" fmla="*/ 1820 w 2697"/>
              <a:gd name="T85" fmla="*/ 1432 h 4162"/>
              <a:gd name="T86" fmla="*/ 1812 w 2697"/>
              <a:gd name="T87" fmla="*/ 1288 h 4162"/>
              <a:gd name="T88" fmla="*/ 1858 w 2697"/>
              <a:gd name="T89" fmla="*/ 1138 h 4162"/>
              <a:gd name="T90" fmla="*/ 1638 w 2697"/>
              <a:gd name="T91" fmla="*/ 1062 h 4162"/>
              <a:gd name="T92" fmla="*/ 1540 w 2697"/>
              <a:gd name="T93" fmla="*/ 1262 h 4162"/>
              <a:gd name="T94" fmla="*/ 1590 w 2697"/>
              <a:gd name="T95" fmla="*/ 1036 h 4162"/>
              <a:gd name="T96" fmla="*/ 1552 w 2697"/>
              <a:gd name="T97" fmla="*/ 1006 h 4162"/>
              <a:gd name="T98" fmla="*/ 1364 w 2697"/>
              <a:gd name="T99" fmla="*/ 1004 h 4162"/>
              <a:gd name="T100" fmla="*/ 1220 w 2697"/>
              <a:gd name="T101" fmla="*/ 1016 h 4162"/>
              <a:gd name="T102" fmla="*/ 1446 w 2697"/>
              <a:gd name="T103" fmla="*/ 930 h 4162"/>
              <a:gd name="T104" fmla="*/ 1666 w 2697"/>
              <a:gd name="T105" fmla="*/ 804 h 4162"/>
              <a:gd name="T106" fmla="*/ 1750 w 2697"/>
              <a:gd name="T107" fmla="*/ 610 h 4162"/>
              <a:gd name="T108" fmla="*/ 1564 w 2697"/>
              <a:gd name="T109" fmla="*/ 522 h 4162"/>
              <a:gd name="T110" fmla="*/ 1366 w 2697"/>
              <a:gd name="T111" fmla="*/ 622 h 4162"/>
              <a:gd name="T112" fmla="*/ 1210 w 2697"/>
              <a:gd name="T113" fmla="*/ 550 h 4162"/>
              <a:gd name="T114" fmla="*/ 1174 w 2697"/>
              <a:gd name="T115" fmla="*/ 414 h 4162"/>
              <a:gd name="T116" fmla="*/ 1434 w 2697"/>
              <a:gd name="T117" fmla="*/ 458 h 4162"/>
              <a:gd name="T118" fmla="*/ 1520 w 2697"/>
              <a:gd name="T119" fmla="*/ 344 h 4162"/>
              <a:gd name="T120" fmla="*/ 1660 w 2697"/>
              <a:gd name="T121" fmla="*/ 178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97" h="4162">
                <a:moveTo>
                  <a:pt x="270" y="4160"/>
                </a:moveTo>
                <a:lnTo>
                  <a:pt x="2697" y="4155"/>
                </a:lnTo>
                <a:lnTo>
                  <a:pt x="2686" y="346"/>
                </a:lnTo>
                <a:lnTo>
                  <a:pt x="2626" y="402"/>
                </a:lnTo>
                <a:lnTo>
                  <a:pt x="2626" y="499"/>
                </a:lnTo>
                <a:lnTo>
                  <a:pt x="2605" y="430"/>
                </a:lnTo>
                <a:lnTo>
                  <a:pt x="2578" y="457"/>
                </a:lnTo>
                <a:lnTo>
                  <a:pt x="2539" y="505"/>
                </a:lnTo>
                <a:lnTo>
                  <a:pt x="2539" y="547"/>
                </a:lnTo>
                <a:lnTo>
                  <a:pt x="2515" y="592"/>
                </a:lnTo>
                <a:lnTo>
                  <a:pt x="2494" y="565"/>
                </a:lnTo>
                <a:lnTo>
                  <a:pt x="2500" y="526"/>
                </a:lnTo>
                <a:lnTo>
                  <a:pt x="2488" y="502"/>
                </a:lnTo>
                <a:lnTo>
                  <a:pt x="2515" y="469"/>
                </a:lnTo>
                <a:lnTo>
                  <a:pt x="2500" y="427"/>
                </a:lnTo>
                <a:lnTo>
                  <a:pt x="2575" y="376"/>
                </a:lnTo>
                <a:lnTo>
                  <a:pt x="2623" y="307"/>
                </a:lnTo>
                <a:lnTo>
                  <a:pt x="2641" y="253"/>
                </a:lnTo>
                <a:lnTo>
                  <a:pt x="2647" y="223"/>
                </a:lnTo>
                <a:lnTo>
                  <a:pt x="2614" y="283"/>
                </a:lnTo>
                <a:lnTo>
                  <a:pt x="2563" y="268"/>
                </a:lnTo>
                <a:lnTo>
                  <a:pt x="2536" y="259"/>
                </a:lnTo>
                <a:lnTo>
                  <a:pt x="2497" y="280"/>
                </a:lnTo>
                <a:lnTo>
                  <a:pt x="2479" y="292"/>
                </a:lnTo>
                <a:lnTo>
                  <a:pt x="2443" y="313"/>
                </a:lnTo>
                <a:lnTo>
                  <a:pt x="2401" y="361"/>
                </a:lnTo>
                <a:lnTo>
                  <a:pt x="2398" y="319"/>
                </a:lnTo>
                <a:lnTo>
                  <a:pt x="2440" y="277"/>
                </a:lnTo>
                <a:lnTo>
                  <a:pt x="2419" y="253"/>
                </a:lnTo>
                <a:lnTo>
                  <a:pt x="2380" y="274"/>
                </a:lnTo>
                <a:lnTo>
                  <a:pt x="2362" y="253"/>
                </a:lnTo>
                <a:lnTo>
                  <a:pt x="2326" y="301"/>
                </a:lnTo>
                <a:lnTo>
                  <a:pt x="2302" y="289"/>
                </a:lnTo>
                <a:lnTo>
                  <a:pt x="2290" y="271"/>
                </a:lnTo>
                <a:lnTo>
                  <a:pt x="2233" y="271"/>
                </a:lnTo>
                <a:lnTo>
                  <a:pt x="2212" y="295"/>
                </a:lnTo>
                <a:lnTo>
                  <a:pt x="2191" y="277"/>
                </a:lnTo>
                <a:lnTo>
                  <a:pt x="2140" y="310"/>
                </a:lnTo>
                <a:lnTo>
                  <a:pt x="2113" y="343"/>
                </a:lnTo>
                <a:lnTo>
                  <a:pt x="2104" y="409"/>
                </a:lnTo>
                <a:lnTo>
                  <a:pt x="2092" y="472"/>
                </a:lnTo>
                <a:lnTo>
                  <a:pt x="2101" y="520"/>
                </a:lnTo>
                <a:lnTo>
                  <a:pt x="2074" y="559"/>
                </a:lnTo>
                <a:lnTo>
                  <a:pt x="2086" y="610"/>
                </a:lnTo>
                <a:lnTo>
                  <a:pt x="2110" y="652"/>
                </a:lnTo>
                <a:lnTo>
                  <a:pt x="2140" y="667"/>
                </a:lnTo>
                <a:lnTo>
                  <a:pt x="2173" y="619"/>
                </a:lnTo>
                <a:lnTo>
                  <a:pt x="2221" y="574"/>
                </a:lnTo>
                <a:lnTo>
                  <a:pt x="2269" y="523"/>
                </a:lnTo>
                <a:lnTo>
                  <a:pt x="2269" y="550"/>
                </a:lnTo>
                <a:lnTo>
                  <a:pt x="2293" y="547"/>
                </a:lnTo>
                <a:lnTo>
                  <a:pt x="2260" y="592"/>
                </a:lnTo>
                <a:lnTo>
                  <a:pt x="2215" y="658"/>
                </a:lnTo>
                <a:lnTo>
                  <a:pt x="2134" y="769"/>
                </a:lnTo>
                <a:lnTo>
                  <a:pt x="2122" y="817"/>
                </a:lnTo>
                <a:lnTo>
                  <a:pt x="2119" y="877"/>
                </a:lnTo>
                <a:lnTo>
                  <a:pt x="2131" y="949"/>
                </a:lnTo>
                <a:lnTo>
                  <a:pt x="2167" y="1045"/>
                </a:lnTo>
                <a:lnTo>
                  <a:pt x="2176" y="1111"/>
                </a:lnTo>
                <a:lnTo>
                  <a:pt x="2215" y="1141"/>
                </a:lnTo>
                <a:lnTo>
                  <a:pt x="2293" y="1186"/>
                </a:lnTo>
                <a:lnTo>
                  <a:pt x="2338" y="1228"/>
                </a:lnTo>
                <a:lnTo>
                  <a:pt x="2356" y="1285"/>
                </a:lnTo>
                <a:lnTo>
                  <a:pt x="2352" y="1314"/>
                </a:lnTo>
                <a:lnTo>
                  <a:pt x="2354" y="1370"/>
                </a:lnTo>
                <a:lnTo>
                  <a:pt x="2344" y="1350"/>
                </a:lnTo>
                <a:lnTo>
                  <a:pt x="2336" y="1354"/>
                </a:lnTo>
                <a:lnTo>
                  <a:pt x="2320" y="1330"/>
                </a:lnTo>
                <a:lnTo>
                  <a:pt x="2322" y="1298"/>
                </a:lnTo>
                <a:lnTo>
                  <a:pt x="2312" y="1270"/>
                </a:lnTo>
                <a:lnTo>
                  <a:pt x="2282" y="1238"/>
                </a:lnTo>
                <a:lnTo>
                  <a:pt x="2264" y="1232"/>
                </a:lnTo>
                <a:lnTo>
                  <a:pt x="2252" y="1240"/>
                </a:lnTo>
                <a:lnTo>
                  <a:pt x="2238" y="1206"/>
                </a:lnTo>
                <a:lnTo>
                  <a:pt x="2202" y="1176"/>
                </a:lnTo>
                <a:lnTo>
                  <a:pt x="2174" y="1176"/>
                </a:lnTo>
                <a:lnTo>
                  <a:pt x="2174" y="1212"/>
                </a:lnTo>
                <a:lnTo>
                  <a:pt x="2172" y="1236"/>
                </a:lnTo>
                <a:lnTo>
                  <a:pt x="2190" y="1258"/>
                </a:lnTo>
                <a:lnTo>
                  <a:pt x="2192" y="1272"/>
                </a:lnTo>
                <a:lnTo>
                  <a:pt x="2174" y="1272"/>
                </a:lnTo>
                <a:lnTo>
                  <a:pt x="2162" y="1290"/>
                </a:lnTo>
                <a:lnTo>
                  <a:pt x="2164" y="1334"/>
                </a:lnTo>
                <a:lnTo>
                  <a:pt x="2154" y="1388"/>
                </a:lnTo>
                <a:lnTo>
                  <a:pt x="2148" y="1496"/>
                </a:lnTo>
                <a:lnTo>
                  <a:pt x="2156" y="1548"/>
                </a:lnTo>
                <a:lnTo>
                  <a:pt x="2168" y="1596"/>
                </a:lnTo>
                <a:lnTo>
                  <a:pt x="2146" y="1606"/>
                </a:lnTo>
                <a:lnTo>
                  <a:pt x="2184" y="1650"/>
                </a:lnTo>
                <a:lnTo>
                  <a:pt x="2188" y="1680"/>
                </a:lnTo>
                <a:lnTo>
                  <a:pt x="2194" y="1732"/>
                </a:lnTo>
                <a:lnTo>
                  <a:pt x="2182" y="1748"/>
                </a:lnTo>
                <a:lnTo>
                  <a:pt x="2168" y="1788"/>
                </a:lnTo>
                <a:lnTo>
                  <a:pt x="2158" y="1762"/>
                </a:lnTo>
                <a:lnTo>
                  <a:pt x="2132" y="1730"/>
                </a:lnTo>
                <a:lnTo>
                  <a:pt x="2120" y="1680"/>
                </a:lnTo>
                <a:lnTo>
                  <a:pt x="2116" y="1642"/>
                </a:lnTo>
                <a:lnTo>
                  <a:pt x="2128" y="1632"/>
                </a:lnTo>
                <a:lnTo>
                  <a:pt x="2112" y="1612"/>
                </a:lnTo>
                <a:lnTo>
                  <a:pt x="2086" y="1606"/>
                </a:lnTo>
                <a:lnTo>
                  <a:pt x="2062" y="1618"/>
                </a:lnTo>
                <a:lnTo>
                  <a:pt x="2032" y="1642"/>
                </a:lnTo>
                <a:lnTo>
                  <a:pt x="1998" y="1680"/>
                </a:lnTo>
                <a:lnTo>
                  <a:pt x="1970" y="1718"/>
                </a:lnTo>
                <a:lnTo>
                  <a:pt x="1984" y="1752"/>
                </a:lnTo>
                <a:lnTo>
                  <a:pt x="1972" y="1774"/>
                </a:lnTo>
                <a:lnTo>
                  <a:pt x="1896" y="1814"/>
                </a:lnTo>
                <a:lnTo>
                  <a:pt x="1866" y="1852"/>
                </a:lnTo>
                <a:lnTo>
                  <a:pt x="1834" y="1878"/>
                </a:lnTo>
                <a:lnTo>
                  <a:pt x="1802" y="1896"/>
                </a:lnTo>
                <a:lnTo>
                  <a:pt x="1790" y="1886"/>
                </a:lnTo>
                <a:lnTo>
                  <a:pt x="1766" y="1892"/>
                </a:lnTo>
                <a:lnTo>
                  <a:pt x="1738" y="1934"/>
                </a:lnTo>
                <a:lnTo>
                  <a:pt x="1738" y="1954"/>
                </a:lnTo>
                <a:lnTo>
                  <a:pt x="1742" y="1966"/>
                </a:lnTo>
                <a:lnTo>
                  <a:pt x="1716" y="1984"/>
                </a:lnTo>
                <a:lnTo>
                  <a:pt x="1738" y="2004"/>
                </a:lnTo>
                <a:lnTo>
                  <a:pt x="1726" y="2028"/>
                </a:lnTo>
                <a:lnTo>
                  <a:pt x="1738" y="2052"/>
                </a:lnTo>
                <a:lnTo>
                  <a:pt x="1754" y="2068"/>
                </a:lnTo>
                <a:lnTo>
                  <a:pt x="1782" y="2076"/>
                </a:lnTo>
                <a:lnTo>
                  <a:pt x="1768" y="2104"/>
                </a:lnTo>
                <a:lnTo>
                  <a:pt x="1784" y="2142"/>
                </a:lnTo>
                <a:lnTo>
                  <a:pt x="1794" y="2184"/>
                </a:lnTo>
                <a:lnTo>
                  <a:pt x="1764" y="2198"/>
                </a:lnTo>
                <a:lnTo>
                  <a:pt x="1782" y="2240"/>
                </a:lnTo>
                <a:lnTo>
                  <a:pt x="1756" y="2216"/>
                </a:lnTo>
                <a:lnTo>
                  <a:pt x="1744" y="2226"/>
                </a:lnTo>
                <a:lnTo>
                  <a:pt x="1718" y="2206"/>
                </a:lnTo>
                <a:lnTo>
                  <a:pt x="1694" y="2218"/>
                </a:lnTo>
                <a:lnTo>
                  <a:pt x="1672" y="2222"/>
                </a:lnTo>
                <a:lnTo>
                  <a:pt x="1630" y="2206"/>
                </a:lnTo>
                <a:lnTo>
                  <a:pt x="1588" y="2222"/>
                </a:lnTo>
                <a:lnTo>
                  <a:pt x="1568" y="2246"/>
                </a:lnTo>
                <a:lnTo>
                  <a:pt x="1542" y="2250"/>
                </a:lnTo>
                <a:lnTo>
                  <a:pt x="1518" y="2292"/>
                </a:lnTo>
                <a:lnTo>
                  <a:pt x="1510" y="2354"/>
                </a:lnTo>
                <a:lnTo>
                  <a:pt x="1490" y="2368"/>
                </a:lnTo>
                <a:lnTo>
                  <a:pt x="1444" y="2306"/>
                </a:lnTo>
                <a:lnTo>
                  <a:pt x="1436" y="2284"/>
                </a:lnTo>
                <a:lnTo>
                  <a:pt x="1448" y="2256"/>
                </a:lnTo>
                <a:lnTo>
                  <a:pt x="1444" y="2226"/>
                </a:lnTo>
                <a:lnTo>
                  <a:pt x="1424" y="2208"/>
                </a:lnTo>
                <a:lnTo>
                  <a:pt x="1398" y="2218"/>
                </a:lnTo>
                <a:lnTo>
                  <a:pt x="1384" y="2238"/>
                </a:lnTo>
                <a:lnTo>
                  <a:pt x="1358" y="2240"/>
                </a:lnTo>
                <a:lnTo>
                  <a:pt x="1340" y="2232"/>
                </a:lnTo>
                <a:lnTo>
                  <a:pt x="1330" y="2256"/>
                </a:lnTo>
                <a:lnTo>
                  <a:pt x="1314" y="2254"/>
                </a:lnTo>
                <a:lnTo>
                  <a:pt x="1294" y="2276"/>
                </a:lnTo>
                <a:lnTo>
                  <a:pt x="1298" y="2296"/>
                </a:lnTo>
                <a:lnTo>
                  <a:pt x="1270" y="2300"/>
                </a:lnTo>
                <a:lnTo>
                  <a:pt x="1254" y="2282"/>
                </a:lnTo>
                <a:lnTo>
                  <a:pt x="1254" y="2328"/>
                </a:lnTo>
                <a:lnTo>
                  <a:pt x="1240" y="2388"/>
                </a:lnTo>
                <a:lnTo>
                  <a:pt x="1246" y="2402"/>
                </a:lnTo>
                <a:lnTo>
                  <a:pt x="1228" y="2406"/>
                </a:lnTo>
                <a:lnTo>
                  <a:pt x="1148" y="2510"/>
                </a:lnTo>
                <a:lnTo>
                  <a:pt x="1160" y="2468"/>
                </a:lnTo>
                <a:lnTo>
                  <a:pt x="1164" y="2450"/>
                </a:lnTo>
                <a:lnTo>
                  <a:pt x="1152" y="2424"/>
                </a:lnTo>
                <a:lnTo>
                  <a:pt x="1164" y="2398"/>
                </a:lnTo>
                <a:lnTo>
                  <a:pt x="1164" y="2366"/>
                </a:lnTo>
                <a:lnTo>
                  <a:pt x="1144" y="2386"/>
                </a:lnTo>
                <a:lnTo>
                  <a:pt x="1124" y="2364"/>
                </a:lnTo>
                <a:lnTo>
                  <a:pt x="1096" y="2372"/>
                </a:lnTo>
                <a:lnTo>
                  <a:pt x="1082" y="2380"/>
                </a:lnTo>
                <a:lnTo>
                  <a:pt x="1070" y="2422"/>
                </a:lnTo>
                <a:lnTo>
                  <a:pt x="1054" y="2458"/>
                </a:lnTo>
                <a:lnTo>
                  <a:pt x="1048" y="2442"/>
                </a:lnTo>
                <a:lnTo>
                  <a:pt x="1034" y="2428"/>
                </a:lnTo>
                <a:lnTo>
                  <a:pt x="1044" y="2402"/>
                </a:lnTo>
                <a:lnTo>
                  <a:pt x="1044" y="2370"/>
                </a:lnTo>
                <a:lnTo>
                  <a:pt x="1010" y="2366"/>
                </a:lnTo>
                <a:lnTo>
                  <a:pt x="984" y="2414"/>
                </a:lnTo>
                <a:lnTo>
                  <a:pt x="974" y="2452"/>
                </a:lnTo>
                <a:lnTo>
                  <a:pt x="970" y="2484"/>
                </a:lnTo>
                <a:lnTo>
                  <a:pt x="954" y="2488"/>
                </a:lnTo>
                <a:lnTo>
                  <a:pt x="960" y="2458"/>
                </a:lnTo>
                <a:lnTo>
                  <a:pt x="948" y="2398"/>
                </a:lnTo>
                <a:lnTo>
                  <a:pt x="890" y="2398"/>
                </a:lnTo>
                <a:lnTo>
                  <a:pt x="866" y="2386"/>
                </a:lnTo>
                <a:lnTo>
                  <a:pt x="846" y="2376"/>
                </a:lnTo>
                <a:lnTo>
                  <a:pt x="822" y="2396"/>
                </a:lnTo>
                <a:lnTo>
                  <a:pt x="796" y="2414"/>
                </a:lnTo>
                <a:lnTo>
                  <a:pt x="778" y="2416"/>
                </a:lnTo>
                <a:lnTo>
                  <a:pt x="754" y="2446"/>
                </a:lnTo>
                <a:lnTo>
                  <a:pt x="716" y="2454"/>
                </a:lnTo>
                <a:lnTo>
                  <a:pt x="674" y="2448"/>
                </a:lnTo>
                <a:lnTo>
                  <a:pt x="634" y="2460"/>
                </a:lnTo>
                <a:lnTo>
                  <a:pt x="612" y="2468"/>
                </a:lnTo>
                <a:lnTo>
                  <a:pt x="586" y="2498"/>
                </a:lnTo>
                <a:lnTo>
                  <a:pt x="582" y="2542"/>
                </a:lnTo>
                <a:lnTo>
                  <a:pt x="574" y="2582"/>
                </a:lnTo>
                <a:lnTo>
                  <a:pt x="566" y="2638"/>
                </a:lnTo>
                <a:lnTo>
                  <a:pt x="564" y="2714"/>
                </a:lnTo>
                <a:lnTo>
                  <a:pt x="562" y="2806"/>
                </a:lnTo>
                <a:lnTo>
                  <a:pt x="542" y="2854"/>
                </a:lnTo>
                <a:lnTo>
                  <a:pt x="540" y="2898"/>
                </a:lnTo>
                <a:lnTo>
                  <a:pt x="504" y="2972"/>
                </a:lnTo>
                <a:lnTo>
                  <a:pt x="500" y="3042"/>
                </a:lnTo>
                <a:lnTo>
                  <a:pt x="534" y="3098"/>
                </a:lnTo>
                <a:lnTo>
                  <a:pt x="546" y="3116"/>
                </a:lnTo>
                <a:lnTo>
                  <a:pt x="518" y="3180"/>
                </a:lnTo>
                <a:lnTo>
                  <a:pt x="486" y="3240"/>
                </a:lnTo>
                <a:lnTo>
                  <a:pt x="476" y="3260"/>
                </a:lnTo>
                <a:lnTo>
                  <a:pt x="490" y="3296"/>
                </a:lnTo>
                <a:lnTo>
                  <a:pt x="462" y="3278"/>
                </a:lnTo>
                <a:lnTo>
                  <a:pt x="418" y="3340"/>
                </a:lnTo>
                <a:lnTo>
                  <a:pt x="422" y="3366"/>
                </a:lnTo>
                <a:lnTo>
                  <a:pt x="462" y="3370"/>
                </a:lnTo>
                <a:lnTo>
                  <a:pt x="446" y="3404"/>
                </a:lnTo>
                <a:lnTo>
                  <a:pt x="438" y="3438"/>
                </a:lnTo>
                <a:lnTo>
                  <a:pt x="442" y="3476"/>
                </a:lnTo>
                <a:lnTo>
                  <a:pt x="456" y="3484"/>
                </a:lnTo>
                <a:lnTo>
                  <a:pt x="476" y="3530"/>
                </a:lnTo>
                <a:lnTo>
                  <a:pt x="460" y="3558"/>
                </a:lnTo>
                <a:lnTo>
                  <a:pt x="488" y="3622"/>
                </a:lnTo>
                <a:lnTo>
                  <a:pt x="512" y="3614"/>
                </a:lnTo>
                <a:lnTo>
                  <a:pt x="536" y="3662"/>
                </a:lnTo>
                <a:lnTo>
                  <a:pt x="522" y="3714"/>
                </a:lnTo>
                <a:lnTo>
                  <a:pt x="532" y="3812"/>
                </a:lnTo>
                <a:lnTo>
                  <a:pt x="518" y="3836"/>
                </a:lnTo>
                <a:lnTo>
                  <a:pt x="530" y="3882"/>
                </a:lnTo>
                <a:lnTo>
                  <a:pt x="486" y="3926"/>
                </a:lnTo>
                <a:lnTo>
                  <a:pt x="446" y="3946"/>
                </a:lnTo>
                <a:lnTo>
                  <a:pt x="454" y="3978"/>
                </a:lnTo>
                <a:lnTo>
                  <a:pt x="438" y="4016"/>
                </a:lnTo>
                <a:lnTo>
                  <a:pt x="438" y="4046"/>
                </a:lnTo>
                <a:lnTo>
                  <a:pt x="440" y="4068"/>
                </a:lnTo>
                <a:lnTo>
                  <a:pt x="433" y="4105"/>
                </a:lnTo>
                <a:lnTo>
                  <a:pt x="445" y="4132"/>
                </a:lnTo>
                <a:lnTo>
                  <a:pt x="451" y="4153"/>
                </a:lnTo>
                <a:lnTo>
                  <a:pt x="439" y="4155"/>
                </a:lnTo>
                <a:lnTo>
                  <a:pt x="424" y="4108"/>
                </a:lnTo>
                <a:lnTo>
                  <a:pt x="430" y="4062"/>
                </a:lnTo>
                <a:lnTo>
                  <a:pt x="426" y="4021"/>
                </a:lnTo>
                <a:lnTo>
                  <a:pt x="421" y="3994"/>
                </a:lnTo>
                <a:lnTo>
                  <a:pt x="403" y="3996"/>
                </a:lnTo>
                <a:lnTo>
                  <a:pt x="394" y="3987"/>
                </a:lnTo>
                <a:lnTo>
                  <a:pt x="375" y="3981"/>
                </a:lnTo>
                <a:lnTo>
                  <a:pt x="358" y="4000"/>
                </a:lnTo>
                <a:lnTo>
                  <a:pt x="361" y="4009"/>
                </a:lnTo>
                <a:lnTo>
                  <a:pt x="361" y="4026"/>
                </a:lnTo>
                <a:lnTo>
                  <a:pt x="376" y="4047"/>
                </a:lnTo>
                <a:lnTo>
                  <a:pt x="330" y="4098"/>
                </a:lnTo>
                <a:lnTo>
                  <a:pt x="297" y="4156"/>
                </a:lnTo>
                <a:lnTo>
                  <a:pt x="210" y="4158"/>
                </a:lnTo>
                <a:lnTo>
                  <a:pt x="279" y="4050"/>
                </a:lnTo>
                <a:lnTo>
                  <a:pt x="336" y="3984"/>
                </a:lnTo>
                <a:lnTo>
                  <a:pt x="369" y="3915"/>
                </a:lnTo>
                <a:lnTo>
                  <a:pt x="366" y="3901"/>
                </a:lnTo>
                <a:lnTo>
                  <a:pt x="390" y="3882"/>
                </a:lnTo>
                <a:lnTo>
                  <a:pt x="385" y="3852"/>
                </a:lnTo>
                <a:lnTo>
                  <a:pt x="393" y="3823"/>
                </a:lnTo>
                <a:lnTo>
                  <a:pt x="403" y="3733"/>
                </a:lnTo>
                <a:lnTo>
                  <a:pt x="384" y="3685"/>
                </a:lnTo>
                <a:lnTo>
                  <a:pt x="406" y="3658"/>
                </a:lnTo>
                <a:lnTo>
                  <a:pt x="390" y="3624"/>
                </a:lnTo>
                <a:lnTo>
                  <a:pt x="385" y="3564"/>
                </a:lnTo>
                <a:lnTo>
                  <a:pt x="373" y="3550"/>
                </a:lnTo>
                <a:lnTo>
                  <a:pt x="382" y="3523"/>
                </a:lnTo>
                <a:lnTo>
                  <a:pt x="354" y="3417"/>
                </a:lnTo>
                <a:lnTo>
                  <a:pt x="348" y="3356"/>
                </a:lnTo>
                <a:lnTo>
                  <a:pt x="346" y="3320"/>
                </a:lnTo>
                <a:lnTo>
                  <a:pt x="414" y="3206"/>
                </a:lnTo>
                <a:lnTo>
                  <a:pt x="406" y="3164"/>
                </a:lnTo>
                <a:lnTo>
                  <a:pt x="416" y="3130"/>
                </a:lnTo>
                <a:lnTo>
                  <a:pt x="400" y="3086"/>
                </a:lnTo>
                <a:lnTo>
                  <a:pt x="406" y="3042"/>
                </a:lnTo>
                <a:lnTo>
                  <a:pt x="388" y="2990"/>
                </a:lnTo>
                <a:lnTo>
                  <a:pt x="408" y="2888"/>
                </a:lnTo>
                <a:lnTo>
                  <a:pt x="402" y="2860"/>
                </a:lnTo>
                <a:lnTo>
                  <a:pt x="398" y="2798"/>
                </a:lnTo>
                <a:lnTo>
                  <a:pt x="426" y="2702"/>
                </a:lnTo>
                <a:lnTo>
                  <a:pt x="424" y="2674"/>
                </a:lnTo>
                <a:lnTo>
                  <a:pt x="394" y="2678"/>
                </a:lnTo>
                <a:lnTo>
                  <a:pt x="362" y="2654"/>
                </a:lnTo>
                <a:lnTo>
                  <a:pt x="356" y="2630"/>
                </a:lnTo>
                <a:lnTo>
                  <a:pt x="412" y="2626"/>
                </a:lnTo>
                <a:lnTo>
                  <a:pt x="440" y="2592"/>
                </a:lnTo>
                <a:lnTo>
                  <a:pt x="452" y="2546"/>
                </a:lnTo>
                <a:lnTo>
                  <a:pt x="452" y="2524"/>
                </a:lnTo>
                <a:lnTo>
                  <a:pt x="470" y="2518"/>
                </a:lnTo>
                <a:lnTo>
                  <a:pt x="494" y="2524"/>
                </a:lnTo>
                <a:lnTo>
                  <a:pt x="498" y="2516"/>
                </a:lnTo>
                <a:lnTo>
                  <a:pt x="468" y="2494"/>
                </a:lnTo>
                <a:lnTo>
                  <a:pt x="460" y="2460"/>
                </a:lnTo>
                <a:lnTo>
                  <a:pt x="482" y="2412"/>
                </a:lnTo>
                <a:lnTo>
                  <a:pt x="504" y="2366"/>
                </a:lnTo>
                <a:lnTo>
                  <a:pt x="494" y="2326"/>
                </a:lnTo>
                <a:lnTo>
                  <a:pt x="550" y="2334"/>
                </a:lnTo>
                <a:lnTo>
                  <a:pt x="692" y="2274"/>
                </a:lnTo>
                <a:lnTo>
                  <a:pt x="726" y="2250"/>
                </a:lnTo>
                <a:lnTo>
                  <a:pt x="762" y="2244"/>
                </a:lnTo>
                <a:lnTo>
                  <a:pt x="778" y="2274"/>
                </a:lnTo>
                <a:lnTo>
                  <a:pt x="804" y="2272"/>
                </a:lnTo>
                <a:lnTo>
                  <a:pt x="820" y="2244"/>
                </a:lnTo>
                <a:lnTo>
                  <a:pt x="844" y="2250"/>
                </a:lnTo>
                <a:lnTo>
                  <a:pt x="858" y="2238"/>
                </a:lnTo>
                <a:lnTo>
                  <a:pt x="898" y="2258"/>
                </a:lnTo>
                <a:lnTo>
                  <a:pt x="912" y="2250"/>
                </a:lnTo>
                <a:lnTo>
                  <a:pt x="908" y="2216"/>
                </a:lnTo>
                <a:lnTo>
                  <a:pt x="928" y="2200"/>
                </a:lnTo>
                <a:lnTo>
                  <a:pt x="950" y="2208"/>
                </a:lnTo>
                <a:lnTo>
                  <a:pt x="966" y="2190"/>
                </a:lnTo>
                <a:lnTo>
                  <a:pt x="1000" y="2206"/>
                </a:lnTo>
                <a:lnTo>
                  <a:pt x="1038" y="2214"/>
                </a:lnTo>
                <a:lnTo>
                  <a:pt x="1056" y="2186"/>
                </a:lnTo>
                <a:lnTo>
                  <a:pt x="1084" y="2206"/>
                </a:lnTo>
                <a:lnTo>
                  <a:pt x="1128" y="2206"/>
                </a:lnTo>
                <a:lnTo>
                  <a:pt x="1156" y="2164"/>
                </a:lnTo>
                <a:lnTo>
                  <a:pt x="1228" y="2158"/>
                </a:lnTo>
                <a:lnTo>
                  <a:pt x="1248" y="2142"/>
                </a:lnTo>
                <a:lnTo>
                  <a:pt x="1232" y="2112"/>
                </a:lnTo>
                <a:lnTo>
                  <a:pt x="1250" y="2094"/>
                </a:lnTo>
                <a:lnTo>
                  <a:pt x="1310" y="2086"/>
                </a:lnTo>
                <a:lnTo>
                  <a:pt x="1316" y="2066"/>
                </a:lnTo>
                <a:lnTo>
                  <a:pt x="1378" y="2046"/>
                </a:lnTo>
                <a:lnTo>
                  <a:pt x="1418" y="2026"/>
                </a:lnTo>
                <a:lnTo>
                  <a:pt x="1464" y="2008"/>
                </a:lnTo>
                <a:lnTo>
                  <a:pt x="1448" y="1976"/>
                </a:lnTo>
                <a:lnTo>
                  <a:pt x="1484" y="1980"/>
                </a:lnTo>
                <a:lnTo>
                  <a:pt x="1500" y="1944"/>
                </a:lnTo>
                <a:lnTo>
                  <a:pt x="1492" y="1918"/>
                </a:lnTo>
                <a:lnTo>
                  <a:pt x="1526" y="1926"/>
                </a:lnTo>
                <a:lnTo>
                  <a:pt x="1574" y="1914"/>
                </a:lnTo>
                <a:lnTo>
                  <a:pt x="1574" y="1872"/>
                </a:lnTo>
                <a:lnTo>
                  <a:pt x="1590" y="1844"/>
                </a:lnTo>
                <a:lnTo>
                  <a:pt x="1580" y="1810"/>
                </a:lnTo>
                <a:lnTo>
                  <a:pt x="1604" y="1764"/>
                </a:lnTo>
                <a:lnTo>
                  <a:pt x="1652" y="1712"/>
                </a:lnTo>
                <a:lnTo>
                  <a:pt x="1632" y="1708"/>
                </a:lnTo>
                <a:lnTo>
                  <a:pt x="1624" y="1678"/>
                </a:lnTo>
                <a:lnTo>
                  <a:pt x="1650" y="1662"/>
                </a:lnTo>
                <a:lnTo>
                  <a:pt x="1678" y="1658"/>
                </a:lnTo>
                <a:lnTo>
                  <a:pt x="1702" y="1664"/>
                </a:lnTo>
                <a:lnTo>
                  <a:pt x="1734" y="1644"/>
                </a:lnTo>
                <a:lnTo>
                  <a:pt x="1768" y="1630"/>
                </a:lnTo>
                <a:lnTo>
                  <a:pt x="1820" y="1588"/>
                </a:lnTo>
                <a:lnTo>
                  <a:pt x="1834" y="1548"/>
                </a:lnTo>
                <a:lnTo>
                  <a:pt x="1818" y="1542"/>
                </a:lnTo>
                <a:lnTo>
                  <a:pt x="1816" y="1472"/>
                </a:lnTo>
                <a:lnTo>
                  <a:pt x="1820" y="1432"/>
                </a:lnTo>
                <a:lnTo>
                  <a:pt x="1800" y="1424"/>
                </a:lnTo>
                <a:lnTo>
                  <a:pt x="1820" y="1402"/>
                </a:lnTo>
                <a:lnTo>
                  <a:pt x="1838" y="1384"/>
                </a:lnTo>
                <a:lnTo>
                  <a:pt x="1802" y="1342"/>
                </a:lnTo>
                <a:lnTo>
                  <a:pt x="1784" y="1340"/>
                </a:lnTo>
                <a:lnTo>
                  <a:pt x="1798" y="1312"/>
                </a:lnTo>
                <a:lnTo>
                  <a:pt x="1826" y="1304"/>
                </a:lnTo>
                <a:lnTo>
                  <a:pt x="1812" y="1288"/>
                </a:lnTo>
                <a:lnTo>
                  <a:pt x="1844" y="1262"/>
                </a:lnTo>
                <a:lnTo>
                  <a:pt x="1838" y="1200"/>
                </a:lnTo>
                <a:lnTo>
                  <a:pt x="1882" y="1218"/>
                </a:lnTo>
                <a:lnTo>
                  <a:pt x="1946" y="1178"/>
                </a:lnTo>
                <a:lnTo>
                  <a:pt x="1938" y="1144"/>
                </a:lnTo>
                <a:lnTo>
                  <a:pt x="1942" y="1112"/>
                </a:lnTo>
                <a:lnTo>
                  <a:pt x="1894" y="1116"/>
                </a:lnTo>
                <a:lnTo>
                  <a:pt x="1858" y="1138"/>
                </a:lnTo>
                <a:lnTo>
                  <a:pt x="1806" y="1114"/>
                </a:lnTo>
                <a:lnTo>
                  <a:pt x="1774" y="1138"/>
                </a:lnTo>
                <a:lnTo>
                  <a:pt x="1732" y="1118"/>
                </a:lnTo>
                <a:lnTo>
                  <a:pt x="1720" y="1068"/>
                </a:lnTo>
                <a:lnTo>
                  <a:pt x="1674" y="1020"/>
                </a:lnTo>
                <a:lnTo>
                  <a:pt x="1652" y="1010"/>
                </a:lnTo>
                <a:lnTo>
                  <a:pt x="1640" y="1046"/>
                </a:lnTo>
                <a:lnTo>
                  <a:pt x="1638" y="1062"/>
                </a:lnTo>
                <a:lnTo>
                  <a:pt x="1620" y="1086"/>
                </a:lnTo>
                <a:lnTo>
                  <a:pt x="1618" y="1108"/>
                </a:lnTo>
                <a:lnTo>
                  <a:pt x="1606" y="1130"/>
                </a:lnTo>
                <a:lnTo>
                  <a:pt x="1604" y="1148"/>
                </a:lnTo>
                <a:lnTo>
                  <a:pt x="1646" y="1148"/>
                </a:lnTo>
                <a:lnTo>
                  <a:pt x="1620" y="1182"/>
                </a:lnTo>
                <a:lnTo>
                  <a:pt x="1566" y="1264"/>
                </a:lnTo>
                <a:lnTo>
                  <a:pt x="1540" y="1262"/>
                </a:lnTo>
                <a:lnTo>
                  <a:pt x="1534" y="1298"/>
                </a:lnTo>
                <a:lnTo>
                  <a:pt x="1516" y="1240"/>
                </a:lnTo>
                <a:lnTo>
                  <a:pt x="1496" y="1222"/>
                </a:lnTo>
                <a:lnTo>
                  <a:pt x="1482" y="1236"/>
                </a:lnTo>
                <a:lnTo>
                  <a:pt x="1506" y="1184"/>
                </a:lnTo>
                <a:lnTo>
                  <a:pt x="1550" y="1124"/>
                </a:lnTo>
                <a:lnTo>
                  <a:pt x="1566" y="1088"/>
                </a:lnTo>
                <a:lnTo>
                  <a:pt x="1590" y="1036"/>
                </a:lnTo>
                <a:lnTo>
                  <a:pt x="1632" y="978"/>
                </a:lnTo>
                <a:lnTo>
                  <a:pt x="1624" y="964"/>
                </a:lnTo>
                <a:lnTo>
                  <a:pt x="1590" y="976"/>
                </a:lnTo>
                <a:lnTo>
                  <a:pt x="1570" y="978"/>
                </a:lnTo>
                <a:lnTo>
                  <a:pt x="1566" y="998"/>
                </a:lnTo>
                <a:lnTo>
                  <a:pt x="1554" y="982"/>
                </a:lnTo>
                <a:lnTo>
                  <a:pt x="1538" y="982"/>
                </a:lnTo>
                <a:lnTo>
                  <a:pt x="1552" y="1006"/>
                </a:lnTo>
                <a:lnTo>
                  <a:pt x="1534" y="1024"/>
                </a:lnTo>
                <a:lnTo>
                  <a:pt x="1512" y="1022"/>
                </a:lnTo>
                <a:lnTo>
                  <a:pt x="1484" y="1022"/>
                </a:lnTo>
                <a:lnTo>
                  <a:pt x="1458" y="1020"/>
                </a:lnTo>
                <a:lnTo>
                  <a:pt x="1446" y="1020"/>
                </a:lnTo>
                <a:lnTo>
                  <a:pt x="1434" y="1004"/>
                </a:lnTo>
                <a:lnTo>
                  <a:pt x="1398" y="1004"/>
                </a:lnTo>
                <a:lnTo>
                  <a:pt x="1364" y="1004"/>
                </a:lnTo>
                <a:lnTo>
                  <a:pt x="1350" y="1016"/>
                </a:lnTo>
                <a:lnTo>
                  <a:pt x="1334" y="1022"/>
                </a:lnTo>
                <a:lnTo>
                  <a:pt x="1338" y="998"/>
                </a:lnTo>
                <a:lnTo>
                  <a:pt x="1326" y="980"/>
                </a:lnTo>
                <a:lnTo>
                  <a:pt x="1272" y="980"/>
                </a:lnTo>
                <a:lnTo>
                  <a:pt x="1278" y="1002"/>
                </a:lnTo>
                <a:lnTo>
                  <a:pt x="1268" y="1032"/>
                </a:lnTo>
                <a:lnTo>
                  <a:pt x="1220" y="1016"/>
                </a:lnTo>
                <a:lnTo>
                  <a:pt x="1222" y="990"/>
                </a:lnTo>
                <a:lnTo>
                  <a:pt x="1198" y="992"/>
                </a:lnTo>
                <a:lnTo>
                  <a:pt x="1200" y="954"/>
                </a:lnTo>
                <a:lnTo>
                  <a:pt x="1224" y="952"/>
                </a:lnTo>
                <a:lnTo>
                  <a:pt x="1296" y="962"/>
                </a:lnTo>
                <a:lnTo>
                  <a:pt x="1348" y="968"/>
                </a:lnTo>
                <a:lnTo>
                  <a:pt x="1376" y="966"/>
                </a:lnTo>
                <a:lnTo>
                  <a:pt x="1446" y="930"/>
                </a:lnTo>
                <a:lnTo>
                  <a:pt x="1432" y="964"/>
                </a:lnTo>
                <a:lnTo>
                  <a:pt x="1534" y="938"/>
                </a:lnTo>
                <a:lnTo>
                  <a:pt x="1556" y="902"/>
                </a:lnTo>
                <a:lnTo>
                  <a:pt x="1630" y="892"/>
                </a:lnTo>
                <a:lnTo>
                  <a:pt x="1648" y="856"/>
                </a:lnTo>
                <a:lnTo>
                  <a:pt x="1680" y="840"/>
                </a:lnTo>
                <a:lnTo>
                  <a:pt x="1700" y="824"/>
                </a:lnTo>
                <a:lnTo>
                  <a:pt x="1666" y="804"/>
                </a:lnTo>
                <a:lnTo>
                  <a:pt x="1686" y="778"/>
                </a:lnTo>
                <a:lnTo>
                  <a:pt x="1692" y="798"/>
                </a:lnTo>
                <a:lnTo>
                  <a:pt x="1714" y="806"/>
                </a:lnTo>
                <a:lnTo>
                  <a:pt x="1756" y="766"/>
                </a:lnTo>
                <a:lnTo>
                  <a:pt x="1752" y="734"/>
                </a:lnTo>
                <a:lnTo>
                  <a:pt x="1750" y="664"/>
                </a:lnTo>
                <a:lnTo>
                  <a:pt x="1764" y="618"/>
                </a:lnTo>
                <a:lnTo>
                  <a:pt x="1750" y="610"/>
                </a:lnTo>
                <a:lnTo>
                  <a:pt x="1730" y="576"/>
                </a:lnTo>
                <a:lnTo>
                  <a:pt x="1696" y="606"/>
                </a:lnTo>
                <a:lnTo>
                  <a:pt x="1668" y="622"/>
                </a:lnTo>
                <a:lnTo>
                  <a:pt x="1662" y="600"/>
                </a:lnTo>
                <a:lnTo>
                  <a:pt x="1638" y="604"/>
                </a:lnTo>
                <a:lnTo>
                  <a:pt x="1630" y="586"/>
                </a:lnTo>
                <a:lnTo>
                  <a:pt x="1612" y="544"/>
                </a:lnTo>
                <a:lnTo>
                  <a:pt x="1564" y="522"/>
                </a:lnTo>
                <a:lnTo>
                  <a:pt x="1534" y="528"/>
                </a:lnTo>
                <a:lnTo>
                  <a:pt x="1508" y="510"/>
                </a:lnTo>
                <a:lnTo>
                  <a:pt x="1442" y="502"/>
                </a:lnTo>
                <a:lnTo>
                  <a:pt x="1434" y="560"/>
                </a:lnTo>
                <a:lnTo>
                  <a:pt x="1430" y="610"/>
                </a:lnTo>
                <a:lnTo>
                  <a:pt x="1410" y="626"/>
                </a:lnTo>
                <a:lnTo>
                  <a:pt x="1386" y="614"/>
                </a:lnTo>
                <a:lnTo>
                  <a:pt x="1366" y="622"/>
                </a:lnTo>
                <a:lnTo>
                  <a:pt x="1330" y="594"/>
                </a:lnTo>
                <a:lnTo>
                  <a:pt x="1258" y="618"/>
                </a:lnTo>
                <a:lnTo>
                  <a:pt x="1208" y="680"/>
                </a:lnTo>
                <a:lnTo>
                  <a:pt x="1172" y="742"/>
                </a:lnTo>
                <a:lnTo>
                  <a:pt x="1120" y="802"/>
                </a:lnTo>
                <a:lnTo>
                  <a:pt x="1120" y="636"/>
                </a:lnTo>
                <a:lnTo>
                  <a:pt x="1166" y="566"/>
                </a:lnTo>
                <a:lnTo>
                  <a:pt x="1210" y="550"/>
                </a:lnTo>
                <a:lnTo>
                  <a:pt x="1190" y="526"/>
                </a:lnTo>
                <a:lnTo>
                  <a:pt x="1212" y="516"/>
                </a:lnTo>
                <a:lnTo>
                  <a:pt x="1256" y="538"/>
                </a:lnTo>
                <a:lnTo>
                  <a:pt x="1306" y="498"/>
                </a:lnTo>
                <a:lnTo>
                  <a:pt x="1290" y="476"/>
                </a:lnTo>
                <a:lnTo>
                  <a:pt x="1314" y="456"/>
                </a:lnTo>
                <a:lnTo>
                  <a:pt x="1280" y="432"/>
                </a:lnTo>
                <a:lnTo>
                  <a:pt x="1174" y="414"/>
                </a:lnTo>
                <a:lnTo>
                  <a:pt x="1194" y="400"/>
                </a:lnTo>
                <a:lnTo>
                  <a:pt x="1290" y="414"/>
                </a:lnTo>
                <a:lnTo>
                  <a:pt x="1322" y="420"/>
                </a:lnTo>
                <a:lnTo>
                  <a:pt x="1352" y="400"/>
                </a:lnTo>
                <a:lnTo>
                  <a:pt x="1402" y="438"/>
                </a:lnTo>
                <a:lnTo>
                  <a:pt x="1434" y="424"/>
                </a:lnTo>
                <a:lnTo>
                  <a:pt x="1444" y="442"/>
                </a:lnTo>
                <a:lnTo>
                  <a:pt x="1434" y="458"/>
                </a:lnTo>
                <a:lnTo>
                  <a:pt x="1500" y="476"/>
                </a:lnTo>
                <a:lnTo>
                  <a:pt x="1582" y="396"/>
                </a:lnTo>
                <a:lnTo>
                  <a:pt x="1588" y="362"/>
                </a:lnTo>
                <a:lnTo>
                  <a:pt x="1570" y="336"/>
                </a:lnTo>
                <a:lnTo>
                  <a:pt x="1546" y="360"/>
                </a:lnTo>
                <a:lnTo>
                  <a:pt x="1492" y="388"/>
                </a:lnTo>
                <a:lnTo>
                  <a:pt x="1478" y="376"/>
                </a:lnTo>
                <a:lnTo>
                  <a:pt x="1520" y="344"/>
                </a:lnTo>
                <a:lnTo>
                  <a:pt x="1498" y="326"/>
                </a:lnTo>
                <a:lnTo>
                  <a:pt x="1496" y="312"/>
                </a:lnTo>
                <a:lnTo>
                  <a:pt x="1478" y="296"/>
                </a:lnTo>
                <a:lnTo>
                  <a:pt x="1532" y="290"/>
                </a:lnTo>
                <a:lnTo>
                  <a:pt x="1560" y="304"/>
                </a:lnTo>
                <a:lnTo>
                  <a:pt x="1606" y="274"/>
                </a:lnTo>
                <a:lnTo>
                  <a:pt x="1628" y="228"/>
                </a:lnTo>
                <a:lnTo>
                  <a:pt x="1660" y="178"/>
                </a:lnTo>
                <a:lnTo>
                  <a:pt x="1732" y="122"/>
                </a:lnTo>
                <a:lnTo>
                  <a:pt x="1786" y="62"/>
                </a:lnTo>
                <a:lnTo>
                  <a:pt x="1810" y="0"/>
                </a:lnTo>
                <a:lnTo>
                  <a:pt x="26" y="1"/>
                </a:lnTo>
                <a:lnTo>
                  <a:pt x="0" y="4162"/>
                </a:lnTo>
                <a:lnTo>
                  <a:pt x="270" y="416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ru-RU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5" t="25786" r="18088" b="16945"/>
          <a:stretch/>
        </p:blipFill>
        <p:spPr>
          <a:xfrm>
            <a:off x="228601" y="231446"/>
            <a:ext cx="8737600" cy="6917587"/>
          </a:xfrm>
          <a:prstGeom prst="rect">
            <a:avLst/>
          </a:prstGeom>
        </p:spPr>
      </p:pic>
      <p:grpSp>
        <p:nvGrpSpPr>
          <p:cNvPr id="30" name="Группа 29"/>
          <p:cNvGrpSpPr/>
          <p:nvPr/>
        </p:nvGrpSpPr>
        <p:grpSpPr>
          <a:xfrm>
            <a:off x="228348" y="6933314"/>
            <a:ext cx="8798833" cy="9164340"/>
            <a:chOff x="228348" y="6857114"/>
            <a:chExt cx="8798833" cy="9164340"/>
          </a:xfrm>
          <a:solidFill>
            <a:schemeClr val="bg1">
              <a:lumMod val="75000"/>
            </a:schemeClr>
          </a:solidFill>
        </p:grpSpPr>
        <p:sp>
          <p:nvSpPr>
            <p:cNvPr id="445" name="Freeform 183"/>
            <p:cNvSpPr>
              <a:spLocks/>
            </p:cNvSpPr>
            <p:nvPr/>
          </p:nvSpPr>
          <p:spPr bwMode="auto">
            <a:xfrm>
              <a:off x="228348" y="6857114"/>
              <a:ext cx="8798833" cy="9164340"/>
            </a:xfrm>
            <a:custGeom>
              <a:avLst/>
              <a:gdLst>
                <a:gd name="T0" fmla="*/ 993 w 3952"/>
                <a:gd name="T1" fmla="*/ 540 h 4107"/>
                <a:gd name="T2" fmla="*/ 2410 w 3952"/>
                <a:gd name="T3" fmla="*/ 1268 h 4107"/>
                <a:gd name="T4" fmla="*/ 2568 w 3952"/>
                <a:gd name="T5" fmla="*/ 1352 h 4107"/>
                <a:gd name="T6" fmla="*/ 2690 w 3952"/>
                <a:gd name="T7" fmla="*/ 1435 h 4107"/>
                <a:gd name="T8" fmla="*/ 2784 w 3952"/>
                <a:gd name="T9" fmla="*/ 1725 h 4107"/>
                <a:gd name="T10" fmla="*/ 2770 w 3952"/>
                <a:gd name="T11" fmla="*/ 2120 h 4107"/>
                <a:gd name="T12" fmla="*/ 2186 w 3952"/>
                <a:gd name="T13" fmla="*/ 2527 h 4107"/>
                <a:gd name="T14" fmla="*/ 1552 w 3952"/>
                <a:gd name="T15" fmla="*/ 2382 h 4107"/>
                <a:gd name="T16" fmla="*/ 1083 w 3952"/>
                <a:gd name="T17" fmla="*/ 2155 h 4107"/>
                <a:gd name="T18" fmla="*/ 1011 w 3952"/>
                <a:gd name="T19" fmla="*/ 2120 h 4107"/>
                <a:gd name="T20" fmla="*/ 874 w 3952"/>
                <a:gd name="T21" fmla="*/ 2071 h 4107"/>
                <a:gd name="T22" fmla="*/ 774 w 3952"/>
                <a:gd name="T23" fmla="*/ 2043 h 4107"/>
                <a:gd name="T24" fmla="*/ 578 w 3952"/>
                <a:gd name="T25" fmla="*/ 1842 h 4107"/>
                <a:gd name="T26" fmla="*/ 377 w 3952"/>
                <a:gd name="T27" fmla="*/ 1752 h 4107"/>
                <a:gd name="T28" fmla="*/ 470 w 3952"/>
                <a:gd name="T29" fmla="*/ 1911 h 4107"/>
                <a:gd name="T30" fmla="*/ 585 w 3952"/>
                <a:gd name="T31" fmla="*/ 2051 h 4107"/>
                <a:gd name="T32" fmla="*/ 693 w 3952"/>
                <a:gd name="T33" fmla="*/ 2168 h 4107"/>
                <a:gd name="T34" fmla="*/ 607 w 3952"/>
                <a:gd name="T35" fmla="*/ 2168 h 4107"/>
                <a:gd name="T36" fmla="*/ 745 w 3952"/>
                <a:gd name="T37" fmla="*/ 2265 h 4107"/>
                <a:gd name="T38" fmla="*/ 737 w 3952"/>
                <a:gd name="T39" fmla="*/ 2300 h 4107"/>
                <a:gd name="T40" fmla="*/ 700 w 3952"/>
                <a:gd name="T41" fmla="*/ 2313 h 4107"/>
                <a:gd name="T42" fmla="*/ 960 w 3952"/>
                <a:gd name="T43" fmla="*/ 2479 h 4107"/>
                <a:gd name="T44" fmla="*/ 1054 w 3952"/>
                <a:gd name="T45" fmla="*/ 2665 h 4107"/>
                <a:gd name="T46" fmla="*/ 1090 w 3952"/>
                <a:gd name="T47" fmla="*/ 2750 h 4107"/>
                <a:gd name="T48" fmla="*/ 1033 w 3952"/>
                <a:gd name="T49" fmla="*/ 2797 h 4107"/>
                <a:gd name="T50" fmla="*/ 911 w 3952"/>
                <a:gd name="T51" fmla="*/ 2971 h 4107"/>
                <a:gd name="T52" fmla="*/ 1019 w 3952"/>
                <a:gd name="T53" fmla="*/ 3220 h 4107"/>
                <a:gd name="T54" fmla="*/ 1025 w 3952"/>
                <a:gd name="T55" fmla="*/ 3426 h 4107"/>
                <a:gd name="T56" fmla="*/ 1033 w 3952"/>
                <a:gd name="T57" fmla="*/ 3559 h 4107"/>
                <a:gd name="T58" fmla="*/ 1155 w 3952"/>
                <a:gd name="T59" fmla="*/ 3697 h 4107"/>
                <a:gd name="T60" fmla="*/ 1313 w 3952"/>
                <a:gd name="T61" fmla="*/ 3690 h 4107"/>
                <a:gd name="T62" fmla="*/ 1430 w 3952"/>
                <a:gd name="T63" fmla="*/ 3891 h 4107"/>
                <a:gd name="T64" fmla="*/ 1754 w 3952"/>
                <a:gd name="T65" fmla="*/ 4029 h 4107"/>
                <a:gd name="T66" fmla="*/ 1963 w 3952"/>
                <a:gd name="T67" fmla="*/ 3884 h 4107"/>
                <a:gd name="T68" fmla="*/ 1877 w 3952"/>
                <a:gd name="T69" fmla="*/ 3656 h 4107"/>
                <a:gd name="T70" fmla="*/ 1783 w 3952"/>
                <a:gd name="T71" fmla="*/ 3635 h 4107"/>
                <a:gd name="T72" fmla="*/ 1552 w 3952"/>
                <a:gd name="T73" fmla="*/ 3420 h 4107"/>
                <a:gd name="T74" fmla="*/ 1502 w 3952"/>
                <a:gd name="T75" fmla="*/ 3281 h 4107"/>
                <a:gd name="T76" fmla="*/ 1624 w 3952"/>
                <a:gd name="T77" fmla="*/ 3136 h 4107"/>
                <a:gd name="T78" fmla="*/ 1891 w 3952"/>
                <a:gd name="T79" fmla="*/ 3295 h 4107"/>
                <a:gd name="T80" fmla="*/ 2013 w 3952"/>
                <a:gd name="T81" fmla="*/ 3379 h 4107"/>
                <a:gd name="T82" fmla="*/ 2028 w 3952"/>
                <a:gd name="T83" fmla="*/ 3420 h 4107"/>
                <a:gd name="T84" fmla="*/ 2230 w 3952"/>
                <a:gd name="T85" fmla="*/ 3426 h 4107"/>
                <a:gd name="T86" fmla="*/ 2468 w 3952"/>
                <a:gd name="T87" fmla="*/ 3504 h 4107"/>
                <a:gd name="T88" fmla="*/ 2619 w 3952"/>
                <a:gd name="T89" fmla="*/ 3539 h 4107"/>
                <a:gd name="T90" fmla="*/ 2518 w 3952"/>
                <a:gd name="T91" fmla="*/ 3448 h 4107"/>
                <a:gd name="T92" fmla="*/ 2590 w 3952"/>
                <a:gd name="T93" fmla="*/ 3454 h 4107"/>
                <a:gd name="T94" fmla="*/ 2582 w 3952"/>
                <a:gd name="T95" fmla="*/ 3406 h 4107"/>
                <a:gd name="T96" fmla="*/ 2669 w 3952"/>
                <a:gd name="T97" fmla="*/ 3406 h 4107"/>
                <a:gd name="T98" fmla="*/ 2568 w 3952"/>
                <a:gd name="T99" fmla="*/ 3205 h 4107"/>
                <a:gd name="T100" fmla="*/ 2446 w 3952"/>
                <a:gd name="T101" fmla="*/ 3012 h 4107"/>
                <a:gd name="T102" fmla="*/ 2684 w 3952"/>
                <a:gd name="T103" fmla="*/ 2672 h 4107"/>
                <a:gd name="T104" fmla="*/ 3038 w 3952"/>
                <a:gd name="T105" fmla="*/ 2361 h 4107"/>
                <a:gd name="T106" fmla="*/ 3232 w 3952"/>
                <a:gd name="T107" fmla="*/ 2292 h 4107"/>
                <a:gd name="T108" fmla="*/ 3520 w 3952"/>
                <a:gd name="T109" fmla="*/ 2361 h 4107"/>
                <a:gd name="T110" fmla="*/ 3469 w 3952"/>
                <a:gd name="T111" fmla="*/ 2500 h 4107"/>
                <a:gd name="T112" fmla="*/ 3622 w 3952"/>
                <a:gd name="T113" fmla="*/ 2479 h 4107"/>
                <a:gd name="T114" fmla="*/ 3651 w 3952"/>
                <a:gd name="T115" fmla="*/ 2527 h 4107"/>
                <a:gd name="T116" fmla="*/ 3700 w 3952"/>
                <a:gd name="T117" fmla="*/ 2126 h 4107"/>
                <a:gd name="T118" fmla="*/ 3636 w 3952"/>
                <a:gd name="T119" fmla="*/ 1828 h 4107"/>
                <a:gd name="T120" fmla="*/ 3505 w 3952"/>
                <a:gd name="T121" fmla="*/ 1760 h 4107"/>
                <a:gd name="T122" fmla="*/ 3578 w 3952"/>
                <a:gd name="T123" fmla="*/ 1421 h 4107"/>
                <a:gd name="T124" fmla="*/ 3564 w 3952"/>
                <a:gd name="T125" fmla="*/ 1040 h 4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2" h="4107">
                  <a:moveTo>
                    <a:pt x="0" y="4103"/>
                  </a:moveTo>
                  <a:lnTo>
                    <a:pt x="0" y="154"/>
                  </a:lnTo>
                  <a:lnTo>
                    <a:pt x="19" y="140"/>
                  </a:lnTo>
                  <a:lnTo>
                    <a:pt x="107" y="162"/>
                  </a:lnTo>
                  <a:lnTo>
                    <a:pt x="103" y="62"/>
                  </a:lnTo>
                  <a:lnTo>
                    <a:pt x="130" y="48"/>
                  </a:lnTo>
                  <a:lnTo>
                    <a:pt x="157" y="73"/>
                  </a:lnTo>
                  <a:lnTo>
                    <a:pt x="161" y="162"/>
                  </a:lnTo>
                  <a:lnTo>
                    <a:pt x="207" y="88"/>
                  </a:lnTo>
                  <a:lnTo>
                    <a:pt x="237" y="125"/>
                  </a:lnTo>
                  <a:lnTo>
                    <a:pt x="279" y="107"/>
                  </a:lnTo>
                  <a:lnTo>
                    <a:pt x="413" y="169"/>
                  </a:lnTo>
                  <a:lnTo>
                    <a:pt x="375" y="246"/>
                  </a:lnTo>
                  <a:lnTo>
                    <a:pt x="459" y="187"/>
                  </a:lnTo>
                  <a:lnTo>
                    <a:pt x="516" y="206"/>
                  </a:lnTo>
                  <a:lnTo>
                    <a:pt x="471" y="151"/>
                  </a:lnTo>
                  <a:lnTo>
                    <a:pt x="513" y="92"/>
                  </a:lnTo>
                  <a:lnTo>
                    <a:pt x="562" y="118"/>
                  </a:lnTo>
                  <a:lnTo>
                    <a:pt x="520" y="29"/>
                  </a:lnTo>
                  <a:lnTo>
                    <a:pt x="555" y="0"/>
                  </a:lnTo>
                  <a:lnTo>
                    <a:pt x="715" y="129"/>
                  </a:lnTo>
                  <a:lnTo>
                    <a:pt x="750" y="121"/>
                  </a:lnTo>
                  <a:lnTo>
                    <a:pt x="811" y="191"/>
                  </a:lnTo>
                  <a:lnTo>
                    <a:pt x="803" y="231"/>
                  </a:lnTo>
                  <a:lnTo>
                    <a:pt x="757" y="257"/>
                  </a:lnTo>
                  <a:lnTo>
                    <a:pt x="696" y="224"/>
                  </a:lnTo>
                  <a:lnTo>
                    <a:pt x="601" y="209"/>
                  </a:lnTo>
                  <a:lnTo>
                    <a:pt x="589" y="158"/>
                  </a:lnTo>
                  <a:lnTo>
                    <a:pt x="566" y="276"/>
                  </a:lnTo>
                  <a:lnTo>
                    <a:pt x="601" y="253"/>
                  </a:lnTo>
                  <a:lnTo>
                    <a:pt x="662" y="290"/>
                  </a:lnTo>
                  <a:lnTo>
                    <a:pt x="620" y="345"/>
                  </a:lnTo>
                  <a:lnTo>
                    <a:pt x="735" y="305"/>
                  </a:lnTo>
                  <a:lnTo>
                    <a:pt x="815" y="320"/>
                  </a:lnTo>
                  <a:lnTo>
                    <a:pt x="784" y="367"/>
                  </a:lnTo>
                  <a:lnTo>
                    <a:pt x="861" y="327"/>
                  </a:lnTo>
                  <a:lnTo>
                    <a:pt x="911" y="367"/>
                  </a:lnTo>
                  <a:lnTo>
                    <a:pt x="854" y="444"/>
                  </a:lnTo>
                  <a:lnTo>
                    <a:pt x="890" y="412"/>
                  </a:lnTo>
                  <a:lnTo>
                    <a:pt x="930" y="404"/>
                  </a:lnTo>
                  <a:lnTo>
                    <a:pt x="982" y="400"/>
                  </a:lnTo>
                  <a:lnTo>
                    <a:pt x="1034" y="424"/>
                  </a:lnTo>
                  <a:lnTo>
                    <a:pt x="1002" y="472"/>
                  </a:lnTo>
                  <a:lnTo>
                    <a:pt x="998" y="512"/>
                  </a:lnTo>
                  <a:lnTo>
                    <a:pt x="963" y="528"/>
                  </a:lnTo>
                  <a:lnTo>
                    <a:pt x="993" y="540"/>
                  </a:lnTo>
                  <a:lnTo>
                    <a:pt x="986" y="556"/>
                  </a:lnTo>
                  <a:lnTo>
                    <a:pt x="975" y="597"/>
                  </a:lnTo>
                  <a:lnTo>
                    <a:pt x="927" y="615"/>
                  </a:lnTo>
                  <a:lnTo>
                    <a:pt x="909" y="675"/>
                  </a:lnTo>
                  <a:lnTo>
                    <a:pt x="945" y="627"/>
                  </a:lnTo>
                  <a:lnTo>
                    <a:pt x="990" y="612"/>
                  </a:lnTo>
                  <a:lnTo>
                    <a:pt x="1000" y="596"/>
                  </a:lnTo>
                  <a:lnTo>
                    <a:pt x="1026" y="612"/>
                  </a:lnTo>
                  <a:lnTo>
                    <a:pt x="1008" y="585"/>
                  </a:lnTo>
                  <a:lnTo>
                    <a:pt x="1023" y="549"/>
                  </a:lnTo>
                  <a:lnTo>
                    <a:pt x="1046" y="560"/>
                  </a:lnTo>
                  <a:lnTo>
                    <a:pt x="1026" y="536"/>
                  </a:lnTo>
                  <a:lnTo>
                    <a:pt x="1026" y="492"/>
                  </a:lnTo>
                  <a:lnTo>
                    <a:pt x="1070" y="476"/>
                  </a:lnTo>
                  <a:lnTo>
                    <a:pt x="1146" y="464"/>
                  </a:lnTo>
                  <a:lnTo>
                    <a:pt x="1282" y="480"/>
                  </a:lnTo>
                  <a:lnTo>
                    <a:pt x="1410" y="524"/>
                  </a:lnTo>
                  <a:lnTo>
                    <a:pt x="1494" y="576"/>
                  </a:lnTo>
                  <a:lnTo>
                    <a:pt x="1486" y="544"/>
                  </a:lnTo>
                  <a:lnTo>
                    <a:pt x="1606" y="612"/>
                  </a:lnTo>
                  <a:lnTo>
                    <a:pt x="1766" y="704"/>
                  </a:lnTo>
                  <a:lnTo>
                    <a:pt x="1894" y="820"/>
                  </a:lnTo>
                  <a:lnTo>
                    <a:pt x="1974" y="904"/>
                  </a:lnTo>
                  <a:lnTo>
                    <a:pt x="2042" y="984"/>
                  </a:lnTo>
                  <a:lnTo>
                    <a:pt x="2150" y="1092"/>
                  </a:lnTo>
                  <a:lnTo>
                    <a:pt x="2138" y="1028"/>
                  </a:lnTo>
                  <a:lnTo>
                    <a:pt x="2172" y="1075"/>
                  </a:lnTo>
                  <a:lnTo>
                    <a:pt x="2186" y="1088"/>
                  </a:lnTo>
                  <a:lnTo>
                    <a:pt x="2201" y="1102"/>
                  </a:lnTo>
                  <a:lnTo>
                    <a:pt x="2216" y="1116"/>
                  </a:lnTo>
                  <a:lnTo>
                    <a:pt x="2237" y="1130"/>
                  </a:lnTo>
                  <a:lnTo>
                    <a:pt x="2251" y="1143"/>
                  </a:lnTo>
                  <a:lnTo>
                    <a:pt x="2266" y="1157"/>
                  </a:lnTo>
                  <a:lnTo>
                    <a:pt x="2280" y="1172"/>
                  </a:lnTo>
                  <a:lnTo>
                    <a:pt x="2302" y="1186"/>
                  </a:lnTo>
                  <a:lnTo>
                    <a:pt x="2309" y="1199"/>
                  </a:lnTo>
                  <a:lnTo>
                    <a:pt x="2323" y="1207"/>
                  </a:lnTo>
                  <a:lnTo>
                    <a:pt x="2331" y="1221"/>
                  </a:lnTo>
                  <a:lnTo>
                    <a:pt x="2345" y="1227"/>
                  </a:lnTo>
                  <a:lnTo>
                    <a:pt x="2360" y="1234"/>
                  </a:lnTo>
                  <a:lnTo>
                    <a:pt x="2367" y="1248"/>
                  </a:lnTo>
                  <a:lnTo>
                    <a:pt x="2382" y="1255"/>
                  </a:lnTo>
                  <a:lnTo>
                    <a:pt x="2396" y="1262"/>
                  </a:lnTo>
                  <a:lnTo>
                    <a:pt x="2403" y="1262"/>
                  </a:lnTo>
                  <a:lnTo>
                    <a:pt x="2410" y="1262"/>
                  </a:lnTo>
                  <a:lnTo>
                    <a:pt x="2410" y="1268"/>
                  </a:lnTo>
                  <a:lnTo>
                    <a:pt x="2417" y="1268"/>
                  </a:lnTo>
                  <a:lnTo>
                    <a:pt x="2425" y="1268"/>
                  </a:lnTo>
                  <a:lnTo>
                    <a:pt x="2431" y="1262"/>
                  </a:lnTo>
                  <a:lnTo>
                    <a:pt x="2439" y="1262"/>
                  </a:lnTo>
                  <a:lnTo>
                    <a:pt x="2439" y="1262"/>
                  </a:lnTo>
                  <a:lnTo>
                    <a:pt x="2446" y="1262"/>
                  </a:lnTo>
                  <a:lnTo>
                    <a:pt x="2446" y="1255"/>
                  </a:lnTo>
                  <a:lnTo>
                    <a:pt x="2446" y="1255"/>
                  </a:lnTo>
                  <a:lnTo>
                    <a:pt x="2446" y="1248"/>
                  </a:lnTo>
                  <a:lnTo>
                    <a:pt x="2453" y="1248"/>
                  </a:lnTo>
                  <a:lnTo>
                    <a:pt x="2453" y="1241"/>
                  </a:lnTo>
                  <a:lnTo>
                    <a:pt x="2453" y="1234"/>
                  </a:lnTo>
                  <a:lnTo>
                    <a:pt x="2453" y="1234"/>
                  </a:lnTo>
                  <a:lnTo>
                    <a:pt x="2446" y="1227"/>
                  </a:lnTo>
                  <a:lnTo>
                    <a:pt x="2446" y="1221"/>
                  </a:lnTo>
                  <a:lnTo>
                    <a:pt x="2446" y="1221"/>
                  </a:lnTo>
                  <a:lnTo>
                    <a:pt x="2439" y="1213"/>
                  </a:lnTo>
                  <a:lnTo>
                    <a:pt x="2439" y="1207"/>
                  </a:lnTo>
                  <a:lnTo>
                    <a:pt x="2439" y="1207"/>
                  </a:lnTo>
                  <a:lnTo>
                    <a:pt x="2439" y="1199"/>
                  </a:lnTo>
                  <a:lnTo>
                    <a:pt x="2439" y="1207"/>
                  </a:lnTo>
                  <a:lnTo>
                    <a:pt x="2446" y="1207"/>
                  </a:lnTo>
                  <a:lnTo>
                    <a:pt x="2453" y="1213"/>
                  </a:lnTo>
                  <a:lnTo>
                    <a:pt x="2453" y="1221"/>
                  </a:lnTo>
                  <a:lnTo>
                    <a:pt x="2460" y="1227"/>
                  </a:lnTo>
                  <a:lnTo>
                    <a:pt x="2468" y="1234"/>
                  </a:lnTo>
                  <a:lnTo>
                    <a:pt x="2475" y="1241"/>
                  </a:lnTo>
                  <a:lnTo>
                    <a:pt x="2475" y="1248"/>
                  </a:lnTo>
                  <a:lnTo>
                    <a:pt x="2482" y="1255"/>
                  </a:lnTo>
                  <a:lnTo>
                    <a:pt x="2482" y="1255"/>
                  </a:lnTo>
                  <a:lnTo>
                    <a:pt x="2482" y="1255"/>
                  </a:lnTo>
                  <a:lnTo>
                    <a:pt x="2482" y="1262"/>
                  </a:lnTo>
                  <a:lnTo>
                    <a:pt x="2490" y="1262"/>
                  </a:lnTo>
                  <a:lnTo>
                    <a:pt x="2490" y="1268"/>
                  </a:lnTo>
                  <a:lnTo>
                    <a:pt x="2490" y="1276"/>
                  </a:lnTo>
                  <a:lnTo>
                    <a:pt x="2496" y="1282"/>
                  </a:lnTo>
                  <a:lnTo>
                    <a:pt x="2504" y="1289"/>
                  </a:lnTo>
                  <a:lnTo>
                    <a:pt x="2511" y="1296"/>
                  </a:lnTo>
                  <a:lnTo>
                    <a:pt x="2518" y="1303"/>
                  </a:lnTo>
                  <a:lnTo>
                    <a:pt x="2525" y="1317"/>
                  </a:lnTo>
                  <a:lnTo>
                    <a:pt x="2533" y="1324"/>
                  </a:lnTo>
                  <a:lnTo>
                    <a:pt x="2539" y="1331"/>
                  </a:lnTo>
                  <a:lnTo>
                    <a:pt x="2547" y="1338"/>
                  </a:lnTo>
                  <a:lnTo>
                    <a:pt x="2554" y="1345"/>
                  </a:lnTo>
                  <a:lnTo>
                    <a:pt x="2561" y="1352"/>
                  </a:lnTo>
                  <a:lnTo>
                    <a:pt x="2568" y="1352"/>
                  </a:lnTo>
                  <a:lnTo>
                    <a:pt x="2576" y="1352"/>
                  </a:lnTo>
                  <a:lnTo>
                    <a:pt x="2582" y="1358"/>
                  </a:lnTo>
                  <a:lnTo>
                    <a:pt x="2590" y="1358"/>
                  </a:lnTo>
                  <a:lnTo>
                    <a:pt x="2590" y="1366"/>
                  </a:lnTo>
                  <a:lnTo>
                    <a:pt x="2598" y="1366"/>
                  </a:lnTo>
                  <a:lnTo>
                    <a:pt x="2598" y="1366"/>
                  </a:lnTo>
                  <a:lnTo>
                    <a:pt x="2598" y="1366"/>
                  </a:lnTo>
                  <a:lnTo>
                    <a:pt x="2590" y="1366"/>
                  </a:lnTo>
                  <a:lnTo>
                    <a:pt x="2590" y="1372"/>
                  </a:lnTo>
                  <a:lnTo>
                    <a:pt x="2590" y="1372"/>
                  </a:lnTo>
                  <a:lnTo>
                    <a:pt x="2582" y="1372"/>
                  </a:lnTo>
                  <a:lnTo>
                    <a:pt x="2582" y="1372"/>
                  </a:lnTo>
                  <a:lnTo>
                    <a:pt x="2576" y="1372"/>
                  </a:lnTo>
                  <a:lnTo>
                    <a:pt x="2576" y="1372"/>
                  </a:lnTo>
                  <a:lnTo>
                    <a:pt x="2576" y="1379"/>
                  </a:lnTo>
                  <a:lnTo>
                    <a:pt x="2576" y="1379"/>
                  </a:lnTo>
                  <a:lnTo>
                    <a:pt x="2576" y="1386"/>
                  </a:lnTo>
                  <a:lnTo>
                    <a:pt x="2576" y="1393"/>
                  </a:lnTo>
                  <a:lnTo>
                    <a:pt x="2576" y="1393"/>
                  </a:lnTo>
                  <a:lnTo>
                    <a:pt x="2576" y="1400"/>
                  </a:lnTo>
                  <a:lnTo>
                    <a:pt x="2576" y="1407"/>
                  </a:lnTo>
                  <a:lnTo>
                    <a:pt x="2582" y="1407"/>
                  </a:lnTo>
                  <a:lnTo>
                    <a:pt x="2582" y="1413"/>
                  </a:lnTo>
                  <a:lnTo>
                    <a:pt x="2590" y="1421"/>
                  </a:lnTo>
                  <a:lnTo>
                    <a:pt x="2590" y="1421"/>
                  </a:lnTo>
                  <a:lnTo>
                    <a:pt x="2598" y="1427"/>
                  </a:lnTo>
                  <a:lnTo>
                    <a:pt x="2598" y="1427"/>
                  </a:lnTo>
                  <a:lnTo>
                    <a:pt x="2604" y="1435"/>
                  </a:lnTo>
                  <a:lnTo>
                    <a:pt x="2612" y="1435"/>
                  </a:lnTo>
                  <a:lnTo>
                    <a:pt x="2619" y="1435"/>
                  </a:lnTo>
                  <a:lnTo>
                    <a:pt x="2619" y="1435"/>
                  </a:lnTo>
                  <a:lnTo>
                    <a:pt x="2626" y="1435"/>
                  </a:lnTo>
                  <a:lnTo>
                    <a:pt x="2626" y="1435"/>
                  </a:lnTo>
                  <a:lnTo>
                    <a:pt x="2626" y="1427"/>
                  </a:lnTo>
                  <a:lnTo>
                    <a:pt x="2626" y="1421"/>
                  </a:lnTo>
                  <a:lnTo>
                    <a:pt x="2626" y="1413"/>
                  </a:lnTo>
                  <a:lnTo>
                    <a:pt x="2626" y="1413"/>
                  </a:lnTo>
                  <a:lnTo>
                    <a:pt x="2633" y="1407"/>
                  </a:lnTo>
                  <a:lnTo>
                    <a:pt x="2633" y="1407"/>
                  </a:lnTo>
                  <a:lnTo>
                    <a:pt x="2641" y="1407"/>
                  </a:lnTo>
                  <a:lnTo>
                    <a:pt x="2655" y="1413"/>
                  </a:lnTo>
                  <a:lnTo>
                    <a:pt x="2662" y="1413"/>
                  </a:lnTo>
                  <a:lnTo>
                    <a:pt x="2669" y="1421"/>
                  </a:lnTo>
                  <a:lnTo>
                    <a:pt x="2676" y="1427"/>
                  </a:lnTo>
                  <a:lnTo>
                    <a:pt x="2684" y="1435"/>
                  </a:lnTo>
                  <a:lnTo>
                    <a:pt x="2690" y="1435"/>
                  </a:lnTo>
                  <a:lnTo>
                    <a:pt x="2698" y="1441"/>
                  </a:lnTo>
                  <a:lnTo>
                    <a:pt x="2705" y="1441"/>
                  </a:lnTo>
                  <a:lnTo>
                    <a:pt x="2712" y="1441"/>
                  </a:lnTo>
                  <a:lnTo>
                    <a:pt x="2719" y="1448"/>
                  </a:lnTo>
                  <a:lnTo>
                    <a:pt x="2727" y="1448"/>
                  </a:lnTo>
                  <a:lnTo>
                    <a:pt x="2734" y="1448"/>
                  </a:lnTo>
                  <a:lnTo>
                    <a:pt x="2734" y="1448"/>
                  </a:lnTo>
                  <a:lnTo>
                    <a:pt x="2741" y="1455"/>
                  </a:lnTo>
                  <a:lnTo>
                    <a:pt x="2749" y="1455"/>
                  </a:lnTo>
                  <a:lnTo>
                    <a:pt x="2749" y="1462"/>
                  </a:lnTo>
                  <a:lnTo>
                    <a:pt x="2755" y="1469"/>
                  </a:lnTo>
                  <a:lnTo>
                    <a:pt x="2755" y="1476"/>
                  </a:lnTo>
                  <a:lnTo>
                    <a:pt x="2763" y="1483"/>
                  </a:lnTo>
                  <a:lnTo>
                    <a:pt x="2763" y="1497"/>
                  </a:lnTo>
                  <a:lnTo>
                    <a:pt x="2763" y="1503"/>
                  </a:lnTo>
                  <a:lnTo>
                    <a:pt x="2770" y="1511"/>
                  </a:lnTo>
                  <a:lnTo>
                    <a:pt x="2770" y="1517"/>
                  </a:lnTo>
                  <a:lnTo>
                    <a:pt x="2770" y="1517"/>
                  </a:lnTo>
                  <a:lnTo>
                    <a:pt x="2763" y="1525"/>
                  </a:lnTo>
                  <a:lnTo>
                    <a:pt x="2763" y="1531"/>
                  </a:lnTo>
                  <a:lnTo>
                    <a:pt x="2755" y="1538"/>
                  </a:lnTo>
                  <a:lnTo>
                    <a:pt x="2749" y="1545"/>
                  </a:lnTo>
                  <a:lnTo>
                    <a:pt x="2749" y="1552"/>
                  </a:lnTo>
                  <a:lnTo>
                    <a:pt x="2741" y="1558"/>
                  </a:lnTo>
                  <a:lnTo>
                    <a:pt x="2749" y="1566"/>
                  </a:lnTo>
                  <a:lnTo>
                    <a:pt x="2749" y="1572"/>
                  </a:lnTo>
                  <a:lnTo>
                    <a:pt x="2755" y="1580"/>
                  </a:lnTo>
                  <a:lnTo>
                    <a:pt x="2763" y="1593"/>
                  </a:lnTo>
                  <a:lnTo>
                    <a:pt x="2763" y="1607"/>
                  </a:lnTo>
                  <a:lnTo>
                    <a:pt x="2770" y="1615"/>
                  </a:lnTo>
                  <a:lnTo>
                    <a:pt x="2770" y="1621"/>
                  </a:lnTo>
                  <a:lnTo>
                    <a:pt x="2777" y="1628"/>
                  </a:lnTo>
                  <a:lnTo>
                    <a:pt x="2777" y="1635"/>
                  </a:lnTo>
                  <a:lnTo>
                    <a:pt x="2777" y="1635"/>
                  </a:lnTo>
                  <a:lnTo>
                    <a:pt x="2784" y="1642"/>
                  </a:lnTo>
                  <a:lnTo>
                    <a:pt x="2784" y="1648"/>
                  </a:lnTo>
                  <a:lnTo>
                    <a:pt x="2784" y="1656"/>
                  </a:lnTo>
                  <a:lnTo>
                    <a:pt x="2792" y="1656"/>
                  </a:lnTo>
                  <a:lnTo>
                    <a:pt x="2792" y="1662"/>
                  </a:lnTo>
                  <a:lnTo>
                    <a:pt x="2792" y="1670"/>
                  </a:lnTo>
                  <a:lnTo>
                    <a:pt x="2792" y="1676"/>
                  </a:lnTo>
                  <a:lnTo>
                    <a:pt x="2792" y="1683"/>
                  </a:lnTo>
                  <a:lnTo>
                    <a:pt x="2792" y="1690"/>
                  </a:lnTo>
                  <a:lnTo>
                    <a:pt x="2792" y="1704"/>
                  </a:lnTo>
                  <a:lnTo>
                    <a:pt x="2784" y="1711"/>
                  </a:lnTo>
                  <a:lnTo>
                    <a:pt x="2784" y="1725"/>
                  </a:lnTo>
                  <a:lnTo>
                    <a:pt x="2784" y="1731"/>
                  </a:lnTo>
                  <a:lnTo>
                    <a:pt x="2784" y="1738"/>
                  </a:lnTo>
                  <a:lnTo>
                    <a:pt x="2784" y="1752"/>
                  </a:lnTo>
                  <a:lnTo>
                    <a:pt x="2784" y="1760"/>
                  </a:lnTo>
                  <a:lnTo>
                    <a:pt x="2784" y="1766"/>
                  </a:lnTo>
                  <a:lnTo>
                    <a:pt x="2792" y="1773"/>
                  </a:lnTo>
                  <a:lnTo>
                    <a:pt x="2792" y="1773"/>
                  </a:lnTo>
                  <a:lnTo>
                    <a:pt x="2799" y="1780"/>
                  </a:lnTo>
                  <a:lnTo>
                    <a:pt x="2806" y="1787"/>
                  </a:lnTo>
                  <a:lnTo>
                    <a:pt x="2806" y="1794"/>
                  </a:lnTo>
                  <a:lnTo>
                    <a:pt x="2813" y="1794"/>
                  </a:lnTo>
                  <a:lnTo>
                    <a:pt x="2821" y="1794"/>
                  </a:lnTo>
                  <a:lnTo>
                    <a:pt x="2821" y="1794"/>
                  </a:lnTo>
                  <a:lnTo>
                    <a:pt x="2827" y="1794"/>
                  </a:lnTo>
                  <a:lnTo>
                    <a:pt x="2836" y="1787"/>
                  </a:lnTo>
                  <a:lnTo>
                    <a:pt x="2843" y="1787"/>
                  </a:lnTo>
                  <a:lnTo>
                    <a:pt x="2843" y="1787"/>
                  </a:lnTo>
                  <a:lnTo>
                    <a:pt x="2850" y="1787"/>
                  </a:lnTo>
                  <a:lnTo>
                    <a:pt x="2850" y="1787"/>
                  </a:lnTo>
                  <a:lnTo>
                    <a:pt x="2858" y="1794"/>
                  </a:lnTo>
                  <a:lnTo>
                    <a:pt x="2858" y="1801"/>
                  </a:lnTo>
                  <a:lnTo>
                    <a:pt x="2858" y="1815"/>
                  </a:lnTo>
                  <a:lnTo>
                    <a:pt x="2858" y="1821"/>
                  </a:lnTo>
                  <a:lnTo>
                    <a:pt x="2858" y="1828"/>
                  </a:lnTo>
                  <a:lnTo>
                    <a:pt x="2858" y="1842"/>
                  </a:lnTo>
                  <a:lnTo>
                    <a:pt x="2858" y="1849"/>
                  </a:lnTo>
                  <a:lnTo>
                    <a:pt x="2858" y="1862"/>
                  </a:lnTo>
                  <a:lnTo>
                    <a:pt x="2865" y="1870"/>
                  </a:lnTo>
                  <a:lnTo>
                    <a:pt x="2865" y="1877"/>
                  </a:lnTo>
                  <a:lnTo>
                    <a:pt x="2865" y="1884"/>
                  </a:lnTo>
                  <a:lnTo>
                    <a:pt x="2865" y="1891"/>
                  </a:lnTo>
                  <a:lnTo>
                    <a:pt x="2865" y="1897"/>
                  </a:lnTo>
                  <a:lnTo>
                    <a:pt x="2865" y="1905"/>
                  </a:lnTo>
                  <a:lnTo>
                    <a:pt x="2865" y="1911"/>
                  </a:lnTo>
                  <a:lnTo>
                    <a:pt x="2865" y="1918"/>
                  </a:lnTo>
                  <a:lnTo>
                    <a:pt x="2858" y="1940"/>
                  </a:lnTo>
                  <a:lnTo>
                    <a:pt x="2858" y="1953"/>
                  </a:lnTo>
                  <a:lnTo>
                    <a:pt x="2850" y="1975"/>
                  </a:lnTo>
                  <a:lnTo>
                    <a:pt x="2843" y="1988"/>
                  </a:lnTo>
                  <a:lnTo>
                    <a:pt x="2836" y="2009"/>
                  </a:lnTo>
                  <a:lnTo>
                    <a:pt x="2827" y="2023"/>
                  </a:lnTo>
                  <a:lnTo>
                    <a:pt x="2821" y="2043"/>
                  </a:lnTo>
                  <a:lnTo>
                    <a:pt x="2813" y="2057"/>
                  </a:lnTo>
                  <a:lnTo>
                    <a:pt x="2799" y="2078"/>
                  </a:lnTo>
                  <a:lnTo>
                    <a:pt x="2784" y="2099"/>
                  </a:lnTo>
                  <a:lnTo>
                    <a:pt x="2770" y="2120"/>
                  </a:lnTo>
                  <a:lnTo>
                    <a:pt x="2755" y="2133"/>
                  </a:lnTo>
                  <a:lnTo>
                    <a:pt x="2741" y="2155"/>
                  </a:lnTo>
                  <a:lnTo>
                    <a:pt x="2727" y="2175"/>
                  </a:lnTo>
                  <a:lnTo>
                    <a:pt x="2712" y="2189"/>
                  </a:lnTo>
                  <a:lnTo>
                    <a:pt x="2698" y="2210"/>
                  </a:lnTo>
                  <a:lnTo>
                    <a:pt x="2690" y="2223"/>
                  </a:lnTo>
                  <a:lnTo>
                    <a:pt x="2676" y="2237"/>
                  </a:lnTo>
                  <a:lnTo>
                    <a:pt x="2669" y="2257"/>
                  </a:lnTo>
                  <a:lnTo>
                    <a:pt x="2662" y="2272"/>
                  </a:lnTo>
                  <a:lnTo>
                    <a:pt x="2647" y="2286"/>
                  </a:lnTo>
                  <a:lnTo>
                    <a:pt x="2641" y="2300"/>
                  </a:lnTo>
                  <a:lnTo>
                    <a:pt x="2633" y="2313"/>
                  </a:lnTo>
                  <a:lnTo>
                    <a:pt x="2619" y="2327"/>
                  </a:lnTo>
                  <a:lnTo>
                    <a:pt x="2604" y="2341"/>
                  </a:lnTo>
                  <a:lnTo>
                    <a:pt x="2590" y="2355"/>
                  </a:lnTo>
                  <a:lnTo>
                    <a:pt x="2576" y="2369"/>
                  </a:lnTo>
                  <a:lnTo>
                    <a:pt x="2561" y="2382"/>
                  </a:lnTo>
                  <a:lnTo>
                    <a:pt x="2539" y="2389"/>
                  </a:lnTo>
                  <a:lnTo>
                    <a:pt x="2525" y="2402"/>
                  </a:lnTo>
                  <a:lnTo>
                    <a:pt x="2511" y="2410"/>
                  </a:lnTo>
                  <a:lnTo>
                    <a:pt x="2490" y="2417"/>
                  </a:lnTo>
                  <a:lnTo>
                    <a:pt x="2475" y="2431"/>
                  </a:lnTo>
                  <a:lnTo>
                    <a:pt x="2453" y="2437"/>
                  </a:lnTo>
                  <a:lnTo>
                    <a:pt x="2439" y="2445"/>
                  </a:lnTo>
                  <a:lnTo>
                    <a:pt x="2417" y="2451"/>
                  </a:lnTo>
                  <a:lnTo>
                    <a:pt x="2403" y="2459"/>
                  </a:lnTo>
                  <a:lnTo>
                    <a:pt x="2382" y="2459"/>
                  </a:lnTo>
                  <a:lnTo>
                    <a:pt x="2367" y="2465"/>
                  </a:lnTo>
                  <a:lnTo>
                    <a:pt x="2345" y="2472"/>
                  </a:lnTo>
                  <a:lnTo>
                    <a:pt x="2331" y="2479"/>
                  </a:lnTo>
                  <a:lnTo>
                    <a:pt x="2316" y="2486"/>
                  </a:lnTo>
                  <a:lnTo>
                    <a:pt x="2302" y="2492"/>
                  </a:lnTo>
                  <a:lnTo>
                    <a:pt x="2288" y="2500"/>
                  </a:lnTo>
                  <a:lnTo>
                    <a:pt x="2280" y="2506"/>
                  </a:lnTo>
                  <a:lnTo>
                    <a:pt x="2266" y="2506"/>
                  </a:lnTo>
                  <a:lnTo>
                    <a:pt x="2251" y="2514"/>
                  </a:lnTo>
                  <a:lnTo>
                    <a:pt x="2237" y="2520"/>
                  </a:lnTo>
                  <a:lnTo>
                    <a:pt x="2230" y="2520"/>
                  </a:lnTo>
                  <a:lnTo>
                    <a:pt x="2230" y="2520"/>
                  </a:lnTo>
                  <a:lnTo>
                    <a:pt x="2223" y="2520"/>
                  </a:lnTo>
                  <a:lnTo>
                    <a:pt x="2216" y="2520"/>
                  </a:lnTo>
                  <a:lnTo>
                    <a:pt x="2216" y="2527"/>
                  </a:lnTo>
                  <a:lnTo>
                    <a:pt x="2208" y="2527"/>
                  </a:lnTo>
                  <a:lnTo>
                    <a:pt x="2201" y="2527"/>
                  </a:lnTo>
                  <a:lnTo>
                    <a:pt x="2201" y="2527"/>
                  </a:lnTo>
                  <a:lnTo>
                    <a:pt x="2186" y="2527"/>
                  </a:lnTo>
                  <a:lnTo>
                    <a:pt x="2180" y="2534"/>
                  </a:lnTo>
                  <a:lnTo>
                    <a:pt x="2172" y="2541"/>
                  </a:lnTo>
                  <a:lnTo>
                    <a:pt x="2158" y="2541"/>
                  </a:lnTo>
                  <a:lnTo>
                    <a:pt x="2151" y="2549"/>
                  </a:lnTo>
                  <a:lnTo>
                    <a:pt x="2137" y="2549"/>
                  </a:lnTo>
                  <a:lnTo>
                    <a:pt x="2129" y="2555"/>
                  </a:lnTo>
                  <a:lnTo>
                    <a:pt x="2114" y="2555"/>
                  </a:lnTo>
                  <a:lnTo>
                    <a:pt x="2099" y="2555"/>
                  </a:lnTo>
                  <a:lnTo>
                    <a:pt x="2085" y="2555"/>
                  </a:lnTo>
                  <a:lnTo>
                    <a:pt x="2071" y="2555"/>
                  </a:lnTo>
                  <a:lnTo>
                    <a:pt x="2056" y="2549"/>
                  </a:lnTo>
                  <a:lnTo>
                    <a:pt x="2034" y="2549"/>
                  </a:lnTo>
                  <a:lnTo>
                    <a:pt x="2020" y="2541"/>
                  </a:lnTo>
                  <a:lnTo>
                    <a:pt x="2006" y="2541"/>
                  </a:lnTo>
                  <a:lnTo>
                    <a:pt x="1991" y="2541"/>
                  </a:lnTo>
                  <a:lnTo>
                    <a:pt x="1977" y="2534"/>
                  </a:lnTo>
                  <a:lnTo>
                    <a:pt x="1963" y="2534"/>
                  </a:lnTo>
                  <a:lnTo>
                    <a:pt x="1941" y="2527"/>
                  </a:lnTo>
                  <a:lnTo>
                    <a:pt x="1926" y="2527"/>
                  </a:lnTo>
                  <a:lnTo>
                    <a:pt x="1912" y="2520"/>
                  </a:lnTo>
                  <a:lnTo>
                    <a:pt x="1898" y="2520"/>
                  </a:lnTo>
                  <a:lnTo>
                    <a:pt x="1883" y="2514"/>
                  </a:lnTo>
                  <a:lnTo>
                    <a:pt x="1869" y="2506"/>
                  </a:lnTo>
                  <a:lnTo>
                    <a:pt x="1855" y="2500"/>
                  </a:lnTo>
                  <a:lnTo>
                    <a:pt x="1848" y="2492"/>
                  </a:lnTo>
                  <a:lnTo>
                    <a:pt x="1833" y="2486"/>
                  </a:lnTo>
                  <a:lnTo>
                    <a:pt x="1826" y="2479"/>
                  </a:lnTo>
                  <a:lnTo>
                    <a:pt x="1811" y="2472"/>
                  </a:lnTo>
                  <a:lnTo>
                    <a:pt x="1804" y="2465"/>
                  </a:lnTo>
                  <a:lnTo>
                    <a:pt x="1789" y="2451"/>
                  </a:lnTo>
                  <a:lnTo>
                    <a:pt x="1783" y="2445"/>
                  </a:lnTo>
                  <a:lnTo>
                    <a:pt x="1768" y="2445"/>
                  </a:lnTo>
                  <a:lnTo>
                    <a:pt x="1754" y="2437"/>
                  </a:lnTo>
                  <a:lnTo>
                    <a:pt x="1746" y="2431"/>
                  </a:lnTo>
                  <a:lnTo>
                    <a:pt x="1732" y="2424"/>
                  </a:lnTo>
                  <a:lnTo>
                    <a:pt x="1718" y="2424"/>
                  </a:lnTo>
                  <a:lnTo>
                    <a:pt x="1710" y="2417"/>
                  </a:lnTo>
                  <a:lnTo>
                    <a:pt x="1696" y="2417"/>
                  </a:lnTo>
                  <a:lnTo>
                    <a:pt x="1681" y="2410"/>
                  </a:lnTo>
                  <a:lnTo>
                    <a:pt x="1667" y="2402"/>
                  </a:lnTo>
                  <a:lnTo>
                    <a:pt x="1646" y="2402"/>
                  </a:lnTo>
                  <a:lnTo>
                    <a:pt x="1624" y="2396"/>
                  </a:lnTo>
                  <a:lnTo>
                    <a:pt x="1610" y="2396"/>
                  </a:lnTo>
                  <a:lnTo>
                    <a:pt x="1589" y="2389"/>
                  </a:lnTo>
                  <a:lnTo>
                    <a:pt x="1567" y="2389"/>
                  </a:lnTo>
                  <a:lnTo>
                    <a:pt x="1552" y="2382"/>
                  </a:lnTo>
                  <a:lnTo>
                    <a:pt x="1530" y="2382"/>
                  </a:lnTo>
                  <a:lnTo>
                    <a:pt x="1516" y="2375"/>
                  </a:lnTo>
                  <a:lnTo>
                    <a:pt x="1502" y="2375"/>
                  </a:lnTo>
                  <a:lnTo>
                    <a:pt x="1487" y="2369"/>
                  </a:lnTo>
                  <a:lnTo>
                    <a:pt x="1473" y="2361"/>
                  </a:lnTo>
                  <a:lnTo>
                    <a:pt x="1459" y="2361"/>
                  </a:lnTo>
                  <a:lnTo>
                    <a:pt x="1437" y="2355"/>
                  </a:lnTo>
                  <a:lnTo>
                    <a:pt x="1422" y="2355"/>
                  </a:lnTo>
                  <a:lnTo>
                    <a:pt x="1407" y="2347"/>
                  </a:lnTo>
                  <a:lnTo>
                    <a:pt x="1400" y="2341"/>
                  </a:lnTo>
                  <a:lnTo>
                    <a:pt x="1386" y="2341"/>
                  </a:lnTo>
                  <a:lnTo>
                    <a:pt x="1372" y="2334"/>
                  </a:lnTo>
                  <a:lnTo>
                    <a:pt x="1364" y="2334"/>
                  </a:lnTo>
                  <a:lnTo>
                    <a:pt x="1350" y="2327"/>
                  </a:lnTo>
                  <a:lnTo>
                    <a:pt x="1342" y="2327"/>
                  </a:lnTo>
                  <a:lnTo>
                    <a:pt x="1328" y="2320"/>
                  </a:lnTo>
                  <a:lnTo>
                    <a:pt x="1321" y="2320"/>
                  </a:lnTo>
                  <a:lnTo>
                    <a:pt x="1313" y="2320"/>
                  </a:lnTo>
                  <a:lnTo>
                    <a:pt x="1306" y="2320"/>
                  </a:lnTo>
                  <a:lnTo>
                    <a:pt x="1299" y="2320"/>
                  </a:lnTo>
                  <a:lnTo>
                    <a:pt x="1299" y="2320"/>
                  </a:lnTo>
                  <a:lnTo>
                    <a:pt x="1292" y="2320"/>
                  </a:lnTo>
                  <a:lnTo>
                    <a:pt x="1284" y="2320"/>
                  </a:lnTo>
                  <a:lnTo>
                    <a:pt x="1278" y="2313"/>
                  </a:lnTo>
                  <a:lnTo>
                    <a:pt x="1278" y="2313"/>
                  </a:lnTo>
                  <a:lnTo>
                    <a:pt x="1263" y="2306"/>
                  </a:lnTo>
                  <a:lnTo>
                    <a:pt x="1256" y="2300"/>
                  </a:lnTo>
                  <a:lnTo>
                    <a:pt x="1241" y="2286"/>
                  </a:lnTo>
                  <a:lnTo>
                    <a:pt x="1235" y="2279"/>
                  </a:lnTo>
                  <a:lnTo>
                    <a:pt x="1227" y="2265"/>
                  </a:lnTo>
                  <a:lnTo>
                    <a:pt x="1219" y="2257"/>
                  </a:lnTo>
                  <a:lnTo>
                    <a:pt x="1205" y="2244"/>
                  </a:lnTo>
                  <a:lnTo>
                    <a:pt x="1198" y="2237"/>
                  </a:lnTo>
                  <a:lnTo>
                    <a:pt x="1184" y="2230"/>
                  </a:lnTo>
                  <a:lnTo>
                    <a:pt x="1176" y="2216"/>
                  </a:lnTo>
                  <a:lnTo>
                    <a:pt x="1162" y="2210"/>
                  </a:lnTo>
                  <a:lnTo>
                    <a:pt x="1155" y="2196"/>
                  </a:lnTo>
                  <a:lnTo>
                    <a:pt x="1141" y="2189"/>
                  </a:lnTo>
                  <a:lnTo>
                    <a:pt x="1127" y="2182"/>
                  </a:lnTo>
                  <a:lnTo>
                    <a:pt x="1119" y="2168"/>
                  </a:lnTo>
                  <a:lnTo>
                    <a:pt x="1105" y="2161"/>
                  </a:lnTo>
                  <a:lnTo>
                    <a:pt x="1105" y="2161"/>
                  </a:lnTo>
                  <a:lnTo>
                    <a:pt x="1098" y="2155"/>
                  </a:lnTo>
                  <a:lnTo>
                    <a:pt x="1090" y="2155"/>
                  </a:lnTo>
                  <a:lnTo>
                    <a:pt x="1090" y="2155"/>
                  </a:lnTo>
                  <a:lnTo>
                    <a:pt x="1083" y="2155"/>
                  </a:lnTo>
                  <a:lnTo>
                    <a:pt x="1083" y="2155"/>
                  </a:lnTo>
                  <a:lnTo>
                    <a:pt x="1076" y="2155"/>
                  </a:lnTo>
                  <a:lnTo>
                    <a:pt x="1076" y="2155"/>
                  </a:lnTo>
                  <a:lnTo>
                    <a:pt x="1068" y="2155"/>
                  </a:lnTo>
                  <a:lnTo>
                    <a:pt x="1062" y="2161"/>
                  </a:lnTo>
                  <a:lnTo>
                    <a:pt x="1062" y="2161"/>
                  </a:lnTo>
                  <a:lnTo>
                    <a:pt x="1054" y="2168"/>
                  </a:lnTo>
                  <a:lnTo>
                    <a:pt x="1047" y="2168"/>
                  </a:lnTo>
                  <a:lnTo>
                    <a:pt x="1047" y="2175"/>
                  </a:lnTo>
                  <a:lnTo>
                    <a:pt x="1040" y="2182"/>
                  </a:lnTo>
                  <a:lnTo>
                    <a:pt x="1033" y="2182"/>
                  </a:lnTo>
                  <a:lnTo>
                    <a:pt x="1033" y="2182"/>
                  </a:lnTo>
                  <a:lnTo>
                    <a:pt x="1025" y="2189"/>
                  </a:lnTo>
                  <a:lnTo>
                    <a:pt x="1025" y="2189"/>
                  </a:lnTo>
                  <a:lnTo>
                    <a:pt x="1019" y="2189"/>
                  </a:lnTo>
                  <a:lnTo>
                    <a:pt x="1019" y="2189"/>
                  </a:lnTo>
                  <a:lnTo>
                    <a:pt x="1011" y="2189"/>
                  </a:lnTo>
                  <a:lnTo>
                    <a:pt x="1011" y="2189"/>
                  </a:lnTo>
                  <a:lnTo>
                    <a:pt x="1004" y="2189"/>
                  </a:lnTo>
                  <a:lnTo>
                    <a:pt x="1004" y="2189"/>
                  </a:lnTo>
                  <a:lnTo>
                    <a:pt x="1004" y="2189"/>
                  </a:lnTo>
                  <a:lnTo>
                    <a:pt x="997" y="2182"/>
                  </a:lnTo>
                  <a:lnTo>
                    <a:pt x="997" y="2182"/>
                  </a:lnTo>
                  <a:lnTo>
                    <a:pt x="990" y="2182"/>
                  </a:lnTo>
                  <a:lnTo>
                    <a:pt x="990" y="2175"/>
                  </a:lnTo>
                  <a:lnTo>
                    <a:pt x="990" y="2175"/>
                  </a:lnTo>
                  <a:lnTo>
                    <a:pt x="990" y="2168"/>
                  </a:lnTo>
                  <a:lnTo>
                    <a:pt x="990" y="2168"/>
                  </a:lnTo>
                  <a:lnTo>
                    <a:pt x="982" y="2161"/>
                  </a:lnTo>
                  <a:lnTo>
                    <a:pt x="982" y="2161"/>
                  </a:lnTo>
                  <a:lnTo>
                    <a:pt x="982" y="2155"/>
                  </a:lnTo>
                  <a:lnTo>
                    <a:pt x="982" y="2147"/>
                  </a:lnTo>
                  <a:lnTo>
                    <a:pt x="982" y="2147"/>
                  </a:lnTo>
                  <a:lnTo>
                    <a:pt x="982" y="2141"/>
                  </a:lnTo>
                  <a:lnTo>
                    <a:pt x="990" y="2141"/>
                  </a:lnTo>
                  <a:lnTo>
                    <a:pt x="997" y="2141"/>
                  </a:lnTo>
                  <a:lnTo>
                    <a:pt x="997" y="2133"/>
                  </a:lnTo>
                  <a:lnTo>
                    <a:pt x="1004" y="2133"/>
                  </a:lnTo>
                  <a:lnTo>
                    <a:pt x="1011" y="2133"/>
                  </a:lnTo>
                  <a:lnTo>
                    <a:pt x="1019" y="2133"/>
                  </a:lnTo>
                  <a:lnTo>
                    <a:pt x="1019" y="2133"/>
                  </a:lnTo>
                  <a:lnTo>
                    <a:pt x="1019" y="2133"/>
                  </a:lnTo>
                  <a:lnTo>
                    <a:pt x="1025" y="2133"/>
                  </a:lnTo>
                  <a:lnTo>
                    <a:pt x="1019" y="2126"/>
                  </a:lnTo>
                  <a:lnTo>
                    <a:pt x="1019" y="2126"/>
                  </a:lnTo>
                  <a:lnTo>
                    <a:pt x="1011" y="2120"/>
                  </a:lnTo>
                  <a:lnTo>
                    <a:pt x="1011" y="2112"/>
                  </a:lnTo>
                  <a:lnTo>
                    <a:pt x="1011" y="2112"/>
                  </a:lnTo>
                  <a:lnTo>
                    <a:pt x="1004" y="2106"/>
                  </a:lnTo>
                  <a:lnTo>
                    <a:pt x="1004" y="2106"/>
                  </a:lnTo>
                  <a:lnTo>
                    <a:pt x="997" y="2106"/>
                  </a:lnTo>
                  <a:lnTo>
                    <a:pt x="990" y="2106"/>
                  </a:lnTo>
                  <a:lnTo>
                    <a:pt x="990" y="2106"/>
                  </a:lnTo>
                  <a:lnTo>
                    <a:pt x="982" y="2106"/>
                  </a:lnTo>
                  <a:lnTo>
                    <a:pt x="976" y="2106"/>
                  </a:lnTo>
                  <a:lnTo>
                    <a:pt x="976" y="2106"/>
                  </a:lnTo>
                  <a:lnTo>
                    <a:pt x="968" y="2106"/>
                  </a:lnTo>
                  <a:lnTo>
                    <a:pt x="960" y="2106"/>
                  </a:lnTo>
                  <a:lnTo>
                    <a:pt x="960" y="2106"/>
                  </a:lnTo>
                  <a:lnTo>
                    <a:pt x="954" y="2099"/>
                  </a:lnTo>
                  <a:lnTo>
                    <a:pt x="946" y="2099"/>
                  </a:lnTo>
                  <a:lnTo>
                    <a:pt x="946" y="2099"/>
                  </a:lnTo>
                  <a:lnTo>
                    <a:pt x="939" y="2092"/>
                  </a:lnTo>
                  <a:lnTo>
                    <a:pt x="939" y="2092"/>
                  </a:lnTo>
                  <a:lnTo>
                    <a:pt x="932" y="2085"/>
                  </a:lnTo>
                  <a:lnTo>
                    <a:pt x="932" y="2085"/>
                  </a:lnTo>
                  <a:lnTo>
                    <a:pt x="925" y="2078"/>
                  </a:lnTo>
                  <a:lnTo>
                    <a:pt x="925" y="2071"/>
                  </a:lnTo>
                  <a:lnTo>
                    <a:pt x="925" y="2071"/>
                  </a:lnTo>
                  <a:lnTo>
                    <a:pt x="932" y="2065"/>
                  </a:lnTo>
                  <a:lnTo>
                    <a:pt x="932" y="2057"/>
                  </a:lnTo>
                  <a:lnTo>
                    <a:pt x="932" y="2051"/>
                  </a:lnTo>
                  <a:lnTo>
                    <a:pt x="932" y="2043"/>
                  </a:lnTo>
                  <a:lnTo>
                    <a:pt x="932" y="2043"/>
                  </a:lnTo>
                  <a:lnTo>
                    <a:pt x="932" y="2037"/>
                  </a:lnTo>
                  <a:lnTo>
                    <a:pt x="925" y="2037"/>
                  </a:lnTo>
                  <a:lnTo>
                    <a:pt x="925" y="2043"/>
                  </a:lnTo>
                  <a:lnTo>
                    <a:pt x="925" y="2043"/>
                  </a:lnTo>
                  <a:lnTo>
                    <a:pt x="917" y="2051"/>
                  </a:lnTo>
                  <a:lnTo>
                    <a:pt x="917" y="2057"/>
                  </a:lnTo>
                  <a:lnTo>
                    <a:pt x="917" y="2065"/>
                  </a:lnTo>
                  <a:lnTo>
                    <a:pt x="917" y="2071"/>
                  </a:lnTo>
                  <a:lnTo>
                    <a:pt x="911" y="2071"/>
                  </a:lnTo>
                  <a:lnTo>
                    <a:pt x="911" y="2078"/>
                  </a:lnTo>
                  <a:lnTo>
                    <a:pt x="903" y="2078"/>
                  </a:lnTo>
                  <a:lnTo>
                    <a:pt x="896" y="2078"/>
                  </a:lnTo>
                  <a:lnTo>
                    <a:pt x="896" y="2078"/>
                  </a:lnTo>
                  <a:lnTo>
                    <a:pt x="889" y="2078"/>
                  </a:lnTo>
                  <a:lnTo>
                    <a:pt x="889" y="2078"/>
                  </a:lnTo>
                  <a:lnTo>
                    <a:pt x="882" y="2078"/>
                  </a:lnTo>
                  <a:lnTo>
                    <a:pt x="874" y="2071"/>
                  </a:lnTo>
                  <a:lnTo>
                    <a:pt x="874" y="2071"/>
                  </a:lnTo>
                  <a:lnTo>
                    <a:pt x="867" y="2071"/>
                  </a:lnTo>
                  <a:lnTo>
                    <a:pt x="867" y="2065"/>
                  </a:lnTo>
                  <a:lnTo>
                    <a:pt x="860" y="2065"/>
                  </a:lnTo>
                  <a:lnTo>
                    <a:pt x="860" y="2065"/>
                  </a:lnTo>
                  <a:lnTo>
                    <a:pt x="853" y="2057"/>
                  </a:lnTo>
                  <a:lnTo>
                    <a:pt x="853" y="2057"/>
                  </a:lnTo>
                  <a:lnTo>
                    <a:pt x="845" y="2051"/>
                  </a:lnTo>
                  <a:lnTo>
                    <a:pt x="845" y="2051"/>
                  </a:lnTo>
                  <a:lnTo>
                    <a:pt x="845" y="2051"/>
                  </a:lnTo>
                  <a:lnTo>
                    <a:pt x="839" y="2043"/>
                  </a:lnTo>
                  <a:lnTo>
                    <a:pt x="839" y="2043"/>
                  </a:lnTo>
                  <a:lnTo>
                    <a:pt x="831" y="2037"/>
                  </a:lnTo>
                  <a:lnTo>
                    <a:pt x="831" y="2037"/>
                  </a:lnTo>
                  <a:lnTo>
                    <a:pt x="831" y="2037"/>
                  </a:lnTo>
                  <a:lnTo>
                    <a:pt x="823" y="2030"/>
                  </a:lnTo>
                  <a:lnTo>
                    <a:pt x="823" y="2030"/>
                  </a:lnTo>
                  <a:lnTo>
                    <a:pt x="823" y="2023"/>
                  </a:lnTo>
                  <a:lnTo>
                    <a:pt x="817" y="2016"/>
                  </a:lnTo>
                  <a:lnTo>
                    <a:pt x="817" y="2016"/>
                  </a:lnTo>
                  <a:lnTo>
                    <a:pt x="809" y="2009"/>
                  </a:lnTo>
                  <a:lnTo>
                    <a:pt x="809" y="2009"/>
                  </a:lnTo>
                  <a:lnTo>
                    <a:pt x="809" y="2002"/>
                  </a:lnTo>
                  <a:lnTo>
                    <a:pt x="802" y="2002"/>
                  </a:lnTo>
                  <a:lnTo>
                    <a:pt x="802" y="2002"/>
                  </a:lnTo>
                  <a:lnTo>
                    <a:pt x="802" y="1996"/>
                  </a:lnTo>
                  <a:lnTo>
                    <a:pt x="795" y="1996"/>
                  </a:lnTo>
                  <a:lnTo>
                    <a:pt x="795" y="1996"/>
                  </a:lnTo>
                  <a:lnTo>
                    <a:pt x="795" y="1996"/>
                  </a:lnTo>
                  <a:lnTo>
                    <a:pt x="788" y="1996"/>
                  </a:lnTo>
                  <a:lnTo>
                    <a:pt x="788" y="1996"/>
                  </a:lnTo>
                  <a:lnTo>
                    <a:pt x="788" y="1996"/>
                  </a:lnTo>
                  <a:lnTo>
                    <a:pt x="780" y="1996"/>
                  </a:lnTo>
                  <a:lnTo>
                    <a:pt x="780" y="1996"/>
                  </a:lnTo>
                  <a:lnTo>
                    <a:pt x="774" y="2002"/>
                  </a:lnTo>
                  <a:lnTo>
                    <a:pt x="774" y="2002"/>
                  </a:lnTo>
                  <a:lnTo>
                    <a:pt x="766" y="2002"/>
                  </a:lnTo>
                  <a:lnTo>
                    <a:pt x="766" y="2009"/>
                  </a:lnTo>
                  <a:lnTo>
                    <a:pt x="766" y="2009"/>
                  </a:lnTo>
                  <a:lnTo>
                    <a:pt x="759" y="2016"/>
                  </a:lnTo>
                  <a:lnTo>
                    <a:pt x="766" y="2023"/>
                  </a:lnTo>
                  <a:lnTo>
                    <a:pt x="766" y="2030"/>
                  </a:lnTo>
                  <a:lnTo>
                    <a:pt x="766" y="2030"/>
                  </a:lnTo>
                  <a:lnTo>
                    <a:pt x="766" y="2037"/>
                  </a:lnTo>
                  <a:lnTo>
                    <a:pt x="766" y="2043"/>
                  </a:lnTo>
                  <a:lnTo>
                    <a:pt x="774" y="2043"/>
                  </a:lnTo>
                  <a:lnTo>
                    <a:pt x="774" y="2043"/>
                  </a:lnTo>
                  <a:lnTo>
                    <a:pt x="774" y="2043"/>
                  </a:lnTo>
                  <a:lnTo>
                    <a:pt x="774" y="2051"/>
                  </a:lnTo>
                  <a:lnTo>
                    <a:pt x="774" y="2051"/>
                  </a:lnTo>
                  <a:lnTo>
                    <a:pt x="766" y="2051"/>
                  </a:lnTo>
                  <a:lnTo>
                    <a:pt x="766" y="2057"/>
                  </a:lnTo>
                  <a:lnTo>
                    <a:pt x="766" y="2057"/>
                  </a:lnTo>
                  <a:lnTo>
                    <a:pt x="766" y="2057"/>
                  </a:lnTo>
                  <a:lnTo>
                    <a:pt x="766" y="2065"/>
                  </a:lnTo>
                  <a:lnTo>
                    <a:pt x="759" y="2065"/>
                  </a:lnTo>
                  <a:lnTo>
                    <a:pt x="759" y="2057"/>
                  </a:lnTo>
                  <a:lnTo>
                    <a:pt x="752" y="2057"/>
                  </a:lnTo>
                  <a:lnTo>
                    <a:pt x="752" y="2051"/>
                  </a:lnTo>
                  <a:lnTo>
                    <a:pt x="745" y="2051"/>
                  </a:lnTo>
                  <a:lnTo>
                    <a:pt x="745" y="2043"/>
                  </a:lnTo>
                  <a:lnTo>
                    <a:pt x="737" y="2043"/>
                  </a:lnTo>
                  <a:lnTo>
                    <a:pt x="737" y="2037"/>
                  </a:lnTo>
                  <a:lnTo>
                    <a:pt x="731" y="2037"/>
                  </a:lnTo>
                  <a:lnTo>
                    <a:pt x="723" y="2023"/>
                  </a:lnTo>
                  <a:lnTo>
                    <a:pt x="716" y="2016"/>
                  </a:lnTo>
                  <a:lnTo>
                    <a:pt x="709" y="2002"/>
                  </a:lnTo>
                  <a:lnTo>
                    <a:pt x="700" y="1996"/>
                  </a:lnTo>
                  <a:lnTo>
                    <a:pt x="693" y="1988"/>
                  </a:lnTo>
                  <a:lnTo>
                    <a:pt x="686" y="1975"/>
                  </a:lnTo>
                  <a:lnTo>
                    <a:pt x="671" y="1967"/>
                  </a:lnTo>
                  <a:lnTo>
                    <a:pt x="665" y="1961"/>
                  </a:lnTo>
                  <a:lnTo>
                    <a:pt x="665" y="1953"/>
                  </a:lnTo>
                  <a:lnTo>
                    <a:pt x="657" y="1947"/>
                  </a:lnTo>
                  <a:lnTo>
                    <a:pt x="650" y="1947"/>
                  </a:lnTo>
                  <a:lnTo>
                    <a:pt x="643" y="1940"/>
                  </a:lnTo>
                  <a:lnTo>
                    <a:pt x="643" y="1940"/>
                  </a:lnTo>
                  <a:lnTo>
                    <a:pt x="636" y="1933"/>
                  </a:lnTo>
                  <a:lnTo>
                    <a:pt x="628" y="1933"/>
                  </a:lnTo>
                  <a:lnTo>
                    <a:pt x="628" y="1925"/>
                  </a:lnTo>
                  <a:lnTo>
                    <a:pt x="622" y="1918"/>
                  </a:lnTo>
                  <a:lnTo>
                    <a:pt x="614" y="1911"/>
                  </a:lnTo>
                  <a:lnTo>
                    <a:pt x="607" y="1905"/>
                  </a:lnTo>
                  <a:lnTo>
                    <a:pt x="600" y="1905"/>
                  </a:lnTo>
                  <a:lnTo>
                    <a:pt x="592" y="1897"/>
                  </a:lnTo>
                  <a:lnTo>
                    <a:pt x="592" y="1891"/>
                  </a:lnTo>
                  <a:lnTo>
                    <a:pt x="585" y="1877"/>
                  </a:lnTo>
                  <a:lnTo>
                    <a:pt x="578" y="1870"/>
                  </a:lnTo>
                  <a:lnTo>
                    <a:pt x="578" y="1862"/>
                  </a:lnTo>
                  <a:lnTo>
                    <a:pt x="578" y="1856"/>
                  </a:lnTo>
                  <a:lnTo>
                    <a:pt x="578" y="1856"/>
                  </a:lnTo>
                  <a:lnTo>
                    <a:pt x="578" y="1849"/>
                  </a:lnTo>
                  <a:lnTo>
                    <a:pt x="578" y="1842"/>
                  </a:lnTo>
                  <a:lnTo>
                    <a:pt x="578" y="1835"/>
                  </a:lnTo>
                  <a:lnTo>
                    <a:pt x="578" y="1828"/>
                  </a:lnTo>
                  <a:lnTo>
                    <a:pt x="578" y="1821"/>
                  </a:lnTo>
                  <a:lnTo>
                    <a:pt x="585" y="1815"/>
                  </a:lnTo>
                  <a:lnTo>
                    <a:pt x="585" y="1815"/>
                  </a:lnTo>
                  <a:lnTo>
                    <a:pt x="592" y="1815"/>
                  </a:lnTo>
                  <a:lnTo>
                    <a:pt x="592" y="1815"/>
                  </a:lnTo>
                  <a:lnTo>
                    <a:pt x="600" y="1807"/>
                  </a:lnTo>
                  <a:lnTo>
                    <a:pt x="600" y="1807"/>
                  </a:lnTo>
                  <a:lnTo>
                    <a:pt x="600" y="1807"/>
                  </a:lnTo>
                  <a:lnTo>
                    <a:pt x="600" y="1801"/>
                  </a:lnTo>
                  <a:lnTo>
                    <a:pt x="600" y="1801"/>
                  </a:lnTo>
                  <a:lnTo>
                    <a:pt x="600" y="1801"/>
                  </a:lnTo>
                  <a:lnTo>
                    <a:pt x="600" y="1794"/>
                  </a:lnTo>
                  <a:lnTo>
                    <a:pt x="592" y="1794"/>
                  </a:lnTo>
                  <a:lnTo>
                    <a:pt x="592" y="1794"/>
                  </a:lnTo>
                  <a:lnTo>
                    <a:pt x="585" y="1794"/>
                  </a:lnTo>
                  <a:lnTo>
                    <a:pt x="578" y="1794"/>
                  </a:lnTo>
                  <a:lnTo>
                    <a:pt x="578" y="1794"/>
                  </a:lnTo>
                  <a:lnTo>
                    <a:pt x="571" y="1794"/>
                  </a:lnTo>
                  <a:lnTo>
                    <a:pt x="563" y="1794"/>
                  </a:lnTo>
                  <a:lnTo>
                    <a:pt x="563" y="1787"/>
                  </a:lnTo>
                  <a:lnTo>
                    <a:pt x="557" y="1787"/>
                  </a:lnTo>
                  <a:lnTo>
                    <a:pt x="549" y="1780"/>
                  </a:lnTo>
                  <a:lnTo>
                    <a:pt x="542" y="1780"/>
                  </a:lnTo>
                  <a:lnTo>
                    <a:pt x="535" y="1780"/>
                  </a:lnTo>
                  <a:lnTo>
                    <a:pt x="528" y="1780"/>
                  </a:lnTo>
                  <a:lnTo>
                    <a:pt x="520" y="1780"/>
                  </a:lnTo>
                  <a:lnTo>
                    <a:pt x="514" y="1780"/>
                  </a:lnTo>
                  <a:lnTo>
                    <a:pt x="506" y="1780"/>
                  </a:lnTo>
                  <a:lnTo>
                    <a:pt x="499" y="1780"/>
                  </a:lnTo>
                  <a:lnTo>
                    <a:pt x="492" y="1780"/>
                  </a:lnTo>
                  <a:lnTo>
                    <a:pt x="477" y="1780"/>
                  </a:lnTo>
                  <a:lnTo>
                    <a:pt x="470" y="1780"/>
                  </a:lnTo>
                  <a:lnTo>
                    <a:pt x="463" y="1780"/>
                  </a:lnTo>
                  <a:lnTo>
                    <a:pt x="455" y="1773"/>
                  </a:lnTo>
                  <a:lnTo>
                    <a:pt x="449" y="1773"/>
                  </a:lnTo>
                  <a:lnTo>
                    <a:pt x="434" y="1773"/>
                  </a:lnTo>
                  <a:lnTo>
                    <a:pt x="427" y="1773"/>
                  </a:lnTo>
                  <a:lnTo>
                    <a:pt x="420" y="1766"/>
                  </a:lnTo>
                  <a:lnTo>
                    <a:pt x="406" y="1766"/>
                  </a:lnTo>
                  <a:lnTo>
                    <a:pt x="398" y="1760"/>
                  </a:lnTo>
                  <a:lnTo>
                    <a:pt x="391" y="1760"/>
                  </a:lnTo>
                  <a:lnTo>
                    <a:pt x="384" y="1760"/>
                  </a:lnTo>
                  <a:lnTo>
                    <a:pt x="384" y="1752"/>
                  </a:lnTo>
                  <a:lnTo>
                    <a:pt x="377" y="1752"/>
                  </a:lnTo>
                  <a:lnTo>
                    <a:pt x="369" y="1746"/>
                  </a:lnTo>
                  <a:lnTo>
                    <a:pt x="362" y="1746"/>
                  </a:lnTo>
                  <a:lnTo>
                    <a:pt x="362" y="1746"/>
                  </a:lnTo>
                  <a:lnTo>
                    <a:pt x="362" y="1746"/>
                  </a:lnTo>
                  <a:lnTo>
                    <a:pt x="362" y="1746"/>
                  </a:lnTo>
                  <a:lnTo>
                    <a:pt x="369" y="1746"/>
                  </a:lnTo>
                  <a:lnTo>
                    <a:pt x="384" y="1752"/>
                  </a:lnTo>
                  <a:lnTo>
                    <a:pt x="391" y="1760"/>
                  </a:lnTo>
                  <a:lnTo>
                    <a:pt x="398" y="1760"/>
                  </a:lnTo>
                  <a:lnTo>
                    <a:pt x="406" y="1766"/>
                  </a:lnTo>
                  <a:lnTo>
                    <a:pt x="420" y="1773"/>
                  </a:lnTo>
                  <a:lnTo>
                    <a:pt x="427" y="1773"/>
                  </a:lnTo>
                  <a:lnTo>
                    <a:pt x="434" y="1780"/>
                  </a:lnTo>
                  <a:lnTo>
                    <a:pt x="441" y="1787"/>
                  </a:lnTo>
                  <a:lnTo>
                    <a:pt x="441" y="1787"/>
                  </a:lnTo>
                  <a:lnTo>
                    <a:pt x="449" y="1794"/>
                  </a:lnTo>
                  <a:lnTo>
                    <a:pt x="455" y="1794"/>
                  </a:lnTo>
                  <a:lnTo>
                    <a:pt x="455" y="1801"/>
                  </a:lnTo>
                  <a:lnTo>
                    <a:pt x="463" y="1801"/>
                  </a:lnTo>
                  <a:lnTo>
                    <a:pt x="463" y="1807"/>
                  </a:lnTo>
                  <a:lnTo>
                    <a:pt x="470" y="1807"/>
                  </a:lnTo>
                  <a:lnTo>
                    <a:pt x="477" y="1815"/>
                  </a:lnTo>
                  <a:lnTo>
                    <a:pt x="477" y="1815"/>
                  </a:lnTo>
                  <a:lnTo>
                    <a:pt x="485" y="1815"/>
                  </a:lnTo>
                  <a:lnTo>
                    <a:pt x="492" y="1821"/>
                  </a:lnTo>
                  <a:lnTo>
                    <a:pt x="499" y="1821"/>
                  </a:lnTo>
                  <a:lnTo>
                    <a:pt x="499" y="1828"/>
                  </a:lnTo>
                  <a:lnTo>
                    <a:pt x="506" y="1828"/>
                  </a:lnTo>
                  <a:lnTo>
                    <a:pt x="506" y="1835"/>
                  </a:lnTo>
                  <a:lnTo>
                    <a:pt x="514" y="1842"/>
                  </a:lnTo>
                  <a:lnTo>
                    <a:pt x="514" y="1849"/>
                  </a:lnTo>
                  <a:lnTo>
                    <a:pt x="514" y="1856"/>
                  </a:lnTo>
                  <a:lnTo>
                    <a:pt x="514" y="1862"/>
                  </a:lnTo>
                  <a:lnTo>
                    <a:pt x="514" y="1870"/>
                  </a:lnTo>
                  <a:lnTo>
                    <a:pt x="514" y="1877"/>
                  </a:lnTo>
                  <a:lnTo>
                    <a:pt x="514" y="1884"/>
                  </a:lnTo>
                  <a:lnTo>
                    <a:pt x="514" y="1891"/>
                  </a:lnTo>
                  <a:lnTo>
                    <a:pt x="506" y="1897"/>
                  </a:lnTo>
                  <a:lnTo>
                    <a:pt x="506" y="1897"/>
                  </a:lnTo>
                  <a:lnTo>
                    <a:pt x="499" y="1897"/>
                  </a:lnTo>
                  <a:lnTo>
                    <a:pt x="492" y="1897"/>
                  </a:lnTo>
                  <a:lnTo>
                    <a:pt x="485" y="1905"/>
                  </a:lnTo>
                  <a:lnTo>
                    <a:pt x="477" y="1905"/>
                  </a:lnTo>
                  <a:lnTo>
                    <a:pt x="477" y="1905"/>
                  </a:lnTo>
                  <a:lnTo>
                    <a:pt x="470" y="1911"/>
                  </a:lnTo>
                  <a:lnTo>
                    <a:pt x="470" y="1911"/>
                  </a:lnTo>
                  <a:lnTo>
                    <a:pt x="470" y="1911"/>
                  </a:lnTo>
                  <a:lnTo>
                    <a:pt x="470" y="1911"/>
                  </a:lnTo>
                  <a:lnTo>
                    <a:pt x="470" y="1918"/>
                  </a:lnTo>
                  <a:lnTo>
                    <a:pt x="470" y="1918"/>
                  </a:lnTo>
                  <a:lnTo>
                    <a:pt x="470" y="1918"/>
                  </a:lnTo>
                  <a:lnTo>
                    <a:pt x="470" y="1925"/>
                  </a:lnTo>
                  <a:lnTo>
                    <a:pt x="470" y="1925"/>
                  </a:lnTo>
                  <a:lnTo>
                    <a:pt x="470" y="1925"/>
                  </a:lnTo>
                  <a:lnTo>
                    <a:pt x="477" y="1925"/>
                  </a:lnTo>
                  <a:lnTo>
                    <a:pt x="477" y="1925"/>
                  </a:lnTo>
                  <a:lnTo>
                    <a:pt x="485" y="1925"/>
                  </a:lnTo>
                  <a:lnTo>
                    <a:pt x="485" y="1925"/>
                  </a:lnTo>
                  <a:lnTo>
                    <a:pt x="492" y="1925"/>
                  </a:lnTo>
                  <a:lnTo>
                    <a:pt x="492" y="1925"/>
                  </a:lnTo>
                  <a:lnTo>
                    <a:pt x="499" y="1933"/>
                  </a:lnTo>
                  <a:lnTo>
                    <a:pt x="506" y="1940"/>
                  </a:lnTo>
                  <a:lnTo>
                    <a:pt x="514" y="1947"/>
                  </a:lnTo>
                  <a:lnTo>
                    <a:pt x="514" y="1961"/>
                  </a:lnTo>
                  <a:lnTo>
                    <a:pt x="520" y="1967"/>
                  </a:lnTo>
                  <a:lnTo>
                    <a:pt x="528" y="1981"/>
                  </a:lnTo>
                  <a:lnTo>
                    <a:pt x="535" y="1988"/>
                  </a:lnTo>
                  <a:lnTo>
                    <a:pt x="542" y="1996"/>
                  </a:lnTo>
                  <a:lnTo>
                    <a:pt x="549" y="2002"/>
                  </a:lnTo>
                  <a:lnTo>
                    <a:pt x="557" y="2009"/>
                  </a:lnTo>
                  <a:lnTo>
                    <a:pt x="563" y="2009"/>
                  </a:lnTo>
                  <a:lnTo>
                    <a:pt x="571" y="2009"/>
                  </a:lnTo>
                  <a:lnTo>
                    <a:pt x="571" y="2009"/>
                  </a:lnTo>
                  <a:lnTo>
                    <a:pt x="578" y="2002"/>
                  </a:lnTo>
                  <a:lnTo>
                    <a:pt x="585" y="2002"/>
                  </a:lnTo>
                  <a:lnTo>
                    <a:pt x="592" y="2002"/>
                  </a:lnTo>
                  <a:lnTo>
                    <a:pt x="600" y="2009"/>
                  </a:lnTo>
                  <a:lnTo>
                    <a:pt x="600" y="2009"/>
                  </a:lnTo>
                  <a:lnTo>
                    <a:pt x="600" y="2009"/>
                  </a:lnTo>
                  <a:lnTo>
                    <a:pt x="600" y="2009"/>
                  </a:lnTo>
                  <a:lnTo>
                    <a:pt x="592" y="2016"/>
                  </a:lnTo>
                  <a:lnTo>
                    <a:pt x="592" y="2016"/>
                  </a:lnTo>
                  <a:lnTo>
                    <a:pt x="592" y="2016"/>
                  </a:lnTo>
                  <a:lnTo>
                    <a:pt x="585" y="2023"/>
                  </a:lnTo>
                  <a:lnTo>
                    <a:pt x="585" y="2023"/>
                  </a:lnTo>
                  <a:lnTo>
                    <a:pt x="585" y="2023"/>
                  </a:lnTo>
                  <a:lnTo>
                    <a:pt x="585" y="2030"/>
                  </a:lnTo>
                  <a:lnTo>
                    <a:pt x="585" y="2037"/>
                  </a:lnTo>
                  <a:lnTo>
                    <a:pt x="585" y="2037"/>
                  </a:lnTo>
                  <a:lnTo>
                    <a:pt x="585" y="2043"/>
                  </a:lnTo>
                  <a:lnTo>
                    <a:pt x="585" y="2043"/>
                  </a:lnTo>
                  <a:lnTo>
                    <a:pt x="585" y="2051"/>
                  </a:lnTo>
                  <a:lnTo>
                    <a:pt x="592" y="2051"/>
                  </a:lnTo>
                  <a:lnTo>
                    <a:pt x="592" y="2057"/>
                  </a:lnTo>
                  <a:lnTo>
                    <a:pt x="600" y="2065"/>
                  </a:lnTo>
                  <a:lnTo>
                    <a:pt x="607" y="2065"/>
                  </a:lnTo>
                  <a:lnTo>
                    <a:pt x="614" y="2071"/>
                  </a:lnTo>
                  <a:lnTo>
                    <a:pt x="622" y="2071"/>
                  </a:lnTo>
                  <a:lnTo>
                    <a:pt x="628" y="2071"/>
                  </a:lnTo>
                  <a:lnTo>
                    <a:pt x="636" y="2078"/>
                  </a:lnTo>
                  <a:lnTo>
                    <a:pt x="643" y="2078"/>
                  </a:lnTo>
                  <a:lnTo>
                    <a:pt x="643" y="2078"/>
                  </a:lnTo>
                  <a:lnTo>
                    <a:pt x="650" y="2085"/>
                  </a:lnTo>
                  <a:lnTo>
                    <a:pt x="657" y="2085"/>
                  </a:lnTo>
                  <a:lnTo>
                    <a:pt x="657" y="2085"/>
                  </a:lnTo>
                  <a:lnTo>
                    <a:pt x="665" y="2085"/>
                  </a:lnTo>
                  <a:lnTo>
                    <a:pt x="671" y="2085"/>
                  </a:lnTo>
                  <a:lnTo>
                    <a:pt x="671" y="2092"/>
                  </a:lnTo>
                  <a:lnTo>
                    <a:pt x="679" y="2092"/>
                  </a:lnTo>
                  <a:lnTo>
                    <a:pt x="679" y="2092"/>
                  </a:lnTo>
                  <a:lnTo>
                    <a:pt x="686" y="2099"/>
                  </a:lnTo>
                  <a:lnTo>
                    <a:pt x="686" y="2099"/>
                  </a:lnTo>
                  <a:lnTo>
                    <a:pt x="686" y="2106"/>
                  </a:lnTo>
                  <a:lnTo>
                    <a:pt x="686" y="2106"/>
                  </a:lnTo>
                  <a:lnTo>
                    <a:pt x="686" y="2112"/>
                  </a:lnTo>
                  <a:lnTo>
                    <a:pt x="693" y="2112"/>
                  </a:lnTo>
                  <a:lnTo>
                    <a:pt x="693" y="2120"/>
                  </a:lnTo>
                  <a:lnTo>
                    <a:pt x="693" y="2120"/>
                  </a:lnTo>
                  <a:lnTo>
                    <a:pt x="693" y="2126"/>
                  </a:lnTo>
                  <a:lnTo>
                    <a:pt x="700" y="2126"/>
                  </a:lnTo>
                  <a:lnTo>
                    <a:pt x="700" y="2133"/>
                  </a:lnTo>
                  <a:lnTo>
                    <a:pt x="700" y="2133"/>
                  </a:lnTo>
                  <a:lnTo>
                    <a:pt x="700" y="2141"/>
                  </a:lnTo>
                  <a:lnTo>
                    <a:pt x="709" y="2141"/>
                  </a:lnTo>
                  <a:lnTo>
                    <a:pt x="709" y="2141"/>
                  </a:lnTo>
                  <a:lnTo>
                    <a:pt x="709" y="2147"/>
                  </a:lnTo>
                  <a:lnTo>
                    <a:pt x="716" y="2155"/>
                  </a:lnTo>
                  <a:lnTo>
                    <a:pt x="716" y="2155"/>
                  </a:lnTo>
                  <a:lnTo>
                    <a:pt x="723" y="2161"/>
                  </a:lnTo>
                  <a:lnTo>
                    <a:pt x="723" y="2161"/>
                  </a:lnTo>
                  <a:lnTo>
                    <a:pt x="723" y="2168"/>
                  </a:lnTo>
                  <a:lnTo>
                    <a:pt x="723" y="2168"/>
                  </a:lnTo>
                  <a:lnTo>
                    <a:pt x="723" y="2168"/>
                  </a:lnTo>
                  <a:lnTo>
                    <a:pt x="716" y="2175"/>
                  </a:lnTo>
                  <a:lnTo>
                    <a:pt x="709" y="2175"/>
                  </a:lnTo>
                  <a:lnTo>
                    <a:pt x="700" y="2168"/>
                  </a:lnTo>
                  <a:lnTo>
                    <a:pt x="693" y="2168"/>
                  </a:lnTo>
                  <a:lnTo>
                    <a:pt x="693" y="2168"/>
                  </a:lnTo>
                  <a:lnTo>
                    <a:pt x="686" y="2161"/>
                  </a:lnTo>
                  <a:lnTo>
                    <a:pt x="679" y="2161"/>
                  </a:lnTo>
                  <a:lnTo>
                    <a:pt x="671" y="2155"/>
                  </a:lnTo>
                  <a:lnTo>
                    <a:pt x="671" y="2155"/>
                  </a:lnTo>
                  <a:lnTo>
                    <a:pt x="665" y="2155"/>
                  </a:lnTo>
                  <a:lnTo>
                    <a:pt x="665" y="2155"/>
                  </a:lnTo>
                  <a:lnTo>
                    <a:pt x="657" y="2147"/>
                  </a:lnTo>
                  <a:lnTo>
                    <a:pt x="657" y="2147"/>
                  </a:lnTo>
                  <a:lnTo>
                    <a:pt x="657" y="2147"/>
                  </a:lnTo>
                  <a:lnTo>
                    <a:pt x="650" y="2141"/>
                  </a:lnTo>
                  <a:lnTo>
                    <a:pt x="650" y="2141"/>
                  </a:lnTo>
                  <a:lnTo>
                    <a:pt x="650" y="2141"/>
                  </a:lnTo>
                  <a:lnTo>
                    <a:pt x="650" y="2133"/>
                  </a:lnTo>
                  <a:lnTo>
                    <a:pt x="650" y="2133"/>
                  </a:lnTo>
                  <a:lnTo>
                    <a:pt x="657" y="2133"/>
                  </a:lnTo>
                  <a:lnTo>
                    <a:pt x="657" y="2133"/>
                  </a:lnTo>
                  <a:lnTo>
                    <a:pt x="657" y="2126"/>
                  </a:lnTo>
                  <a:lnTo>
                    <a:pt x="665" y="2126"/>
                  </a:lnTo>
                  <a:lnTo>
                    <a:pt x="665" y="2126"/>
                  </a:lnTo>
                  <a:lnTo>
                    <a:pt x="665" y="2120"/>
                  </a:lnTo>
                  <a:lnTo>
                    <a:pt x="665" y="2120"/>
                  </a:lnTo>
                  <a:lnTo>
                    <a:pt x="665" y="2120"/>
                  </a:lnTo>
                  <a:lnTo>
                    <a:pt x="665" y="2112"/>
                  </a:lnTo>
                  <a:lnTo>
                    <a:pt x="657" y="2112"/>
                  </a:lnTo>
                  <a:lnTo>
                    <a:pt x="657" y="2112"/>
                  </a:lnTo>
                  <a:lnTo>
                    <a:pt x="657" y="2106"/>
                  </a:lnTo>
                  <a:lnTo>
                    <a:pt x="657" y="2106"/>
                  </a:lnTo>
                  <a:lnTo>
                    <a:pt x="657" y="2106"/>
                  </a:lnTo>
                  <a:lnTo>
                    <a:pt x="657" y="2106"/>
                  </a:lnTo>
                  <a:lnTo>
                    <a:pt x="657" y="2106"/>
                  </a:lnTo>
                  <a:lnTo>
                    <a:pt x="650" y="2106"/>
                  </a:lnTo>
                  <a:lnTo>
                    <a:pt x="650" y="2106"/>
                  </a:lnTo>
                  <a:lnTo>
                    <a:pt x="643" y="2112"/>
                  </a:lnTo>
                  <a:lnTo>
                    <a:pt x="643" y="2112"/>
                  </a:lnTo>
                  <a:lnTo>
                    <a:pt x="636" y="2112"/>
                  </a:lnTo>
                  <a:lnTo>
                    <a:pt x="628" y="2120"/>
                  </a:lnTo>
                  <a:lnTo>
                    <a:pt x="622" y="2126"/>
                  </a:lnTo>
                  <a:lnTo>
                    <a:pt x="622" y="2133"/>
                  </a:lnTo>
                  <a:lnTo>
                    <a:pt x="614" y="2141"/>
                  </a:lnTo>
                  <a:lnTo>
                    <a:pt x="614" y="2147"/>
                  </a:lnTo>
                  <a:lnTo>
                    <a:pt x="607" y="2147"/>
                  </a:lnTo>
                  <a:lnTo>
                    <a:pt x="607" y="2155"/>
                  </a:lnTo>
                  <a:lnTo>
                    <a:pt x="607" y="2155"/>
                  </a:lnTo>
                  <a:lnTo>
                    <a:pt x="607" y="2155"/>
                  </a:lnTo>
                  <a:lnTo>
                    <a:pt x="607" y="2161"/>
                  </a:lnTo>
                  <a:lnTo>
                    <a:pt x="607" y="2168"/>
                  </a:lnTo>
                  <a:lnTo>
                    <a:pt x="607" y="2168"/>
                  </a:lnTo>
                  <a:lnTo>
                    <a:pt x="614" y="2175"/>
                  </a:lnTo>
                  <a:lnTo>
                    <a:pt x="614" y="2182"/>
                  </a:lnTo>
                  <a:lnTo>
                    <a:pt x="614" y="2182"/>
                  </a:lnTo>
                  <a:lnTo>
                    <a:pt x="622" y="2189"/>
                  </a:lnTo>
                  <a:lnTo>
                    <a:pt x="622" y="2189"/>
                  </a:lnTo>
                  <a:lnTo>
                    <a:pt x="628" y="2189"/>
                  </a:lnTo>
                  <a:lnTo>
                    <a:pt x="636" y="2189"/>
                  </a:lnTo>
                  <a:lnTo>
                    <a:pt x="643" y="2189"/>
                  </a:lnTo>
                  <a:lnTo>
                    <a:pt x="650" y="2189"/>
                  </a:lnTo>
                  <a:lnTo>
                    <a:pt x="650" y="2189"/>
                  </a:lnTo>
                  <a:lnTo>
                    <a:pt x="657" y="2189"/>
                  </a:lnTo>
                  <a:lnTo>
                    <a:pt x="665" y="2189"/>
                  </a:lnTo>
                  <a:lnTo>
                    <a:pt x="671" y="2196"/>
                  </a:lnTo>
                  <a:lnTo>
                    <a:pt x="679" y="2196"/>
                  </a:lnTo>
                  <a:lnTo>
                    <a:pt x="686" y="2202"/>
                  </a:lnTo>
                  <a:lnTo>
                    <a:pt x="686" y="2210"/>
                  </a:lnTo>
                  <a:lnTo>
                    <a:pt x="693" y="2210"/>
                  </a:lnTo>
                  <a:lnTo>
                    <a:pt x="700" y="2216"/>
                  </a:lnTo>
                  <a:lnTo>
                    <a:pt x="709" y="2223"/>
                  </a:lnTo>
                  <a:lnTo>
                    <a:pt x="716" y="2223"/>
                  </a:lnTo>
                  <a:lnTo>
                    <a:pt x="723" y="2230"/>
                  </a:lnTo>
                  <a:lnTo>
                    <a:pt x="723" y="2230"/>
                  </a:lnTo>
                  <a:lnTo>
                    <a:pt x="731" y="2230"/>
                  </a:lnTo>
                  <a:lnTo>
                    <a:pt x="737" y="2230"/>
                  </a:lnTo>
                  <a:lnTo>
                    <a:pt x="737" y="2223"/>
                  </a:lnTo>
                  <a:lnTo>
                    <a:pt x="745" y="2223"/>
                  </a:lnTo>
                  <a:lnTo>
                    <a:pt x="752" y="2230"/>
                  </a:lnTo>
                  <a:lnTo>
                    <a:pt x="752" y="2230"/>
                  </a:lnTo>
                  <a:lnTo>
                    <a:pt x="752" y="2230"/>
                  </a:lnTo>
                  <a:lnTo>
                    <a:pt x="759" y="2230"/>
                  </a:lnTo>
                  <a:lnTo>
                    <a:pt x="759" y="2237"/>
                  </a:lnTo>
                  <a:lnTo>
                    <a:pt x="759" y="2237"/>
                  </a:lnTo>
                  <a:lnTo>
                    <a:pt x="759" y="2237"/>
                  </a:lnTo>
                  <a:lnTo>
                    <a:pt x="759" y="2244"/>
                  </a:lnTo>
                  <a:lnTo>
                    <a:pt x="759" y="2244"/>
                  </a:lnTo>
                  <a:lnTo>
                    <a:pt x="759" y="2244"/>
                  </a:lnTo>
                  <a:lnTo>
                    <a:pt x="759" y="2251"/>
                  </a:lnTo>
                  <a:lnTo>
                    <a:pt x="759" y="2251"/>
                  </a:lnTo>
                  <a:lnTo>
                    <a:pt x="752" y="2251"/>
                  </a:lnTo>
                  <a:lnTo>
                    <a:pt x="752" y="2257"/>
                  </a:lnTo>
                  <a:lnTo>
                    <a:pt x="752" y="2257"/>
                  </a:lnTo>
                  <a:lnTo>
                    <a:pt x="752" y="2257"/>
                  </a:lnTo>
                  <a:lnTo>
                    <a:pt x="752" y="2257"/>
                  </a:lnTo>
                  <a:lnTo>
                    <a:pt x="752" y="2265"/>
                  </a:lnTo>
                  <a:lnTo>
                    <a:pt x="745" y="2265"/>
                  </a:lnTo>
                  <a:lnTo>
                    <a:pt x="745" y="2265"/>
                  </a:lnTo>
                  <a:lnTo>
                    <a:pt x="745" y="2265"/>
                  </a:lnTo>
                  <a:lnTo>
                    <a:pt x="737" y="2265"/>
                  </a:lnTo>
                  <a:lnTo>
                    <a:pt x="737" y="2265"/>
                  </a:lnTo>
                  <a:lnTo>
                    <a:pt x="737" y="2272"/>
                  </a:lnTo>
                  <a:lnTo>
                    <a:pt x="731" y="2272"/>
                  </a:lnTo>
                  <a:lnTo>
                    <a:pt x="731" y="2272"/>
                  </a:lnTo>
                  <a:lnTo>
                    <a:pt x="731" y="2272"/>
                  </a:lnTo>
                  <a:lnTo>
                    <a:pt x="731" y="2272"/>
                  </a:lnTo>
                  <a:lnTo>
                    <a:pt x="731" y="2272"/>
                  </a:lnTo>
                  <a:lnTo>
                    <a:pt x="731" y="2279"/>
                  </a:lnTo>
                  <a:lnTo>
                    <a:pt x="731" y="2279"/>
                  </a:lnTo>
                  <a:lnTo>
                    <a:pt x="731" y="2286"/>
                  </a:lnTo>
                  <a:lnTo>
                    <a:pt x="737" y="2286"/>
                  </a:lnTo>
                  <a:lnTo>
                    <a:pt x="737" y="2286"/>
                  </a:lnTo>
                  <a:lnTo>
                    <a:pt x="745" y="2286"/>
                  </a:lnTo>
                  <a:lnTo>
                    <a:pt x="752" y="2286"/>
                  </a:lnTo>
                  <a:lnTo>
                    <a:pt x="759" y="2286"/>
                  </a:lnTo>
                  <a:lnTo>
                    <a:pt x="759" y="2286"/>
                  </a:lnTo>
                  <a:lnTo>
                    <a:pt x="766" y="2292"/>
                  </a:lnTo>
                  <a:lnTo>
                    <a:pt x="766" y="2292"/>
                  </a:lnTo>
                  <a:lnTo>
                    <a:pt x="766" y="2292"/>
                  </a:lnTo>
                  <a:lnTo>
                    <a:pt x="766" y="2292"/>
                  </a:lnTo>
                  <a:lnTo>
                    <a:pt x="774" y="2292"/>
                  </a:lnTo>
                  <a:lnTo>
                    <a:pt x="774" y="2292"/>
                  </a:lnTo>
                  <a:lnTo>
                    <a:pt x="780" y="2286"/>
                  </a:lnTo>
                  <a:lnTo>
                    <a:pt x="788" y="2286"/>
                  </a:lnTo>
                  <a:lnTo>
                    <a:pt x="788" y="2286"/>
                  </a:lnTo>
                  <a:lnTo>
                    <a:pt x="795" y="2286"/>
                  </a:lnTo>
                  <a:lnTo>
                    <a:pt x="795" y="2292"/>
                  </a:lnTo>
                  <a:lnTo>
                    <a:pt x="795" y="2292"/>
                  </a:lnTo>
                  <a:lnTo>
                    <a:pt x="795" y="2292"/>
                  </a:lnTo>
                  <a:lnTo>
                    <a:pt x="788" y="2300"/>
                  </a:lnTo>
                  <a:lnTo>
                    <a:pt x="788" y="2300"/>
                  </a:lnTo>
                  <a:lnTo>
                    <a:pt x="780" y="2300"/>
                  </a:lnTo>
                  <a:lnTo>
                    <a:pt x="774" y="2306"/>
                  </a:lnTo>
                  <a:lnTo>
                    <a:pt x="774" y="2306"/>
                  </a:lnTo>
                  <a:lnTo>
                    <a:pt x="766" y="2306"/>
                  </a:lnTo>
                  <a:lnTo>
                    <a:pt x="759" y="2306"/>
                  </a:lnTo>
                  <a:lnTo>
                    <a:pt x="759" y="2306"/>
                  </a:lnTo>
                  <a:lnTo>
                    <a:pt x="752" y="2306"/>
                  </a:lnTo>
                  <a:lnTo>
                    <a:pt x="752" y="2300"/>
                  </a:lnTo>
                  <a:lnTo>
                    <a:pt x="745" y="2300"/>
                  </a:lnTo>
                  <a:lnTo>
                    <a:pt x="745" y="2300"/>
                  </a:lnTo>
                  <a:lnTo>
                    <a:pt x="737" y="2300"/>
                  </a:lnTo>
                  <a:lnTo>
                    <a:pt x="737" y="2300"/>
                  </a:lnTo>
                  <a:lnTo>
                    <a:pt x="731" y="2292"/>
                  </a:lnTo>
                  <a:lnTo>
                    <a:pt x="723" y="2292"/>
                  </a:lnTo>
                  <a:lnTo>
                    <a:pt x="723" y="2292"/>
                  </a:lnTo>
                  <a:lnTo>
                    <a:pt x="716" y="2292"/>
                  </a:lnTo>
                  <a:lnTo>
                    <a:pt x="716" y="2292"/>
                  </a:lnTo>
                  <a:lnTo>
                    <a:pt x="709" y="2292"/>
                  </a:lnTo>
                  <a:lnTo>
                    <a:pt x="700" y="2300"/>
                  </a:lnTo>
                  <a:lnTo>
                    <a:pt x="700" y="2300"/>
                  </a:lnTo>
                  <a:lnTo>
                    <a:pt x="693" y="2300"/>
                  </a:lnTo>
                  <a:lnTo>
                    <a:pt x="693" y="2300"/>
                  </a:lnTo>
                  <a:lnTo>
                    <a:pt x="686" y="2300"/>
                  </a:lnTo>
                  <a:lnTo>
                    <a:pt x="686" y="2306"/>
                  </a:lnTo>
                  <a:lnTo>
                    <a:pt x="679" y="2306"/>
                  </a:lnTo>
                  <a:lnTo>
                    <a:pt x="679" y="2306"/>
                  </a:lnTo>
                  <a:lnTo>
                    <a:pt x="679" y="2313"/>
                  </a:lnTo>
                  <a:lnTo>
                    <a:pt x="671" y="2313"/>
                  </a:lnTo>
                  <a:lnTo>
                    <a:pt x="671" y="2313"/>
                  </a:lnTo>
                  <a:lnTo>
                    <a:pt x="665" y="2313"/>
                  </a:lnTo>
                  <a:lnTo>
                    <a:pt x="665" y="2320"/>
                  </a:lnTo>
                  <a:lnTo>
                    <a:pt x="657" y="2320"/>
                  </a:lnTo>
                  <a:lnTo>
                    <a:pt x="657" y="2320"/>
                  </a:lnTo>
                  <a:lnTo>
                    <a:pt x="650" y="2320"/>
                  </a:lnTo>
                  <a:lnTo>
                    <a:pt x="650" y="2320"/>
                  </a:lnTo>
                  <a:lnTo>
                    <a:pt x="643" y="2327"/>
                  </a:lnTo>
                  <a:lnTo>
                    <a:pt x="643" y="2327"/>
                  </a:lnTo>
                  <a:lnTo>
                    <a:pt x="643" y="2327"/>
                  </a:lnTo>
                  <a:lnTo>
                    <a:pt x="643" y="2327"/>
                  </a:lnTo>
                  <a:lnTo>
                    <a:pt x="643" y="2327"/>
                  </a:lnTo>
                  <a:lnTo>
                    <a:pt x="643" y="2327"/>
                  </a:lnTo>
                  <a:lnTo>
                    <a:pt x="643" y="2334"/>
                  </a:lnTo>
                  <a:lnTo>
                    <a:pt x="650" y="2334"/>
                  </a:lnTo>
                  <a:lnTo>
                    <a:pt x="650" y="2334"/>
                  </a:lnTo>
                  <a:lnTo>
                    <a:pt x="657" y="2334"/>
                  </a:lnTo>
                  <a:lnTo>
                    <a:pt x="665" y="2334"/>
                  </a:lnTo>
                  <a:lnTo>
                    <a:pt x="671" y="2334"/>
                  </a:lnTo>
                  <a:lnTo>
                    <a:pt x="671" y="2327"/>
                  </a:lnTo>
                  <a:lnTo>
                    <a:pt x="679" y="2327"/>
                  </a:lnTo>
                  <a:lnTo>
                    <a:pt x="679" y="2327"/>
                  </a:lnTo>
                  <a:lnTo>
                    <a:pt x="686" y="2320"/>
                  </a:lnTo>
                  <a:lnTo>
                    <a:pt x="686" y="2320"/>
                  </a:lnTo>
                  <a:lnTo>
                    <a:pt x="686" y="2320"/>
                  </a:lnTo>
                  <a:lnTo>
                    <a:pt x="686" y="2320"/>
                  </a:lnTo>
                  <a:lnTo>
                    <a:pt x="693" y="2320"/>
                  </a:lnTo>
                  <a:lnTo>
                    <a:pt x="693" y="2320"/>
                  </a:lnTo>
                  <a:lnTo>
                    <a:pt x="700" y="2320"/>
                  </a:lnTo>
                  <a:lnTo>
                    <a:pt x="700" y="2313"/>
                  </a:lnTo>
                  <a:lnTo>
                    <a:pt x="709" y="2313"/>
                  </a:lnTo>
                  <a:lnTo>
                    <a:pt x="709" y="2313"/>
                  </a:lnTo>
                  <a:lnTo>
                    <a:pt x="716" y="2320"/>
                  </a:lnTo>
                  <a:lnTo>
                    <a:pt x="723" y="2320"/>
                  </a:lnTo>
                  <a:lnTo>
                    <a:pt x="737" y="2320"/>
                  </a:lnTo>
                  <a:lnTo>
                    <a:pt x="745" y="2327"/>
                  </a:lnTo>
                  <a:lnTo>
                    <a:pt x="752" y="2327"/>
                  </a:lnTo>
                  <a:lnTo>
                    <a:pt x="759" y="2334"/>
                  </a:lnTo>
                  <a:lnTo>
                    <a:pt x="759" y="2334"/>
                  </a:lnTo>
                  <a:lnTo>
                    <a:pt x="766" y="2334"/>
                  </a:lnTo>
                  <a:lnTo>
                    <a:pt x="766" y="2334"/>
                  </a:lnTo>
                  <a:lnTo>
                    <a:pt x="766" y="2341"/>
                  </a:lnTo>
                  <a:lnTo>
                    <a:pt x="774" y="2341"/>
                  </a:lnTo>
                  <a:lnTo>
                    <a:pt x="780" y="2341"/>
                  </a:lnTo>
                  <a:lnTo>
                    <a:pt x="780" y="2347"/>
                  </a:lnTo>
                  <a:lnTo>
                    <a:pt x="788" y="2347"/>
                  </a:lnTo>
                  <a:lnTo>
                    <a:pt x="788" y="2355"/>
                  </a:lnTo>
                  <a:lnTo>
                    <a:pt x="795" y="2355"/>
                  </a:lnTo>
                  <a:lnTo>
                    <a:pt x="795" y="2361"/>
                  </a:lnTo>
                  <a:lnTo>
                    <a:pt x="802" y="2361"/>
                  </a:lnTo>
                  <a:lnTo>
                    <a:pt x="809" y="2369"/>
                  </a:lnTo>
                  <a:lnTo>
                    <a:pt x="817" y="2369"/>
                  </a:lnTo>
                  <a:lnTo>
                    <a:pt x="823" y="2375"/>
                  </a:lnTo>
                  <a:lnTo>
                    <a:pt x="831" y="2382"/>
                  </a:lnTo>
                  <a:lnTo>
                    <a:pt x="839" y="2382"/>
                  </a:lnTo>
                  <a:lnTo>
                    <a:pt x="839" y="2389"/>
                  </a:lnTo>
                  <a:lnTo>
                    <a:pt x="845" y="2389"/>
                  </a:lnTo>
                  <a:lnTo>
                    <a:pt x="853" y="2389"/>
                  </a:lnTo>
                  <a:lnTo>
                    <a:pt x="853" y="2389"/>
                  </a:lnTo>
                  <a:lnTo>
                    <a:pt x="860" y="2389"/>
                  </a:lnTo>
                  <a:lnTo>
                    <a:pt x="867" y="2389"/>
                  </a:lnTo>
                  <a:lnTo>
                    <a:pt x="867" y="2389"/>
                  </a:lnTo>
                  <a:lnTo>
                    <a:pt x="874" y="2389"/>
                  </a:lnTo>
                  <a:lnTo>
                    <a:pt x="874" y="2389"/>
                  </a:lnTo>
                  <a:lnTo>
                    <a:pt x="882" y="2396"/>
                  </a:lnTo>
                  <a:lnTo>
                    <a:pt x="889" y="2396"/>
                  </a:lnTo>
                  <a:lnTo>
                    <a:pt x="896" y="2402"/>
                  </a:lnTo>
                  <a:lnTo>
                    <a:pt x="903" y="2410"/>
                  </a:lnTo>
                  <a:lnTo>
                    <a:pt x="911" y="2417"/>
                  </a:lnTo>
                  <a:lnTo>
                    <a:pt x="911" y="2424"/>
                  </a:lnTo>
                  <a:lnTo>
                    <a:pt x="917" y="2431"/>
                  </a:lnTo>
                  <a:lnTo>
                    <a:pt x="925" y="2437"/>
                  </a:lnTo>
                  <a:lnTo>
                    <a:pt x="932" y="2445"/>
                  </a:lnTo>
                  <a:lnTo>
                    <a:pt x="939" y="2451"/>
                  </a:lnTo>
                  <a:lnTo>
                    <a:pt x="946" y="2465"/>
                  </a:lnTo>
                  <a:lnTo>
                    <a:pt x="960" y="2479"/>
                  </a:lnTo>
                  <a:lnTo>
                    <a:pt x="968" y="2486"/>
                  </a:lnTo>
                  <a:lnTo>
                    <a:pt x="976" y="2500"/>
                  </a:lnTo>
                  <a:lnTo>
                    <a:pt x="982" y="2514"/>
                  </a:lnTo>
                  <a:lnTo>
                    <a:pt x="990" y="2520"/>
                  </a:lnTo>
                  <a:lnTo>
                    <a:pt x="997" y="2534"/>
                  </a:lnTo>
                  <a:lnTo>
                    <a:pt x="1004" y="2541"/>
                  </a:lnTo>
                  <a:lnTo>
                    <a:pt x="1011" y="2549"/>
                  </a:lnTo>
                  <a:lnTo>
                    <a:pt x="1011" y="2555"/>
                  </a:lnTo>
                  <a:lnTo>
                    <a:pt x="1019" y="2562"/>
                  </a:lnTo>
                  <a:lnTo>
                    <a:pt x="1025" y="2562"/>
                  </a:lnTo>
                  <a:lnTo>
                    <a:pt x="1025" y="2569"/>
                  </a:lnTo>
                  <a:lnTo>
                    <a:pt x="1033" y="2576"/>
                  </a:lnTo>
                  <a:lnTo>
                    <a:pt x="1033" y="2582"/>
                  </a:lnTo>
                  <a:lnTo>
                    <a:pt x="1033" y="2590"/>
                  </a:lnTo>
                  <a:lnTo>
                    <a:pt x="1033" y="2596"/>
                  </a:lnTo>
                  <a:lnTo>
                    <a:pt x="1033" y="2596"/>
                  </a:lnTo>
                  <a:lnTo>
                    <a:pt x="1025" y="2604"/>
                  </a:lnTo>
                  <a:lnTo>
                    <a:pt x="1025" y="2610"/>
                  </a:lnTo>
                  <a:lnTo>
                    <a:pt x="1025" y="2617"/>
                  </a:lnTo>
                  <a:lnTo>
                    <a:pt x="1025" y="2617"/>
                  </a:lnTo>
                  <a:lnTo>
                    <a:pt x="1025" y="2624"/>
                  </a:lnTo>
                  <a:lnTo>
                    <a:pt x="1025" y="2624"/>
                  </a:lnTo>
                  <a:lnTo>
                    <a:pt x="1033" y="2624"/>
                  </a:lnTo>
                  <a:lnTo>
                    <a:pt x="1033" y="2624"/>
                  </a:lnTo>
                  <a:lnTo>
                    <a:pt x="1040" y="2624"/>
                  </a:lnTo>
                  <a:lnTo>
                    <a:pt x="1047" y="2624"/>
                  </a:lnTo>
                  <a:lnTo>
                    <a:pt x="1047" y="2624"/>
                  </a:lnTo>
                  <a:lnTo>
                    <a:pt x="1054" y="2624"/>
                  </a:lnTo>
                  <a:lnTo>
                    <a:pt x="1054" y="2624"/>
                  </a:lnTo>
                  <a:lnTo>
                    <a:pt x="1062" y="2631"/>
                  </a:lnTo>
                  <a:lnTo>
                    <a:pt x="1062" y="2631"/>
                  </a:lnTo>
                  <a:lnTo>
                    <a:pt x="1068" y="2631"/>
                  </a:lnTo>
                  <a:lnTo>
                    <a:pt x="1076" y="2638"/>
                  </a:lnTo>
                  <a:lnTo>
                    <a:pt x="1076" y="2638"/>
                  </a:lnTo>
                  <a:lnTo>
                    <a:pt x="1076" y="2638"/>
                  </a:lnTo>
                  <a:lnTo>
                    <a:pt x="1076" y="2645"/>
                  </a:lnTo>
                  <a:lnTo>
                    <a:pt x="1076" y="2645"/>
                  </a:lnTo>
                  <a:lnTo>
                    <a:pt x="1076" y="2651"/>
                  </a:lnTo>
                  <a:lnTo>
                    <a:pt x="1076" y="2651"/>
                  </a:lnTo>
                  <a:lnTo>
                    <a:pt x="1076" y="2651"/>
                  </a:lnTo>
                  <a:lnTo>
                    <a:pt x="1068" y="2651"/>
                  </a:lnTo>
                  <a:lnTo>
                    <a:pt x="1062" y="2659"/>
                  </a:lnTo>
                  <a:lnTo>
                    <a:pt x="1062" y="2659"/>
                  </a:lnTo>
                  <a:lnTo>
                    <a:pt x="1054" y="2659"/>
                  </a:lnTo>
                  <a:lnTo>
                    <a:pt x="1054" y="2659"/>
                  </a:lnTo>
                  <a:lnTo>
                    <a:pt x="1054" y="2665"/>
                  </a:lnTo>
                  <a:lnTo>
                    <a:pt x="1047" y="2665"/>
                  </a:lnTo>
                  <a:lnTo>
                    <a:pt x="1047" y="2665"/>
                  </a:lnTo>
                  <a:lnTo>
                    <a:pt x="1047" y="2672"/>
                  </a:lnTo>
                  <a:lnTo>
                    <a:pt x="1040" y="2672"/>
                  </a:lnTo>
                  <a:lnTo>
                    <a:pt x="1040" y="2679"/>
                  </a:lnTo>
                  <a:lnTo>
                    <a:pt x="1040" y="2679"/>
                  </a:lnTo>
                  <a:lnTo>
                    <a:pt x="1040" y="2686"/>
                  </a:lnTo>
                  <a:lnTo>
                    <a:pt x="1047" y="2686"/>
                  </a:lnTo>
                  <a:lnTo>
                    <a:pt x="1047" y="2686"/>
                  </a:lnTo>
                  <a:lnTo>
                    <a:pt x="1047" y="2686"/>
                  </a:lnTo>
                  <a:lnTo>
                    <a:pt x="1054" y="2686"/>
                  </a:lnTo>
                  <a:lnTo>
                    <a:pt x="1062" y="2686"/>
                  </a:lnTo>
                  <a:lnTo>
                    <a:pt x="1062" y="2686"/>
                  </a:lnTo>
                  <a:lnTo>
                    <a:pt x="1068" y="2686"/>
                  </a:lnTo>
                  <a:lnTo>
                    <a:pt x="1068" y="2694"/>
                  </a:lnTo>
                  <a:lnTo>
                    <a:pt x="1076" y="2694"/>
                  </a:lnTo>
                  <a:lnTo>
                    <a:pt x="1083" y="2701"/>
                  </a:lnTo>
                  <a:lnTo>
                    <a:pt x="1090" y="2708"/>
                  </a:lnTo>
                  <a:lnTo>
                    <a:pt x="1090" y="2708"/>
                  </a:lnTo>
                  <a:lnTo>
                    <a:pt x="1098" y="2715"/>
                  </a:lnTo>
                  <a:lnTo>
                    <a:pt x="1105" y="2722"/>
                  </a:lnTo>
                  <a:lnTo>
                    <a:pt x="1105" y="2722"/>
                  </a:lnTo>
                  <a:lnTo>
                    <a:pt x="1105" y="2722"/>
                  </a:lnTo>
                  <a:lnTo>
                    <a:pt x="1098" y="2722"/>
                  </a:lnTo>
                  <a:lnTo>
                    <a:pt x="1098" y="2722"/>
                  </a:lnTo>
                  <a:lnTo>
                    <a:pt x="1090" y="2715"/>
                  </a:lnTo>
                  <a:lnTo>
                    <a:pt x="1083" y="2715"/>
                  </a:lnTo>
                  <a:lnTo>
                    <a:pt x="1083" y="2715"/>
                  </a:lnTo>
                  <a:lnTo>
                    <a:pt x="1076" y="2715"/>
                  </a:lnTo>
                  <a:lnTo>
                    <a:pt x="1068" y="2715"/>
                  </a:lnTo>
                  <a:lnTo>
                    <a:pt x="1068" y="2715"/>
                  </a:lnTo>
                  <a:lnTo>
                    <a:pt x="1062" y="2715"/>
                  </a:lnTo>
                  <a:lnTo>
                    <a:pt x="1062" y="2715"/>
                  </a:lnTo>
                  <a:lnTo>
                    <a:pt x="1062" y="2722"/>
                  </a:lnTo>
                  <a:lnTo>
                    <a:pt x="1068" y="2722"/>
                  </a:lnTo>
                  <a:lnTo>
                    <a:pt x="1068" y="2722"/>
                  </a:lnTo>
                  <a:lnTo>
                    <a:pt x="1068" y="2729"/>
                  </a:lnTo>
                  <a:lnTo>
                    <a:pt x="1068" y="2729"/>
                  </a:lnTo>
                  <a:lnTo>
                    <a:pt x="1076" y="2736"/>
                  </a:lnTo>
                  <a:lnTo>
                    <a:pt x="1076" y="2736"/>
                  </a:lnTo>
                  <a:lnTo>
                    <a:pt x="1076" y="2742"/>
                  </a:lnTo>
                  <a:lnTo>
                    <a:pt x="1083" y="2742"/>
                  </a:lnTo>
                  <a:lnTo>
                    <a:pt x="1083" y="2742"/>
                  </a:lnTo>
                  <a:lnTo>
                    <a:pt x="1090" y="2750"/>
                  </a:lnTo>
                  <a:lnTo>
                    <a:pt x="1090" y="2750"/>
                  </a:lnTo>
                  <a:lnTo>
                    <a:pt x="1090" y="2750"/>
                  </a:lnTo>
                  <a:lnTo>
                    <a:pt x="1090" y="2756"/>
                  </a:lnTo>
                  <a:lnTo>
                    <a:pt x="1090" y="2756"/>
                  </a:lnTo>
                  <a:lnTo>
                    <a:pt x="1090" y="2763"/>
                  </a:lnTo>
                  <a:lnTo>
                    <a:pt x="1090" y="2763"/>
                  </a:lnTo>
                  <a:lnTo>
                    <a:pt x="1083" y="2763"/>
                  </a:lnTo>
                  <a:lnTo>
                    <a:pt x="1083" y="2763"/>
                  </a:lnTo>
                  <a:lnTo>
                    <a:pt x="1076" y="2763"/>
                  </a:lnTo>
                  <a:lnTo>
                    <a:pt x="1076" y="2763"/>
                  </a:lnTo>
                  <a:lnTo>
                    <a:pt x="1076" y="2763"/>
                  </a:lnTo>
                  <a:lnTo>
                    <a:pt x="1068" y="2763"/>
                  </a:lnTo>
                  <a:lnTo>
                    <a:pt x="1068" y="2763"/>
                  </a:lnTo>
                  <a:lnTo>
                    <a:pt x="1068" y="2756"/>
                  </a:lnTo>
                  <a:lnTo>
                    <a:pt x="1068" y="2756"/>
                  </a:lnTo>
                  <a:lnTo>
                    <a:pt x="1068" y="2756"/>
                  </a:lnTo>
                  <a:lnTo>
                    <a:pt x="1068" y="2750"/>
                  </a:lnTo>
                  <a:lnTo>
                    <a:pt x="1068" y="2750"/>
                  </a:lnTo>
                  <a:lnTo>
                    <a:pt x="1068" y="2750"/>
                  </a:lnTo>
                  <a:lnTo>
                    <a:pt x="1062" y="2742"/>
                  </a:lnTo>
                  <a:lnTo>
                    <a:pt x="1062" y="2736"/>
                  </a:lnTo>
                  <a:lnTo>
                    <a:pt x="1062" y="2736"/>
                  </a:lnTo>
                  <a:lnTo>
                    <a:pt x="1054" y="2729"/>
                  </a:lnTo>
                  <a:lnTo>
                    <a:pt x="1054" y="2722"/>
                  </a:lnTo>
                  <a:lnTo>
                    <a:pt x="1054" y="2722"/>
                  </a:lnTo>
                  <a:lnTo>
                    <a:pt x="1047" y="2715"/>
                  </a:lnTo>
                  <a:lnTo>
                    <a:pt x="1047" y="2715"/>
                  </a:lnTo>
                  <a:lnTo>
                    <a:pt x="1040" y="2708"/>
                  </a:lnTo>
                  <a:lnTo>
                    <a:pt x="1040" y="2701"/>
                  </a:lnTo>
                  <a:lnTo>
                    <a:pt x="1033" y="2701"/>
                  </a:lnTo>
                  <a:lnTo>
                    <a:pt x="1033" y="2694"/>
                  </a:lnTo>
                  <a:lnTo>
                    <a:pt x="1025" y="2694"/>
                  </a:lnTo>
                  <a:lnTo>
                    <a:pt x="1025" y="2686"/>
                  </a:lnTo>
                  <a:lnTo>
                    <a:pt x="1019" y="2686"/>
                  </a:lnTo>
                  <a:lnTo>
                    <a:pt x="1019" y="2694"/>
                  </a:lnTo>
                  <a:lnTo>
                    <a:pt x="1019" y="2701"/>
                  </a:lnTo>
                  <a:lnTo>
                    <a:pt x="1019" y="2708"/>
                  </a:lnTo>
                  <a:lnTo>
                    <a:pt x="1019" y="2715"/>
                  </a:lnTo>
                  <a:lnTo>
                    <a:pt x="1019" y="2722"/>
                  </a:lnTo>
                  <a:lnTo>
                    <a:pt x="1025" y="2736"/>
                  </a:lnTo>
                  <a:lnTo>
                    <a:pt x="1025" y="2742"/>
                  </a:lnTo>
                  <a:lnTo>
                    <a:pt x="1025" y="2750"/>
                  </a:lnTo>
                  <a:lnTo>
                    <a:pt x="1025" y="2756"/>
                  </a:lnTo>
                  <a:lnTo>
                    <a:pt x="1033" y="2763"/>
                  </a:lnTo>
                  <a:lnTo>
                    <a:pt x="1033" y="2777"/>
                  </a:lnTo>
                  <a:lnTo>
                    <a:pt x="1033" y="2784"/>
                  </a:lnTo>
                  <a:lnTo>
                    <a:pt x="1033" y="2791"/>
                  </a:lnTo>
                  <a:lnTo>
                    <a:pt x="1033" y="2797"/>
                  </a:lnTo>
                  <a:lnTo>
                    <a:pt x="1033" y="2805"/>
                  </a:lnTo>
                  <a:lnTo>
                    <a:pt x="1025" y="2812"/>
                  </a:lnTo>
                  <a:lnTo>
                    <a:pt x="1025" y="2826"/>
                  </a:lnTo>
                  <a:lnTo>
                    <a:pt x="1025" y="2826"/>
                  </a:lnTo>
                  <a:lnTo>
                    <a:pt x="1025" y="2832"/>
                  </a:lnTo>
                  <a:lnTo>
                    <a:pt x="1025" y="2832"/>
                  </a:lnTo>
                  <a:lnTo>
                    <a:pt x="1025" y="2840"/>
                  </a:lnTo>
                  <a:lnTo>
                    <a:pt x="1025" y="2840"/>
                  </a:lnTo>
                  <a:lnTo>
                    <a:pt x="1025" y="2846"/>
                  </a:lnTo>
                  <a:lnTo>
                    <a:pt x="1025" y="2846"/>
                  </a:lnTo>
                  <a:lnTo>
                    <a:pt x="1025" y="2846"/>
                  </a:lnTo>
                  <a:lnTo>
                    <a:pt x="1025" y="2853"/>
                  </a:lnTo>
                  <a:lnTo>
                    <a:pt x="1019" y="2860"/>
                  </a:lnTo>
                  <a:lnTo>
                    <a:pt x="1019" y="2867"/>
                  </a:lnTo>
                  <a:lnTo>
                    <a:pt x="1011" y="2874"/>
                  </a:lnTo>
                  <a:lnTo>
                    <a:pt x="1004" y="2881"/>
                  </a:lnTo>
                  <a:lnTo>
                    <a:pt x="1004" y="2881"/>
                  </a:lnTo>
                  <a:lnTo>
                    <a:pt x="997" y="2887"/>
                  </a:lnTo>
                  <a:lnTo>
                    <a:pt x="997" y="2895"/>
                  </a:lnTo>
                  <a:lnTo>
                    <a:pt x="997" y="2901"/>
                  </a:lnTo>
                  <a:lnTo>
                    <a:pt x="997" y="2901"/>
                  </a:lnTo>
                  <a:lnTo>
                    <a:pt x="997" y="2901"/>
                  </a:lnTo>
                  <a:lnTo>
                    <a:pt x="997" y="2909"/>
                  </a:lnTo>
                  <a:lnTo>
                    <a:pt x="1004" y="2909"/>
                  </a:lnTo>
                  <a:lnTo>
                    <a:pt x="1004" y="2915"/>
                  </a:lnTo>
                  <a:lnTo>
                    <a:pt x="1004" y="2915"/>
                  </a:lnTo>
                  <a:lnTo>
                    <a:pt x="997" y="2922"/>
                  </a:lnTo>
                  <a:lnTo>
                    <a:pt x="997" y="2922"/>
                  </a:lnTo>
                  <a:lnTo>
                    <a:pt x="990" y="2922"/>
                  </a:lnTo>
                  <a:lnTo>
                    <a:pt x="990" y="2922"/>
                  </a:lnTo>
                  <a:lnTo>
                    <a:pt x="982" y="2922"/>
                  </a:lnTo>
                  <a:lnTo>
                    <a:pt x="982" y="2922"/>
                  </a:lnTo>
                  <a:lnTo>
                    <a:pt x="976" y="2915"/>
                  </a:lnTo>
                  <a:lnTo>
                    <a:pt x="968" y="2915"/>
                  </a:lnTo>
                  <a:lnTo>
                    <a:pt x="968" y="2922"/>
                  </a:lnTo>
                  <a:lnTo>
                    <a:pt x="954" y="2922"/>
                  </a:lnTo>
                  <a:lnTo>
                    <a:pt x="946" y="2929"/>
                  </a:lnTo>
                  <a:lnTo>
                    <a:pt x="939" y="2929"/>
                  </a:lnTo>
                  <a:lnTo>
                    <a:pt x="925" y="2936"/>
                  </a:lnTo>
                  <a:lnTo>
                    <a:pt x="917" y="2936"/>
                  </a:lnTo>
                  <a:lnTo>
                    <a:pt x="911" y="2943"/>
                  </a:lnTo>
                  <a:lnTo>
                    <a:pt x="903" y="2950"/>
                  </a:lnTo>
                  <a:lnTo>
                    <a:pt x="896" y="2957"/>
                  </a:lnTo>
                  <a:lnTo>
                    <a:pt x="896" y="2964"/>
                  </a:lnTo>
                  <a:lnTo>
                    <a:pt x="903" y="2971"/>
                  </a:lnTo>
                  <a:lnTo>
                    <a:pt x="911" y="2971"/>
                  </a:lnTo>
                  <a:lnTo>
                    <a:pt x="917" y="2977"/>
                  </a:lnTo>
                  <a:lnTo>
                    <a:pt x="925" y="2977"/>
                  </a:lnTo>
                  <a:lnTo>
                    <a:pt x="932" y="2977"/>
                  </a:lnTo>
                  <a:lnTo>
                    <a:pt x="939" y="2985"/>
                  </a:lnTo>
                  <a:lnTo>
                    <a:pt x="946" y="2991"/>
                  </a:lnTo>
                  <a:lnTo>
                    <a:pt x="946" y="2991"/>
                  </a:lnTo>
                  <a:lnTo>
                    <a:pt x="946" y="2999"/>
                  </a:lnTo>
                  <a:lnTo>
                    <a:pt x="939" y="3005"/>
                  </a:lnTo>
                  <a:lnTo>
                    <a:pt x="939" y="3012"/>
                  </a:lnTo>
                  <a:lnTo>
                    <a:pt x="939" y="3019"/>
                  </a:lnTo>
                  <a:lnTo>
                    <a:pt x="932" y="3019"/>
                  </a:lnTo>
                  <a:lnTo>
                    <a:pt x="932" y="3026"/>
                  </a:lnTo>
                  <a:lnTo>
                    <a:pt x="932" y="3032"/>
                  </a:lnTo>
                  <a:lnTo>
                    <a:pt x="939" y="3040"/>
                  </a:lnTo>
                  <a:lnTo>
                    <a:pt x="939" y="3046"/>
                  </a:lnTo>
                  <a:lnTo>
                    <a:pt x="946" y="3046"/>
                  </a:lnTo>
                  <a:lnTo>
                    <a:pt x="954" y="3054"/>
                  </a:lnTo>
                  <a:lnTo>
                    <a:pt x="960" y="3060"/>
                  </a:lnTo>
                  <a:lnTo>
                    <a:pt x="968" y="3067"/>
                  </a:lnTo>
                  <a:lnTo>
                    <a:pt x="976" y="3074"/>
                  </a:lnTo>
                  <a:lnTo>
                    <a:pt x="976" y="3074"/>
                  </a:lnTo>
                  <a:lnTo>
                    <a:pt x="982" y="3081"/>
                  </a:lnTo>
                  <a:lnTo>
                    <a:pt x="982" y="3089"/>
                  </a:lnTo>
                  <a:lnTo>
                    <a:pt x="982" y="3095"/>
                  </a:lnTo>
                  <a:lnTo>
                    <a:pt x="982" y="3102"/>
                  </a:lnTo>
                  <a:lnTo>
                    <a:pt x="982" y="3109"/>
                  </a:lnTo>
                  <a:lnTo>
                    <a:pt x="982" y="3116"/>
                  </a:lnTo>
                  <a:lnTo>
                    <a:pt x="990" y="3122"/>
                  </a:lnTo>
                  <a:lnTo>
                    <a:pt x="990" y="3130"/>
                  </a:lnTo>
                  <a:lnTo>
                    <a:pt x="990" y="3136"/>
                  </a:lnTo>
                  <a:lnTo>
                    <a:pt x="990" y="3144"/>
                  </a:lnTo>
                  <a:lnTo>
                    <a:pt x="997" y="3150"/>
                  </a:lnTo>
                  <a:lnTo>
                    <a:pt x="997" y="3157"/>
                  </a:lnTo>
                  <a:lnTo>
                    <a:pt x="1004" y="3164"/>
                  </a:lnTo>
                  <a:lnTo>
                    <a:pt x="1004" y="3171"/>
                  </a:lnTo>
                  <a:lnTo>
                    <a:pt x="1004" y="3171"/>
                  </a:lnTo>
                  <a:lnTo>
                    <a:pt x="1011" y="3178"/>
                  </a:lnTo>
                  <a:lnTo>
                    <a:pt x="1011" y="3185"/>
                  </a:lnTo>
                  <a:lnTo>
                    <a:pt x="1011" y="3191"/>
                  </a:lnTo>
                  <a:lnTo>
                    <a:pt x="1011" y="3191"/>
                  </a:lnTo>
                  <a:lnTo>
                    <a:pt x="1019" y="3199"/>
                  </a:lnTo>
                  <a:lnTo>
                    <a:pt x="1019" y="3199"/>
                  </a:lnTo>
                  <a:lnTo>
                    <a:pt x="1019" y="3205"/>
                  </a:lnTo>
                  <a:lnTo>
                    <a:pt x="1019" y="3212"/>
                  </a:lnTo>
                  <a:lnTo>
                    <a:pt x="1019" y="3212"/>
                  </a:lnTo>
                  <a:lnTo>
                    <a:pt x="1019" y="3220"/>
                  </a:lnTo>
                  <a:lnTo>
                    <a:pt x="1019" y="3226"/>
                  </a:lnTo>
                  <a:lnTo>
                    <a:pt x="1019" y="3226"/>
                  </a:lnTo>
                  <a:lnTo>
                    <a:pt x="1019" y="3234"/>
                  </a:lnTo>
                  <a:lnTo>
                    <a:pt x="1019" y="3240"/>
                  </a:lnTo>
                  <a:lnTo>
                    <a:pt x="1019" y="3240"/>
                  </a:lnTo>
                  <a:lnTo>
                    <a:pt x="1019" y="3247"/>
                  </a:lnTo>
                  <a:lnTo>
                    <a:pt x="1019" y="3254"/>
                  </a:lnTo>
                  <a:lnTo>
                    <a:pt x="1019" y="3261"/>
                  </a:lnTo>
                  <a:lnTo>
                    <a:pt x="1019" y="3268"/>
                  </a:lnTo>
                  <a:lnTo>
                    <a:pt x="1025" y="3275"/>
                  </a:lnTo>
                  <a:lnTo>
                    <a:pt x="1025" y="3281"/>
                  </a:lnTo>
                  <a:lnTo>
                    <a:pt x="1033" y="3289"/>
                  </a:lnTo>
                  <a:lnTo>
                    <a:pt x="1033" y="3295"/>
                  </a:lnTo>
                  <a:lnTo>
                    <a:pt x="1040" y="3302"/>
                  </a:lnTo>
                  <a:lnTo>
                    <a:pt x="1040" y="3309"/>
                  </a:lnTo>
                  <a:lnTo>
                    <a:pt x="1047" y="3309"/>
                  </a:lnTo>
                  <a:lnTo>
                    <a:pt x="1047" y="3316"/>
                  </a:lnTo>
                  <a:lnTo>
                    <a:pt x="1054" y="3316"/>
                  </a:lnTo>
                  <a:lnTo>
                    <a:pt x="1054" y="3323"/>
                  </a:lnTo>
                  <a:lnTo>
                    <a:pt x="1062" y="3323"/>
                  </a:lnTo>
                  <a:lnTo>
                    <a:pt x="1062" y="3323"/>
                  </a:lnTo>
                  <a:lnTo>
                    <a:pt x="1062" y="3330"/>
                  </a:lnTo>
                  <a:lnTo>
                    <a:pt x="1062" y="3330"/>
                  </a:lnTo>
                  <a:lnTo>
                    <a:pt x="1062" y="3336"/>
                  </a:lnTo>
                  <a:lnTo>
                    <a:pt x="1054" y="3344"/>
                  </a:lnTo>
                  <a:lnTo>
                    <a:pt x="1047" y="3344"/>
                  </a:lnTo>
                  <a:lnTo>
                    <a:pt x="1047" y="3350"/>
                  </a:lnTo>
                  <a:lnTo>
                    <a:pt x="1040" y="3350"/>
                  </a:lnTo>
                  <a:lnTo>
                    <a:pt x="1033" y="3358"/>
                  </a:lnTo>
                  <a:lnTo>
                    <a:pt x="1025" y="3365"/>
                  </a:lnTo>
                  <a:lnTo>
                    <a:pt x="1019" y="3365"/>
                  </a:lnTo>
                  <a:lnTo>
                    <a:pt x="1019" y="3371"/>
                  </a:lnTo>
                  <a:lnTo>
                    <a:pt x="1019" y="3371"/>
                  </a:lnTo>
                  <a:lnTo>
                    <a:pt x="1011" y="3379"/>
                  </a:lnTo>
                  <a:lnTo>
                    <a:pt x="1011" y="3379"/>
                  </a:lnTo>
                  <a:lnTo>
                    <a:pt x="1011" y="3385"/>
                  </a:lnTo>
                  <a:lnTo>
                    <a:pt x="1011" y="3385"/>
                  </a:lnTo>
                  <a:lnTo>
                    <a:pt x="1011" y="3392"/>
                  </a:lnTo>
                  <a:lnTo>
                    <a:pt x="1004" y="3399"/>
                  </a:lnTo>
                  <a:lnTo>
                    <a:pt x="1004" y="3399"/>
                  </a:lnTo>
                  <a:lnTo>
                    <a:pt x="1011" y="3399"/>
                  </a:lnTo>
                  <a:lnTo>
                    <a:pt x="1011" y="3399"/>
                  </a:lnTo>
                  <a:lnTo>
                    <a:pt x="1011" y="3406"/>
                  </a:lnTo>
                  <a:lnTo>
                    <a:pt x="1019" y="3413"/>
                  </a:lnTo>
                  <a:lnTo>
                    <a:pt x="1019" y="3420"/>
                  </a:lnTo>
                  <a:lnTo>
                    <a:pt x="1025" y="3426"/>
                  </a:lnTo>
                  <a:lnTo>
                    <a:pt x="1025" y="3434"/>
                  </a:lnTo>
                  <a:lnTo>
                    <a:pt x="1025" y="3440"/>
                  </a:lnTo>
                  <a:lnTo>
                    <a:pt x="1033" y="3448"/>
                  </a:lnTo>
                  <a:lnTo>
                    <a:pt x="1033" y="3454"/>
                  </a:lnTo>
                  <a:lnTo>
                    <a:pt x="1033" y="3454"/>
                  </a:lnTo>
                  <a:lnTo>
                    <a:pt x="1033" y="3461"/>
                  </a:lnTo>
                  <a:lnTo>
                    <a:pt x="1033" y="3469"/>
                  </a:lnTo>
                  <a:lnTo>
                    <a:pt x="1033" y="3469"/>
                  </a:lnTo>
                  <a:lnTo>
                    <a:pt x="1033" y="3469"/>
                  </a:lnTo>
                  <a:lnTo>
                    <a:pt x="1025" y="3476"/>
                  </a:lnTo>
                  <a:lnTo>
                    <a:pt x="1025" y="3476"/>
                  </a:lnTo>
                  <a:lnTo>
                    <a:pt x="1019" y="3476"/>
                  </a:lnTo>
                  <a:lnTo>
                    <a:pt x="1019" y="3483"/>
                  </a:lnTo>
                  <a:lnTo>
                    <a:pt x="1011" y="3483"/>
                  </a:lnTo>
                  <a:lnTo>
                    <a:pt x="1011" y="3483"/>
                  </a:lnTo>
                  <a:lnTo>
                    <a:pt x="1011" y="3490"/>
                  </a:lnTo>
                  <a:lnTo>
                    <a:pt x="1004" y="3490"/>
                  </a:lnTo>
                  <a:lnTo>
                    <a:pt x="1004" y="3497"/>
                  </a:lnTo>
                  <a:lnTo>
                    <a:pt x="1004" y="3504"/>
                  </a:lnTo>
                  <a:lnTo>
                    <a:pt x="1004" y="3504"/>
                  </a:lnTo>
                  <a:lnTo>
                    <a:pt x="1004" y="3511"/>
                  </a:lnTo>
                  <a:lnTo>
                    <a:pt x="1004" y="3517"/>
                  </a:lnTo>
                  <a:lnTo>
                    <a:pt x="1004" y="3517"/>
                  </a:lnTo>
                  <a:lnTo>
                    <a:pt x="1004" y="3525"/>
                  </a:lnTo>
                  <a:lnTo>
                    <a:pt x="1004" y="3531"/>
                  </a:lnTo>
                  <a:lnTo>
                    <a:pt x="1004" y="3531"/>
                  </a:lnTo>
                  <a:lnTo>
                    <a:pt x="1004" y="3531"/>
                  </a:lnTo>
                  <a:lnTo>
                    <a:pt x="1011" y="3531"/>
                  </a:lnTo>
                  <a:lnTo>
                    <a:pt x="1011" y="3539"/>
                  </a:lnTo>
                  <a:lnTo>
                    <a:pt x="1011" y="3539"/>
                  </a:lnTo>
                  <a:lnTo>
                    <a:pt x="1011" y="3539"/>
                  </a:lnTo>
                  <a:lnTo>
                    <a:pt x="1011" y="3545"/>
                  </a:lnTo>
                  <a:lnTo>
                    <a:pt x="1011" y="3545"/>
                  </a:lnTo>
                  <a:lnTo>
                    <a:pt x="1019" y="3545"/>
                  </a:lnTo>
                  <a:lnTo>
                    <a:pt x="1019" y="3545"/>
                  </a:lnTo>
                  <a:lnTo>
                    <a:pt x="1019" y="3545"/>
                  </a:lnTo>
                  <a:lnTo>
                    <a:pt x="1025" y="3545"/>
                  </a:lnTo>
                  <a:lnTo>
                    <a:pt x="1025" y="3545"/>
                  </a:lnTo>
                  <a:lnTo>
                    <a:pt x="1033" y="3545"/>
                  </a:lnTo>
                  <a:lnTo>
                    <a:pt x="1033" y="3545"/>
                  </a:lnTo>
                  <a:lnTo>
                    <a:pt x="1033" y="3545"/>
                  </a:lnTo>
                  <a:lnTo>
                    <a:pt x="1033" y="3545"/>
                  </a:lnTo>
                  <a:lnTo>
                    <a:pt x="1033" y="3545"/>
                  </a:lnTo>
                  <a:lnTo>
                    <a:pt x="1033" y="3552"/>
                  </a:lnTo>
                  <a:lnTo>
                    <a:pt x="1033" y="3559"/>
                  </a:lnTo>
                  <a:lnTo>
                    <a:pt x="1033" y="3559"/>
                  </a:lnTo>
                  <a:lnTo>
                    <a:pt x="1040" y="3566"/>
                  </a:lnTo>
                  <a:lnTo>
                    <a:pt x="1040" y="3573"/>
                  </a:lnTo>
                  <a:lnTo>
                    <a:pt x="1040" y="3580"/>
                  </a:lnTo>
                  <a:lnTo>
                    <a:pt x="1047" y="3586"/>
                  </a:lnTo>
                  <a:lnTo>
                    <a:pt x="1047" y="3594"/>
                  </a:lnTo>
                  <a:lnTo>
                    <a:pt x="1047" y="3594"/>
                  </a:lnTo>
                  <a:lnTo>
                    <a:pt x="1054" y="3600"/>
                  </a:lnTo>
                  <a:lnTo>
                    <a:pt x="1054" y="3600"/>
                  </a:lnTo>
                  <a:lnTo>
                    <a:pt x="1062" y="3607"/>
                  </a:lnTo>
                  <a:lnTo>
                    <a:pt x="1068" y="3607"/>
                  </a:lnTo>
                  <a:lnTo>
                    <a:pt x="1076" y="3607"/>
                  </a:lnTo>
                  <a:lnTo>
                    <a:pt x="1090" y="3615"/>
                  </a:lnTo>
                  <a:lnTo>
                    <a:pt x="1098" y="3615"/>
                  </a:lnTo>
                  <a:lnTo>
                    <a:pt x="1105" y="3615"/>
                  </a:lnTo>
                  <a:lnTo>
                    <a:pt x="1112" y="3615"/>
                  </a:lnTo>
                  <a:lnTo>
                    <a:pt x="1119" y="3615"/>
                  </a:lnTo>
                  <a:lnTo>
                    <a:pt x="1119" y="3615"/>
                  </a:lnTo>
                  <a:lnTo>
                    <a:pt x="1127" y="3615"/>
                  </a:lnTo>
                  <a:lnTo>
                    <a:pt x="1127" y="3615"/>
                  </a:lnTo>
                  <a:lnTo>
                    <a:pt x="1127" y="3615"/>
                  </a:lnTo>
                  <a:lnTo>
                    <a:pt x="1127" y="3615"/>
                  </a:lnTo>
                  <a:lnTo>
                    <a:pt x="1127" y="3615"/>
                  </a:lnTo>
                  <a:lnTo>
                    <a:pt x="1133" y="3615"/>
                  </a:lnTo>
                  <a:lnTo>
                    <a:pt x="1133" y="3615"/>
                  </a:lnTo>
                  <a:lnTo>
                    <a:pt x="1141" y="3615"/>
                  </a:lnTo>
                  <a:lnTo>
                    <a:pt x="1141" y="3615"/>
                  </a:lnTo>
                  <a:lnTo>
                    <a:pt x="1141" y="3621"/>
                  </a:lnTo>
                  <a:lnTo>
                    <a:pt x="1141" y="3629"/>
                  </a:lnTo>
                  <a:lnTo>
                    <a:pt x="1141" y="3642"/>
                  </a:lnTo>
                  <a:lnTo>
                    <a:pt x="1141" y="3656"/>
                  </a:lnTo>
                  <a:lnTo>
                    <a:pt x="1141" y="3670"/>
                  </a:lnTo>
                  <a:lnTo>
                    <a:pt x="1141" y="3684"/>
                  </a:lnTo>
                  <a:lnTo>
                    <a:pt x="1141" y="3697"/>
                  </a:lnTo>
                  <a:lnTo>
                    <a:pt x="1141" y="3704"/>
                  </a:lnTo>
                  <a:lnTo>
                    <a:pt x="1141" y="3704"/>
                  </a:lnTo>
                  <a:lnTo>
                    <a:pt x="1141" y="3704"/>
                  </a:lnTo>
                  <a:lnTo>
                    <a:pt x="1141" y="3704"/>
                  </a:lnTo>
                  <a:lnTo>
                    <a:pt x="1141" y="3697"/>
                  </a:lnTo>
                  <a:lnTo>
                    <a:pt x="1148" y="3690"/>
                  </a:lnTo>
                  <a:lnTo>
                    <a:pt x="1148" y="3690"/>
                  </a:lnTo>
                  <a:lnTo>
                    <a:pt x="1148" y="3684"/>
                  </a:lnTo>
                  <a:lnTo>
                    <a:pt x="1148" y="3684"/>
                  </a:lnTo>
                  <a:lnTo>
                    <a:pt x="1148" y="3690"/>
                  </a:lnTo>
                  <a:lnTo>
                    <a:pt x="1148" y="3690"/>
                  </a:lnTo>
                  <a:lnTo>
                    <a:pt x="1155" y="3697"/>
                  </a:lnTo>
                  <a:lnTo>
                    <a:pt x="1155" y="3697"/>
                  </a:lnTo>
                  <a:lnTo>
                    <a:pt x="1162" y="3697"/>
                  </a:lnTo>
                  <a:lnTo>
                    <a:pt x="1170" y="3690"/>
                  </a:lnTo>
                  <a:lnTo>
                    <a:pt x="1170" y="3690"/>
                  </a:lnTo>
                  <a:lnTo>
                    <a:pt x="1176" y="3690"/>
                  </a:lnTo>
                  <a:lnTo>
                    <a:pt x="1176" y="3690"/>
                  </a:lnTo>
                  <a:lnTo>
                    <a:pt x="1176" y="3690"/>
                  </a:lnTo>
                  <a:lnTo>
                    <a:pt x="1184" y="3684"/>
                  </a:lnTo>
                  <a:lnTo>
                    <a:pt x="1184" y="3684"/>
                  </a:lnTo>
                  <a:lnTo>
                    <a:pt x="1191" y="3684"/>
                  </a:lnTo>
                  <a:lnTo>
                    <a:pt x="1191" y="3684"/>
                  </a:lnTo>
                  <a:lnTo>
                    <a:pt x="1198" y="3684"/>
                  </a:lnTo>
                  <a:lnTo>
                    <a:pt x="1198" y="3676"/>
                  </a:lnTo>
                  <a:lnTo>
                    <a:pt x="1205" y="3676"/>
                  </a:lnTo>
                  <a:lnTo>
                    <a:pt x="1205" y="3676"/>
                  </a:lnTo>
                  <a:lnTo>
                    <a:pt x="1205" y="3676"/>
                  </a:lnTo>
                  <a:lnTo>
                    <a:pt x="1213" y="3670"/>
                  </a:lnTo>
                  <a:lnTo>
                    <a:pt x="1213" y="3670"/>
                  </a:lnTo>
                  <a:lnTo>
                    <a:pt x="1219" y="3670"/>
                  </a:lnTo>
                  <a:lnTo>
                    <a:pt x="1219" y="3670"/>
                  </a:lnTo>
                  <a:lnTo>
                    <a:pt x="1219" y="3663"/>
                  </a:lnTo>
                  <a:lnTo>
                    <a:pt x="1227" y="3663"/>
                  </a:lnTo>
                  <a:lnTo>
                    <a:pt x="1227" y="3656"/>
                  </a:lnTo>
                  <a:lnTo>
                    <a:pt x="1235" y="3656"/>
                  </a:lnTo>
                  <a:lnTo>
                    <a:pt x="1235" y="3649"/>
                  </a:lnTo>
                  <a:lnTo>
                    <a:pt x="1241" y="3642"/>
                  </a:lnTo>
                  <a:lnTo>
                    <a:pt x="1241" y="3635"/>
                  </a:lnTo>
                  <a:lnTo>
                    <a:pt x="1249" y="3635"/>
                  </a:lnTo>
                  <a:lnTo>
                    <a:pt x="1249" y="3635"/>
                  </a:lnTo>
                  <a:lnTo>
                    <a:pt x="1256" y="3629"/>
                  </a:lnTo>
                  <a:lnTo>
                    <a:pt x="1263" y="3635"/>
                  </a:lnTo>
                  <a:lnTo>
                    <a:pt x="1263" y="3635"/>
                  </a:lnTo>
                  <a:lnTo>
                    <a:pt x="1263" y="3642"/>
                  </a:lnTo>
                  <a:lnTo>
                    <a:pt x="1270" y="3649"/>
                  </a:lnTo>
                  <a:lnTo>
                    <a:pt x="1270" y="3656"/>
                  </a:lnTo>
                  <a:lnTo>
                    <a:pt x="1270" y="3663"/>
                  </a:lnTo>
                  <a:lnTo>
                    <a:pt x="1270" y="3670"/>
                  </a:lnTo>
                  <a:lnTo>
                    <a:pt x="1278" y="3670"/>
                  </a:lnTo>
                  <a:lnTo>
                    <a:pt x="1278" y="3676"/>
                  </a:lnTo>
                  <a:lnTo>
                    <a:pt x="1284" y="3676"/>
                  </a:lnTo>
                  <a:lnTo>
                    <a:pt x="1292" y="3676"/>
                  </a:lnTo>
                  <a:lnTo>
                    <a:pt x="1292" y="3676"/>
                  </a:lnTo>
                  <a:lnTo>
                    <a:pt x="1299" y="3676"/>
                  </a:lnTo>
                  <a:lnTo>
                    <a:pt x="1306" y="3676"/>
                  </a:lnTo>
                  <a:lnTo>
                    <a:pt x="1306" y="3676"/>
                  </a:lnTo>
                  <a:lnTo>
                    <a:pt x="1313" y="3684"/>
                  </a:lnTo>
                  <a:lnTo>
                    <a:pt x="1313" y="3690"/>
                  </a:lnTo>
                  <a:lnTo>
                    <a:pt x="1321" y="3697"/>
                  </a:lnTo>
                  <a:lnTo>
                    <a:pt x="1321" y="3704"/>
                  </a:lnTo>
                  <a:lnTo>
                    <a:pt x="1321" y="3711"/>
                  </a:lnTo>
                  <a:lnTo>
                    <a:pt x="1321" y="3718"/>
                  </a:lnTo>
                  <a:lnTo>
                    <a:pt x="1321" y="3725"/>
                  </a:lnTo>
                  <a:lnTo>
                    <a:pt x="1321" y="3739"/>
                  </a:lnTo>
                  <a:lnTo>
                    <a:pt x="1328" y="3745"/>
                  </a:lnTo>
                  <a:lnTo>
                    <a:pt x="1328" y="3745"/>
                  </a:lnTo>
                  <a:lnTo>
                    <a:pt x="1335" y="3753"/>
                  </a:lnTo>
                  <a:lnTo>
                    <a:pt x="1335" y="3753"/>
                  </a:lnTo>
                  <a:lnTo>
                    <a:pt x="1335" y="3760"/>
                  </a:lnTo>
                  <a:lnTo>
                    <a:pt x="1342" y="3760"/>
                  </a:lnTo>
                  <a:lnTo>
                    <a:pt x="1350" y="3760"/>
                  </a:lnTo>
                  <a:lnTo>
                    <a:pt x="1350" y="3766"/>
                  </a:lnTo>
                  <a:lnTo>
                    <a:pt x="1357" y="3766"/>
                  </a:lnTo>
                  <a:lnTo>
                    <a:pt x="1357" y="3766"/>
                  </a:lnTo>
                  <a:lnTo>
                    <a:pt x="1357" y="3766"/>
                  </a:lnTo>
                  <a:lnTo>
                    <a:pt x="1364" y="3760"/>
                  </a:lnTo>
                  <a:lnTo>
                    <a:pt x="1364" y="3760"/>
                  </a:lnTo>
                  <a:lnTo>
                    <a:pt x="1364" y="3753"/>
                  </a:lnTo>
                  <a:lnTo>
                    <a:pt x="1364" y="3753"/>
                  </a:lnTo>
                  <a:lnTo>
                    <a:pt x="1364" y="3753"/>
                  </a:lnTo>
                  <a:lnTo>
                    <a:pt x="1372" y="3753"/>
                  </a:lnTo>
                  <a:lnTo>
                    <a:pt x="1372" y="3753"/>
                  </a:lnTo>
                  <a:lnTo>
                    <a:pt x="1378" y="3753"/>
                  </a:lnTo>
                  <a:lnTo>
                    <a:pt x="1378" y="3760"/>
                  </a:lnTo>
                  <a:lnTo>
                    <a:pt x="1378" y="3766"/>
                  </a:lnTo>
                  <a:lnTo>
                    <a:pt x="1378" y="3766"/>
                  </a:lnTo>
                  <a:lnTo>
                    <a:pt x="1386" y="3774"/>
                  </a:lnTo>
                  <a:lnTo>
                    <a:pt x="1386" y="3774"/>
                  </a:lnTo>
                  <a:lnTo>
                    <a:pt x="1386" y="3780"/>
                  </a:lnTo>
                  <a:lnTo>
                    <a:pt x="1393" y="3787"/>
                  </a:lnTo>
                  <a:lnTo>
                    <a:pt x="1393" y="3794"/>
                  </a:lnTo>
                  <a:lnTo>
                    <a:pt x="1393" y="3801"/>
                  </a:lnTo>
                  <a:lnTo>
                    <a:pt x="1393" y="3808"/>
                  </a:lnTo>
                  <a:lnTo>
                    <a:pt x="1400" y="3815"/>
                  </a:lnTo>
                  <a:lnTo>
                    <a:pt x="1400" y="3821"/>
                  </a:lnTo>
                  <a:lnTo>
                    <a:pt x="1400" y="3829"/>
                  </a:lnTo>
                  <a:lnTo>
                    <a:pt x="1400" y="3835"/>
                  </a:lnTo>
                  <a:lnTo>
                    <a:pt x="1407" y="3843"/>
                  </a:lnTo>
                  <a:lnTo>
                    <a:pt x="1407" y="3849"/>
                  </a:lnTo>
                  <a:lnTo>
                    <a:pt x="1416" y="3856"/>
                  </a:lnTo>
                  <a:lnTo>
                    <a:pt x="1416" y="3870"/>
                  </a:lnTo>
                  <a:lnTo>
                    <a:pt x="1422" y="3876"/>
                  </a:lnTo>
                  <a:lnTo>
                    <a:pt x="1422" y="3884"/>
                  </a:lnTo>
                  <a:lnTo>
                    <a:pt x="1430" y="3891"/>
                  </a:lnTo>
                  <a:lnTo>
                    <a:pt x="1437" y="3898"/>
                  </a:lnTo>
                  <a:lnTo>
                    <a:pt x="1437" y="3898"/>
                  </a:lnTo>
                  <a:lnTo>
                    <a:pt x="1444" y="3905"/>
                  </a:lnTo>
                  <a:lnTo>
                    <a:pt x="1451" y="3905"/>
                  </a:lnTo>
                  <a:lnTo>
                    <a:pt x="1451" y="3911"/>
                  </a:lnTo>
                  <a:lnTo>
                    <a:pt x="1459" y="3911"/>
                  </a:lnTo>
                  <a:lnTo>
                    <a:pt x="1466" y="3911"/>
                  </a:lnTo>
                  <a:lnTo>
                    <a:pt x="1473" y="3919"/>
                  </a:lnTo>
                  <a:lnTo>
                    <a:pt x="1481" y="3919"/>
                  </a:lnTo>
                  <a:lnTo>
                    <a:pt x="1487" y="3925"/>
                  </a:lnTo>
                  <a:lnTo>
                    <a:pt x="1502" y="3925"/>
                  </a:lnTo>
                  <a:lnTo>
                    <a:pt x="1516" y="3933"/>
                  </a:lnTo>
                  <a:lnTo>
                    <a:pt x="1524" y="3939"/>
                  </a:lnTo>
                  <a:lnTo>
                    <a:pt x="1538" y="3946"/>
                  </a:lnTo>
                  <a:lnTo>
                    <a:pt x="1552" y="3946"/>
                  </a:lnTo>
                  <a:lnTo>
                    <a:pt x="1567" y="3953"/>
                  </a:lnTo>
                  <a:lnTo>
                    <a:pt x="1581" y="3960"/>
                  </a:lnTo>
                  <a:lnTo>
                    <a:pt x="1589" y="3960"/>
                  </a:lnTo>
                  <a:lnTo>
                    <a:pt x="1595" y="3960"/>
                  </a:lnTo>
                  <a:lnTo>
                    <a:pt x="1610" y="3960"/>
                  </a:lnTo>
                  <a:lnTo>
                    <a:pt x="1617" y="3960"/>
                  </a:lnTo>
                  <a:lnTo>
                    <a:pt x="1632" y="3966"/>
                  </a:lnTo>
                  <a:lnTo>
                    <a:pt x="1638" y="3966"/>
                  </a:lnTo>
                  <a:lnTo>
                    <a:pt x="1653" y="3966"/>
                  </a:lnTo>
                  <a:lnTo>
                    <a:pt x="1660" y="3966"/>
                  </a:lnTo>
                  <a:lnTo>
                    <a:pt x="1667" y="3974"/>
                  </a:lnTo>
                  <a:lnTo>
                    <a:pt x="1675" y="3974"/>
                  </a:lnTo>
                  <a:lnTo>
                    <a:pt x="1681" y="3974"/>
                  </a:lnTo>
                  <a:lnTo>
                    <a:pt x="1689" y="3980"/>
                  </a:lnTo>
                  <a:lnTo>
                    <a:pt x="1689" y="3980"/>
                  </a:lnTo>
                  <a:lnTo>
                    <a:pt x="1696" y="3988"/>
                  </a:lnTo>
                  <a:lnTo>
                    <a:pt x="1703" y="3994"/>
                  </a:lnTo>
                  <a:lnTo>
                    <a:pt x="1710" y="3994"/>
                  </a:lnTo>
                  <a:lnTo>
                    <a:pt x="1710" y="4001"/>
                  </a:lnTo>
                  <a:lnTo>
                    <a:pt x="1710" y="4001"/>
                  </a:lnTo>
                  <a:lnTo>
                    <a:pt x="1710" y="4001"/>
                  </a:lnTo>
                  <a:lnTo>
                    <a:pt x="1710" y="4008"/>
                  </a:lnTo>
                  <a:lnTo>
                    <a:pt x="1710" y="4008"/>
                  </a:lnTo>
                  <a:lnTo>
                    <a:pt x="1710" y="4015"/>
                  </a:lnTo>
                  <a:lnTo>
                    <a:pt x="1710" y="4015"/>
                  </a:lnTo>
                  <a:lnTo>
                    <a:pt x="1710" y="4015"/>
                  </a:lnTo>
                  <a:lnTo>
                    <a:pt x="1718" y="4022"/>
                  </a:lnTo>
                  <a:lnTo>
                    <a:pt x="1725" y="4022"/>
                  </a:lnTo>
                  <a:lnTo>
                    <a:pt x="1732" y="4029"/>
                  </a:lnTo>
                  <a:lnTo>
                    <a:pt x="1746" y="4029"/>
                  </a:lnTo>
                  <a:lnTo>
                    <a:pt x="1754" y="4029"/>
                  </a:lnTo>
                  <a:lnTo>
                    <a:pt x="1761" y="4029"/>
                  </a:lnTo>
                  <a:lnTo>
                    <a:pt x="1768" y="4029"/>
                  </a:lnTo>
                  <a:lnTo>
                    <a:pt x="1775" y="4029"/>
                  </a:lnTo>
                  <a:lnTo>
                    <a:pt x="1783" y="4029"/>
                  </a:lnTo>
                  <a:lnTo>
                    <a:pt x="1789" y="4029"/>
                  </a:lnTo>
                  <a:lnTo>
                    <a:pt x="1797" y="4022"/>
                  </a:lnTo>
                  <a:lnTo>
                    <a:pt x="1804" y="4022"/>
                  </a:lnTo>
                  <a:lnTo>
                    <a:pt x="1811" y="4015"/>
                  </a:lnTo>
                  <a:lnTo>
                    <a:pt x="1818" y="4008"/>
                  </a:lnTo>
                  <a:lnTo>
                    <a:pt x="1826" y="4001"/>
                  </a:lnTo>
                  <a:lnTo>
                    <a:pt x="1826" y="4001"/>
                  </a:lnTo>
                  <a:lnTo>
                    <a:pt x="1833" y="3994"/>
                  </a:lnTo>
                  <a:lnTo>
                    <a:pt x="1833" y="3988"/>
                  </a:lnTo>
                  <a:lnTo>
                    <a:pt x="1833" y="3988"/>
                  </a:lnTo>
                  <a:lnTo>
                    <a:pt x="1833" y="3980"/>
                  </a:lnTo>
                  <a:lnTo>
                    <a:pt x="1833" y="3974"/>
                  </a:lnTo>
                  <a:lnTo>
                    <a:pt x="1833" y="3966"/>
                  </a:lnTo>
                  <a:lnTo>
                    <a:pt x="1833" y="3966"/>
                  </a:lnTo>
                  <a:lnTo>
                    <a:pt x="1840" y="3960"/>
                  </a:lnTo>
                  <a:lnTo>
                    <a:pt x="1840" y="3960"/>
                  </a:lnTo>
                  <a:lnTo>
                    <a:pt x="1840" y="3960"/>
                  </a:lnTo>
                  <a:lnTo>
                    <a:pt x="1848" y="3960"/>
                  </a:lnTo>
                  <a:lnTo>
                    <a:pt x="1848" y="3960"/>
                  </a:lnTo>
                  <a:lnTo>
                    <a:pt x="1855" y="3960"/>
                  </a:lnTo>
                  <a:lnTo>
                    <a:pt x="1855" y="3966"/>
                  </a:lnTo>
                  <a:lnTo>
                    <a:pt x="1855" y="3966"/>
                  </a:lnTo>
                  <a:lnTo>
                    <a:pt x="1862" y="3966"/>
                  </a:lnTo>
                  <a:lnTo>
                    <a:pt x="1862" y="3966"/>
                  </a:lnTo>
                  <a:lnTo>
                    <a:pt x="1862" y="3974"/>
                  </a:lnTo>
                  <a:lnTo>
                    <a:pt x="1869" y="3974"/>
                  </a:lnTo>
                  <a:lnTo>
                    <a:pt x="1877" y="3974"/>
                  </a:lnTo>
                  <a:lnTo>
                    <a:pt x="1877" y="3980"/>
                  </a:lnTo>
                  <a:lnTo>
                    <a:pt x="1883" y="3980"/>
                  </a:lnTo>
                  <a:lnTo>
                    <a:pt x="1891" y="3974"/>
                  </a:lnTo>
                  <a:lnTo>
                    <a:pt x="1898" y="3974"/>
                  </a:lnTo>
                  <a:lnTo>
                    <a:pt x="1905" y="3966"/>
                  </a:lnTo>
                  <a:lnTo>
                    <a:pt x="1912" y="3960"/>
                  </a:lnTo>
                  <a:lnTo>
                    <a:pt x="1926" y="3946"/>
                  </a:lnTo>
                  <a:lnTo>
                    <a:pt x="1934" y="3939"/>
                  </a:lnTo>
                  <a:lnTo>
                    <a:pt x="1941" y="3925"/>
                  </a:lnTo>
                  <a:lnTo>
                    <a:pt x="1948" y="3919"/>
                  </a:lnTo>
                  <a:lnTo>
                    <a:pt x="1955" y="3919"/>
                  </a:lnTo>
                  <a:lnTo>
                    <a:pt x="1955" y="3911"/>
                  </a:lnTo>
                  <a:lnTo>
                    <a:pt x="1955" y="3905"/>
                  </a:lnTo>
                  <a:lnTo>
                    <a:pt x="1963" y="3898"/>
                  </a:lnTo>
                  <a:lnTo>
                    <a:pt x="1963" y="3884"/>
                  </a:lnTo>
                  <a:lnTo>
                    <a:pt x="1963" y="3876"/>
                  </a:lnTo>
                  <a:lnTo>
                    <a:pt x="1963" y="3863"/>
                  </a:lnTo>
                  <a:lnTo>
                    <a:pt x="1963" y="3856"/>
                  </a:lnTo>
                  <a:lnTo>
                    <a:pt x="1963" y="3843"/>
                  </a:lnTo>
                  <a:lnTo>
                    <a:pt x="1955" y="3835"/>
                  </a:lnTo>
                  <a:lnTo>
                    <a:pt x="1955" y="3829"/>
                  </a:lnTo>
                  <a:lnTo>
                    <a:pt x="1948" y="3821"/>
                  </a:lnTo>
                  <a:lnTo>
                    <a:pt x="1941" y="3815"/>
                  </a:lnTo>
                  <a:lnTo>
                    <a:pt x="1941" y="3808"/>
                  </a:lnTo>
                  <a:lnTo>
                    <a:pt x="1934" y="3808"/>
                  </a:lnTo>
                  <a:lnTo>
                    <a:pt x="1926" y="3801"/>
                  </a:lnTo>
                  <a:lnTo>
                    <a:pt x="1920" y="3794"/>
                  </a:lnTo>
                  <a:lnTo>
                    <a:pt x="1920" y="3787"/>
                  </a:lnTo>
                  <a:lnTo>
                    <a:pt x="1912" y="3780"/>
                  </a:lnTo>
                  <a:lnTo>
                    <a:pt x="1912" y="3774"/>
                  </a:lnTo>
                  <a:lnTo>
                    <a:pt x="1912" y="3766"/>
                  </a:lnTo>
                  <a:lnTo>
                    <a:pt x="1912" y="3760"/>
                  </a:lnTo>
                  <a:lnTo>
                    <a:pt x="1912" y="3753"/>
                  </a:lnTo>
                  <a:lnTo>
                    <a:pt x="1920" y="3745"/>
                  </a:lnTo>
                  <a:lnTo>
                    <a:pt x="1920" y="3739"/>
                  </a:lnTo>
                  <a:lnTo>
                    <a:pt x="1920" y="3731"/>
                  </a:lnTo>
                  <a:lnTo>
                    <a:pt x="1920" y="3731"/>
                  </a:lnTo>
                  <a:lnTo>
                    <a:pt x="1926" y="3725"/>
                  </a:lnTo>
                  <a:lnTo>
                    <a:pt x="1926" y="3725"/>
                  </a:lnTo>
                  <a:lnTo>
                    <a:pt x="1934" y="3718"/>
                  </a:lnTo>
                  <a:lnTo>
                    <a:pt x="1934" y="3718"/>
                  </a:lnTo>
                  <a:lnTo>
                    <a:pt x="1941" y="3711"/>
                  </a:lnTo>
                  <a:lnTo>
                    <a:pt x="1941" y="3711"/>
                  </a:lnTo>
                  <a:lnTo>
                    <a:pt x="1941" y="3704"/>
                  </a:lnTo>
                  <a:lnTo>
                    <a:pt x="1941" y="3697"/>
                  </a:lnTo>
                  <a:lnTo>
                    <a:pt x="1934" y="3690"/>
                  </a:lnTo>
                  <a:lnTo>
                    <a:pt x="1934" y="3690"/>
                  </a:lnTo>
                  <a:lnTo>
                    <a:pt x="1926" y="3684"/>
                  </a:lnTo>
                  <a:lnTo>
                    <a:pt x="1926" y="3676"/>
                  </a:lnTo>
                  <a:lnTo>
                    <a:pt x="1920" y="3676"/>
                  </a:lnTo>
                  <a:lnTo>
                    <a:pt x="1912" y="3670"/>
                  </a:lnTo>
                  <a:lnTo>
                    <a:pt x="1912" y="3670"/>
                  </a:lnTo>
                  <a:lnTo>
                    <a:pt x="1905" y="3663"/>
                  </a:lnTo>
                  <a:lnTo>
                    <a:pt x="1905" y="3663"/>
                  </a:lnTo>
                  <a:lnTo>
                    <a:pt x="1898" y="3663"/>
                  </a:lnTo>
                  <a:lnTo>
                    <a:pt x="1891" y="3663"/>
                  </a:lnTo>
                  <a:lnTo>
                    <a:pt x="1891" y="3663"/>
                  </a:lnTo>
                  <a:lnTo>
                    <a:pt x="1883" y="3663"/>
                  </a:lnTo>
                  <a:lnTo>
                    <a:pt x="1883" y="3663"/>
                  </a:lnTo>
                  <a:lnTo>
                    <a:pt x="1877" y="3656"/>
                  </a:lnTo>
                  <a:lnTo>
                    <a:pt x="1877" y="3656"/>
                  </a:lnTo>
                  <a:lnTo>
                    <a:pt x="1877" y="3649"/>
                  </a:lnTo>
                  <a:lnTo>
                    <a:pt x="1877" y="3649"/>
                  </a:lnTo>
                  <a:lnTo>
                    <a:pt x="1877" y="3642"/>
                  </a:lnTo>
                  <a:lnTo>
                    <a:pt x="1877" y="3635"/>
                  </a:lnTo>
                  <a:lnTo>
                    <a:pt x="1877" y="3629"/>
                  </a:lnTo>
                  <a:lnTo>
                    <a:pt x="1883" y="3629"/>
                  </a:lnTo>
                  <a:lnTo>
                    <a:pt x="1883" y="3621"/>
                  </a:lnTo>
                  <a:lnTo>
                    <a:pt x="1883" y="3621"/>
                  </a:lnTo>
                  <a:lnTo>
                    <a:pt x="1891" y="3615"/>
                  </a:lnTo>
                  <a:lnTo>
                    <a:pt x="1891" y="3615"/>
                  </a:lnTo>
                  <a:lnTo>
                    <a:pt x="1898" y="3615"/>
                  </a:lnTo>
                  <a:lnTo>
                    <a:pt x="1898" y="3607"/>
                  </a:lnTo>
                  <a:lnTo>
                    <a:pt x="1905" y="3607"/>
                  </a:lnTo>
                  <a:lnTo>
                    <a:pt x="1905" y="3607"/>
                  </a:lnTo>
                  <a:lnTo>
                    <a:pt x="1898" y="3607"/>
                  </a:lnTo>
                  <a:lnTo>
                    <a:pt x="1898" y="3600"/>
                  </a:lnTo>
                  <a:lnTo>
                    <a:pt x="1891" y="3600"/>
                  </a:lnTo>
                  <a:lnTo>
                    <a:pt x="1883" y="3600"/>
                  </a:lnTo>
                  <a:lnTo>
                    <a:pt x="1877" y="3594"/>
                  </a:lnTo>
                  <a:lnTo>
                    <a:pt x="1869" y="3594"/>
                  </a:lnTo>
                  <a:lnTo>
                    <a:pt x="1862" y="3600"/>
                  </a:lnTo>
                  <a:lnTo>
                    <a:pt x="1855" y="3600"/>
                  </a:lnTo>
                  <a:lnTo>
                    <a:pt x="1848" y="3600"/>
                  </a:lnTo>
                  <a:lnTo>
                    <a:pt x="1848" y="3600"/>
                  </a:lnTo>
                  <a:lnTo>
                    <a:pt x="1848" y="3607"/>
                  </a:lnTo>
                  <a:lnTo>
                    <a:pt x="1840" y="3607"/>
                  </a:lnTo>
                  <a:lnTo>
                    <a:pt x="1840" y="3615"/>
                  </a:lnTo>
                  <a:lnTo>
                    <a:pt x="1840" y="3621"/>
                  </a:lnTo>
                  <a:lnTo>
                    <a:pt x="1840" y="3621"/>
                  </a:lnTo>
                  <a:lnTo>
                    <a:pt x="1840" y="3629"/>
                  </a:lnTo>
                  <a:lnTo>
                    <a:pt x="1840" y="3629"/>
                  </a:lnTo>
                  <a:lnTo>
                    <a:pt x="1833" y="3635"/>
                  </a:lnTo>
                  <a:lnTo>
                    <a:pt x="1833" y="3642"/>
                  </a:lnTo>
                  <a:lnTo>
                    <a:pt x="1833" y="3649"/>
                  </a:lnTo>
                  <a:lnTo>
                    <a:pt x="1826" y="3649"/>
                  </a:lnTo>
                  <a:lnTo>
                    <a:pt x="1826" y="3656"/>
                  </a:lnTo>
                  <a:lnTo>
                    <a:pt x="1818" y="3656"/>
                  </a:lnTo>
                  <a:lnTo>
                    <a:pt x="1818" y="3663"/>
                  </a:lnTo>
                  <a:lnTo>
                    <a:pt x="1811" y="3663"/>
                  </a:lnTo>
                  <a:lnTo>
                    <a:pt x="1804" y="3663"/>
                  </a:lnTo>
                  <a:lnTo>
                    <a:pt x="1804" y="3656"/>
                  </a:lnTo>
                  <a:lnTo>
                    <a:pt x="1797" y="3656"/>
                  </a:lnTo>
                  <a:lnTo>
                    <a:pt x="1797" y="3649"/>
                  </a:lnTo>
                  <a:lnTo>
                    <a:pt x="1789" y="3642"/>
                  </a:lnTo>
                  <a:lnTo>
                    <a:pt x="1783" y="3642"/>
                  </a:lnTo>
                  <a:lnTo>
                    <a:pt x="1783" y="3635"/>
                  </a:lnTo>
                  <a:lnTo>
                    <a:pt x="1775" y="3635"/>
                  </a:lnTo>
                  <a:lnTo>
                    <a:pt x="1768" y="3635"/>
                  </a:lnTo>
                  <a:lnTo>
                    <a:pt x="1768" y="3635"/>
                  </a:lnTo>
                  <a:lnTo>
                    <a:pt x="1761" y="3642"/>
                  </a:lnTo>
                  <a:lnTo>
                    <a:pt x="1754" y="3642"/>
                  </a:lnTo>
                  <a:lnTo>
                    <a:pt x="1754" y="3649"/>
                  </a:lnTo>
                  <a:lnTo>
                    <a:pt x="1746" y="3649"/>
                  </a:lnTo>
                  <a:lnTo>
                    <a:pt x="1740" y="3649"/>
                  </a:lnTo>
                  <a:lnTo>
                    <a:pt x="1740" y="3656"/>
                  </a:lnTo>
                  <a:lnTo>
                    <a:pt x="1732" y="3656"/>
                  </a:lnTo>
                  <a:lnTo>
                    <a:pt x="1725" y="3656"/>
                  </a:lnTo>
                  <a:lnTo>
                    <a:pt x="1725" y="3649"/>
                  </a:lnTo>
                  <a:lnTo>
                    <a:pt x="1718" y="3649"/>
                  </a:lnTo>
                  <a:lnTo>
                    <a:pt x="1710" y="3649"/>
                  </a:lnTo>
                  <a:lnTo>
                    <a:pt x="1710" y="3649"/>
                  </a:lnTo>
                  <a:lnTo>
                    <a:pt x="1703" y="3642"/>
                  </a:lnTo>
                  <a:lnTo>
                    <a:pt x="1696" y="3642"/>
                  </a:lnTo>
                  <a:lnTo>
                    <a:pt x="1689" y="3635"/>
                  </a:lnTo>
                  <a:lnTo>
                    <a:pt x="1689" y="3629"/>
                  </a:lnTo>
                  <a:lnTo>
                    <a:pt x="1681" y="3629"/>
                  </a:lnTo>
                  <a:lnTo>
                    <a:pt x="1675" y="3621"/>
                  </a:lnTo>
                  <a:lnTo>
                    <a:pt x="1667" y="3615"/>
                  </a:lnTo>
                  <a:lnTo>
                    <a:pt x="1667" y="3607"/>
                  </a:lnTo>
                  <a:lnTo>
                    <a:pt x="1660" y="3600"/>
                  </a:lnTo>
                  <a:lnTo>
                    <a:pt x="1660" y="3594"/>
                  </a:lnTo>
                  <a:lnTo>
                    <a:pt x="1653" y="3586"/>
                  </a:lnTo>
                  <a:lnTo>
                    <a:pt x="1646" y="3573"/>
                  </a:lnTo>
                  <a:lnTo>
                    <a:pt x="1638" y="3566"/>
                  </a:lnTo>
                  <a:lnTo>
                    <a:pt x="1638" y="3559"/>
                  </a:lnTo>
                  <a:lnTo>
                    <a:pt x="1632" y="3545"/>
                  </a:lnTo>
                  <a:lnTo>
                    <a:pt x="1624" y="3539"/>
                  </a:lnTo>
                  <a:lnTo>
                    <a:pt x="1624" y="3525"/>
                  </a:lnTo>
                  <a:lnTo>
                    <a:pt x="1617" y="3517"/>
                  </a:lnTo>
                  <a:lnTo>
                    <a:pt x="1610" y="3504"/>
                  </a:lnTo>
                  <a:lnTo>
                    <a:pt x="1603" y="3497"/>
                  </a:lnTo>
                  <a:lnTo>
                    <a:pt x="1603" y="3490"/>
                  </a:lnTo>
                  <a:lnTo>
                    <a:pt x="1595" y="3476"/>
                  </a:lnTo>
                  <a:lnTo>
                    <a:pt x="1589" y="3469"/>
                  </a:lnTo>
                  <a:lnTo>
                    <a:pt x="1581" y="3454"/>
                  </a:lnTo>
                  <a:lnTo>
                    <a:pt x="1573" y="3448"/>
                  </a:lnTo>
                  <a:lnTo>
                    <a:pt x="1567" y="3440"/>
                  </a:lnTo>
                  <a:lnTo>
                    <a:pt x="1567" y="3434"/>
                  </a:lnTo>
                  <a:lnTo>
                    <a:pt x="1567" y="3434"/>
                  </a:lnTo>
                  <a:lnTo>
                    <a:pt x="1559" y="3426"/>
                  </a:lnTo>
                  <a:lnTo>
                    <a:pt x="1559" y="3426"/>
                  </a:lnTo>
                  <a:lnTo>
                    <a:pt x="1552" y="3420"/>
                  </a:lnTo>
                  <a:lnTo>
                    <a:pt x="1552" y="3420"/>
                  </a:lnTo>
                  <a:lnTo>
                    <a:pt x="1545" y="3413"/>
                  </a:lnTo>
                  <a:lnTo>
                    <a:pt x="1545" y="3413"/>
                  </a:lnTo>
                  <a:lnTo>
                    <a:pt x="1538" y="3413"/>
                  </a:lnTo>
                  <a:lnTo>
                    <a:pt x="1538" y="3413"/>
                  </a:lnTo>
                  <a:lnTo>
                    <a:pt x="1538" y="3413"/>
                  </a:lnTo>
                  <a:lnTo>
                    <a:pt x="1530" y="3413"/>
                  </a:lnTo>
                  <a:lnTo>
                    <a:pt x="1530" y="3413"/>
                  </a:lnTo>
                  <a:lnTo>
                    <a:pt x="1530" y="3413"/>
                  </a:lnTo>
                  <a:lnTo>
                    <a:pt x="1524" y="3413"/>
                  </a:lnTo>
                  <a:lnTo>
                    <a:pt x="1524" y="3413"/>
                  </a:lnTo>
                  <a:lnTo>
                    <a:pt x="1524" y="3406"/>
                  </a:lnTo>
                  <a:lnTo>
                    <a:pt x="1516" y="3406"/>
                  </a:lnTo>
                  <a:lnTo>
                    <a:pt x="1516" y="3399"/>
                  </a:lnTo>
                  <a:lnTo>
                    <a:pt x="1516" y="3399"/>
                  </a:lnTo>
                  <a:lnTo>
                    <a:pt x="1516" y="3392"/>
                  </a:lnTo>
                  <a:lnTo>
                    <a:pt x="1516" y="3392"/>
                  </a:lnTo>
                  <a:lnTo>
                    <a:pt x="1509" y="3385"/>
                  </a:lnTo>
                  <a:lnTo>
                    <a:pt x="1509" y="3379"/>
                  </a:lnTo>
                  <a:lnTo>
                    <a:pt x="1509" y="3379"/>
                  </a:lnTo>
                  <a:lnTo>
                    <a:pt x="1509" y="3371"/>
                  </a:lnTo>
                  <a:lnTo>
                    <a:pt x="1516" y="3365"/>
                  </a:lnTo>
                  <a:lnTo>
                    <a:pt x="1516" y="3358"/>
                  </a:lnTo>
                  <a:lnTo>
                    <a:pt x="1516" y="3358"/>
                  </a:lnTo>
                  <a:lnTo>
                    <a:pt x="1516" y="3350"/>
                  </a:lnTo>
                  <a:lnTo>
                    <a:pt x="1516" y="3344"/>
                  </a:lnTo>
                  <a:lnTo>
                    <a:pt x="1516" y="3336"/>
                  </a:lnTo>
                  <a:lnTo>
                    <a:pt x="1516" y="3336"/>
                  </a:lnTo>
                  <a:lnTo>
                    <a:pt x="1509" y="3330"/>
                  </a:lnTo>
                  <a:lnTo>
                    <a:pt x="1509" y="3330"/>
                  </a:lnTo>
                  <a:lnTo>
                    <a:pt x="1502" y="3323"/>
                  </a:lnTo>
                  <a:lnTo>
                    <a:pt x="1502" y="3323"/>
                  </a:lnTo>
                  <a:lnTo>
                    <a:pt x="1495" y="3323"/>
                  </a:lnTo>
                  <a:lnTo>
                    <a:pt x="1495" y="3316"/>
                  </a:lnTo>
                  <a:lnTo>
                    <a:pt x="1487" y="3316"/>
                  </a:lnTo>
                  <a:lnTo>
                    <a:pt x="1487" y="3309"/>
                  </a:lnTo>
                  <a:lnTo>
                    <a:pt x="1487" y="3309"/>
                  </a:lnTo>
                  <a:lnTo>
                    <a:pt x="1487" y="3302"/>
                  </a:lnTo>
                  <a:lnTo>
                    <a:pt x="1487" y="3302"/>
                  </a:lnTo>
                  <a:lnTo>
                    <a:pt x="1487" y="3295"/>
                  </a:lnTo>
                  <a:lnTo>
                    <a:pt x="1487" y="3295"/>
                  </a:lnTo>
                  <a:lnTo>
                    <a:pt x="1487" y="3289"/>
                  </a:lnTo>
                  <a:lnTo>
                    <a:pt x="1487" y="3289"/>
                  </a:lnTo>
                  <a:lnTo>
                    <a:pt x="1495" y="3281"/>
                  </a:lnTo>
                  <a:lnTo>
                    <a:pt x="1495" y="3281"/>
                  </a:lnTo>
                  <a:lnTo>
                    <a:pt x="1502" y="3281"/>
                  </a:lnTo>
                  <a:lnTo>
                    <a:pt x="1502" y="3281"/>
                  </a:lnTo>
                  <a:lnTo>
                    <a:pt x="1509" y="3281"/>
                  </a:lnTo>
                  <a:lnTo>
                    <a:pt x="1509" y="3281"/>
                  </a:lnTo>
                  <a:lnTo>
                    <a:pt x="1516" y="3281"/>
                  </a:lnTo>
                  <a:lnTo>
                    <a:pt x="1516" y="3281"/>
                  </a:lnTo>
                  <a:lnTo>
                    <a:pt x="1524" y="3289"/>
                  </a:lnTo>
                  <a:lnTo>
                    <a:pt x="1524" y="3289"/>
                  </a:lnTo>
                  <a:lnTo>
                    <a:pt x="1524" y="3289"/>
                  </a:lnTo>
                  <a:lnTo>
                    <a:pt x="1524" y="3295"/>
                  </a:lnTo>
                  <a:lnTo>
                    <a:pt x="1530" y="3295"/>
                  </a:lnTo>
                  <a:lnTo>
                    <a:pt x="1530" y="3295"/>
                  </a:lnTo>
                  <a:lnTo>
                    <a:pt x="1530" y="3295"/>
                  </a:lnTo>
                  <a:lnTo>
                    <a:pt x="1530" y="3302"/>
                  </a:lnTo>
                  <a:lnTo>
                    <a:pt x="1538" y="3295"/>
                  </a:lnTo>
                  <a:lnTo>
                    <a:pt x="1545" y="3295"/>
                  </a:lnTo>
                  <a:lnTo>
                    <a:pt x="1545" y="3295"/>
                  </a:lnTo>
                  <a:lnTo>
                    <a:pt x="1552" y="3295"/>
                  </a:lnTo>
                  <a:lnTo>
                    <a:pt x="1552" y="3289"/>
                  </a:lnTo>
                  <a:lnTo>
                    <a:pt x="1552" y="3289"/>
                  </a:lnTo>
                  <a:lnTo>
                    <a:pt x="1559" y="3281"/>
                  </a:lnTo>
                  <a:lnTo>
                    <a:pt x="1559" y="3281"/>
                  </a:lnTo>
                  <a:lnTo>
                    <a:pt x="1567" y="3281"/>
                  </a:lnTo>
                  <a:lnTo>
                    <a:pt x="1573" y="3275"/>
                  </a:lnTo>
                  <a:lnTo>
                    <a:pt x="1573" y="3275"/>
                  </a:lnTo>
                  <a:lnTo>
                    <a:pt x="1581" y="3275"/>
                  </a:lnTo>
                  <a:lnTo>
                    <a:pt x="1589" y="3268"/>
                  </a:lnTo>
                  <a:lnTo>
                    <a:pt x="1589" y="3268"/>
                  </a:lnTo>
                  <a:lnTo>
                    <a:pt x="1595" y="3261"/>
                  </a:lnTo>
                  <a:lnTo>
                    <a:pt x="1595" y="3261"/>
                  </a:lnTo>
                  <a:lnTo>
                    <a:pt x="1603" y="3254"/>
                  </a:lnTo>
                  <a:lnTo>
                    <a:pt x="1603" y="3247"/>
                  </a:lnTo>
                  <a:lnTo>
                    <a:pt x="1603" y="3240"/>
                  </a:lnTo>
                  <a:lnTo>
                    <a:pt x="1603" y="3234"/>
                  </a:lnTo>
                  <a:lnTo>
                    <a:pt x="1610" y="3226"/>
                  </a:lnTo>
                  <a:lnTo>
                    <a:pt x="1610" y="3220"/>
                  </a:lnTo>
                  <a:lnTo>
                    <a:pt x="1610" y="3212"/>
                  </a:lnTo>
                  <a:lnTo>
                    <a:pt x="1610" y="3205"/>
                  </a:lnTo>
                  <a:lnTo>
                    <a:pt x="1610" y="3199"/>
                  </a:lnTo>
                  <a:lnTo>
                    <a:pt x="1610" y="3191"/>
                  </a:lnTo>
                  <a:lnTo>
                    <a:pt x="1610" y="3185"/>
                  </a:lnTo>
                  <a:lnTo>
                    <a:pt x="1610" y="3171"/>
                  </a:lnTo>
                  <a:lnTo>
                    <a:pt x="1610" y="3164"/>
                  </a:lnTo>
                  <a:lnTo>
                    <a:pt x="1610" y="3157"/>
                  </a:lnTo>
                  <a:lnTo>
                    <a:pt x="1617" y="3150"/>
                  </a:lnTo>
                  <a:lnTo>
                    <a:pt x="1617" y="3144"/>
                  </a:lnTo>
                  <a:lnTo>
                    <a:pt x="1624" y="3136"/>
                  </a:lnTo>
                  <a:lnTo>
                    <a:pt x="1632" y="3136"/>
                  </a:lnTo>
                  <a:lnTo>
                    <a:pt x="1638" y="3130"/>
                  </a:lnTo>
                  <a:lnTo>
                    <a:pt x="1646" y="3130"/>
                  </a:lnTo>
                  <a:lnTo>
                    <a:pt x="1653" y="3130"/>
                  </a:lnTo>
                  <a:lnTo>
                    <a:pt x="1660" y="3130"/>
                  </a:lnTo>
                  <a:lnTo>
                    <a:pt x="1667" y="3130"/>
                  </a:lnTo>
                  <a:lnTo>
                    <a:pt x="1675" y="3130"/>
                  </a:lnTo>
                  <a:lnTo>
                    <a:pt x="1681" y="3130"/>
                  </a:lnTo>
                  <a:lnTo>
                    <a:pt x="1681" y="3130"/>
                  </a:lnTo>
                  <a:lnTo>
                    <a:pt x="1689" y="3136"/>
                  </a:lnTo>
                  <a:lnTo>
                    <a:pt x="1696" y="3136"/>
                  </a:lnTo>
                  <a:lnTo>
                    <a:pt x="1703" y="3144"/>
                  </a:lnTo>
                  <a:lnTo>
                    <a:pt x="1703" y="3144"/>
                  </a:lnTo>
                  <a:lnTo>
                    <a:pt x="1710" y="3150"/>
                  </a:lnTo>
                  <a:lnTo>
                    <a:pt x="1718" y="3150"/>
                  </a:lnTo>
                  <a:lnTo>
                    <a:pt x="1732" y="3157"/>
                  </a:lnTo>
                  <a:lnTo>
                    <a:pt x="1740" y="3164"/>
                  </a:lnTo>
                  <a:lnTo>
                    <a:pt x="1754" y="3171"/>
                  </a:lnTo>
                  <a:lnTo>
                    <a:pt x="1761" y="3178"/>
                  </a:lnTo>
                  <a:lnTo>
                    <a:pt x="1775" y="3185"/>
                  </a:lnTo>
                  <a:lnTo>
                    <a:pt x="1789" y="3185"/>
                  </a:lnTo>
                  <a:lnTo>
                    <a:pt x="1797" y="3191"/>
                  </a:lnTo>
                  <a:lnTo>
                    <a:pt x="1811" y="3199"/>
                  </a:lnTo>
                  <a:lnTo>
                    <a:pt x="1818" y="3199"/>
                  </a:lnTo>
                  <a:lnTo>
                    <a:pt x="1826" y="3205"/>
                  </a:lnTo>
                  <a:lnTo>
                    <a:pt x="1833" y="3205"/>
                  </a:lnTo>
                  <a:lnTo>
                    <a:pt x="1840" y="3205"/>
                  </a:lnTo>
                  <a:lnTo>
                    <a:pt x="1848" y="3212"/>
                  </a:lnTo>
                  <a:lnTo>
                    <a:pt x="1855" y="3212"/>
                  </a:lnTo>
                  <a:lnTo>
                    <a:pt x="1862" y="3220"/>
                  </a:lnTo>
                  <a:lnTo>
                    <a:pt x="1869" y="3226"/>
                  </a:lnTo>
                  <a:lnTo>
                    <a:pt x="1869" y="3226"/>
                  </a:lnTo>
                  <a:lnTo>
                    <a:pt x="1869" y="3234"/>
                  </a:lnTo>
                  <a:lnTo>
                    <a:pt x="1869" y="3240"/>
                  </a:lnTo>
                  <a:lnTo>
                    <a:pt x="1869" y="3247"/>
                  </a:lnTo>
                  <a:lnTo>
                    <a:pt x="1862" y="3254"/>
                  </a:lnTo>
                  <a:lnTo>
                    <a:pt x="1862" y="3254"/>
                  </a:lnTo>
                  <a:lnTo>
                    <a:pt x="1862" y="3261"/>
                  </a:lnTo>
                  <a:lnTo>
                    <a:pt x="1862" y="3268"/>
                  </a:lnTo>
                  <a:lnTo>
                    <a:pt x="1862" y="3275"/>
                  </a:lnTo>
                  <a:lnTo>
                    <a:pt x="1869" y="3275"/>
                  </a:lnTo>
                  <a:lnTo>
                    <a:pt x="1869" y="3281"/>
                  </a:lnTo>
                  <a:lnTo>
                    <a:pt x="1877" y="3289"/>
                  </a:lnTo>
                  <a:lnTo>
                    <a:pt x="1877" y="3289"/>
                  </a:lnTo>
                  <a:lnTo>
                    <a:pt x="1883" y="3295"/>
                  </a:lnTo>
                  <a:lnTo>
                    <a:pt x="1891" y="3295"/>
                  </a:lnTo>
                  <a:lnTo>
                    <a:pt x="1891" y="3302"/>
                  </a:lnTo>
                  <a:lnTo>
                    <a:pt x="1898" y="3302"/>
                  </a:lnTo>
                  <a:lnTo>
                    <a:pt x="1898" y="3302"/>
                  </a:lnTo>
                  <a:lnTo>
                    <a:pt x="1905" y="3302"/>
                  </a:lnTo>
                  <a:lnTo>
                    <a:pt x="1912" y="3302"/>
                  </a:lnTo>
                  <a:lnTo>
                    <a:pt x="1912" y="3309"/>
                  </a:lnTo>
                  <a:lnTo>
                    <a:pt x="1920" y="3309"/>
                  </a:lnTo>
                  <a:lnTo>
                    <a:pt x="1920" y="3309"/>
                  </a:lnTo>
                  <a:lnTo>
                    <a:pt x="1926" y="3309"/>
                  </a:lnTo>
                  <a:lnTo>
                    <a:pt x="1934" y="3316"/>
                  </a:lnTo>
                  <a:lnTo>
                    <a:pt x="1934" y="3316"/>
                  </a:lnTo>
                  <a:lnTo>
                    <a:pt x="1941" y="3323"/>
                  </a:lnTo>
                  <a:lnTo>
                    <a:pt x="1941" y="3330"/>
                  </a:lnTo>
                  <a:lnTo>
                    <a:pt x="1948" y="3336"/>
                  </a:lnTo>
                  <a:lnTo>
                    <a:pt x="1948" y="3336"/>
                  </a:lnTo>
                  <a:lnTo>
                    <a:pt x="1955" y="3344"/>
                  </a:lnTo>
                  <a:lnTo>
                    <a:pt x="1955" y="3344"/>
                  </a:lnTo>
                  <a:lnTo>
                    <a:pt x="1963" y="3344"/>
                  </a:lnTo>
                  <a:lnTo>
                    <a:pt x="1969" y="3350"/>
                  </a:lnTo>
                  <a:lnTo>
                    <a:pt x="1977" y="3350"/>
                  </a:lnTo>
                  <a:lnTo>
                    <a:pt x="1985" y="3350"/>
                  </a:lnTo>
                  <a:lnTo>
                    <a:pt x="1991" y="3344"/>
                  </a:lnTo>
                  <a:lnTo>
                    <a:pt x="1999" y="3344"/>
                  </a:lnTo>
                  <a:lnTo>
                    <a:pt x="2006" y="3344"/>
                  </a:lnTo>
                  <a:lnTo>
                    <a:pt x="2013" y="3344"/>
                  </a:lnTo>
                  <a:lnTo>
                    <a:pt x="2020" y="3344"/>
                  </a:lnTo>
                  <a:lnTo>
                    <a:pt x="2020" y="3344"/>
                  </a:lnTo>
                  <a:lnTo>
                    <a:pt x="2028" y="3344"/>
                  </a:lnTo>
                  <a:lnTo>
                    <a:pt x="2034" y="3344"/>
                  </a:lnTo>
                  <a:lnTo>
                    <a:pt x="2034" y="3344"/>
                  </a:lnTo>
                  <a:lnTo>
                    <a:pt x="2042" y="3344"/>
                  </a:lnTo>
                  <a:lnTo>
                    <a:pt x="2042" y="3344"/>
                  </a:lnTo>
                  <a:lnTo>
                    <a:pt x="2049" y="3344"/>
                  </a:lnTo>
                  <a:lnTo>
                    <a:pt x="2049" y="3350"/>
                  </a:lnTo>
                  <a:lnTo>
                    <a:pt x="2049" y="3350"/>
                  </a:lnTo>
                  <a:lnTo>
                    <a:pt x="2049" y="3358"/>
                  </a:lnTo>
                  <a:lnTo>
                    <a:pt x="2049" y="3358"/>
                  </a:lnTo>
                  <a:lnTo>
                    <a:pt x="2049" y="3365"/>
                  </a:lnTo>
                  <a:lnTo>
                    <a:pt x="2049" y="3365"/>
                  </a:lnTo>
                  <a:lnTo>
                    <a:pt x="2049" y="3371"/>
                  </a:lnTo>
                  <a:lnTo>
                    <a:pt x="2042" y="3371"/>
                  </a:lnTo>
                  <a:lnTo>
                    <a:pt x="2042" y="3379"/>
                  </a:lnTo>
                  <a:lnTo>
                    <a:pt x="2034" y="3379"/>
                  </a:lnTo>
                  <a:lnTo>
                    <a:pt x="2028" y="3379"/>
                  </a:lnTo>
                  <a:lnTo>
                    <a:pt x="2020" y="3379"/>
                  </a:lnTo>
                  <a:lnTo>
                    <a:pt x="2013" y="3379"/>
                  </a:lnTo>
                  <a:lnTo>
                    <a:pt x="2006" y="3379"/>
                  </a:lnTo>
                  <a:lnTo>
                    <a:pt x="2006" y="3379"/>
                  </a:lnTo>
                  <a:lnTo>
                    <a:pt x="1999" y="3379"/>
                  </a:lnTo>
                  <a:lnTo>
                    <a:pt x="1991" y="3385"/>
                  </a:lnTo>
                  <a:lnTo>
                    <a:pt x="1985" y="3385"/>
                  </a:lnTo>
                  <a:lnTo>
                    <a:pt x="1977" y="3385"/>
                  </a:lnTo>
                  <a:lnTo>
                    <a:pt x="1977" y="3385"/>
                  </a:lnTo>
                  <a:lnTo>
                    <a:pt x="1969" y="3385"/>
                  </a:lnTo>
                  <a:lnTo>
                    <a:pt x="1963" y="3385"/>
                  </a:lnTo>
                  <a:lnTo>
                    <a:pt x="1963" y="3392"/>
                  </a:lnTo>
                  <a:lnTo>
                    <a:pt x="1955" y="3392"/>
                  </a:lnTo>
                  <a:lnTo>
                    <a:pt x="1955" y="3399"/>
                  </a:lnTo>
                  <a:lnTo>
                    <a:pt x="1948" y="3399"/>
                  </a:lnTo>
                  <a:lnTo>
                    <a:pt x="1948" y="3406"/>
                  </a:lnTo>
                  <a:lnTo>
                    <a:pt x="1948" y="3413"/>
                  </a:lnTo>
                  <a:lnTo>
                    <a:pt x="1948" y="3413"/>
                  </a:lnTo>
                  <a:lnTo>
                    <a:pt x="1948" y="3420"/>
                  </a:lnTo>
                  <a:lnTo>
                    <a:pt x="1948" y="3426"/>
                  </a:lnTo>
                  <a:lnTo>
                    <a:pt x="1955" y="3426"/>
                  </a:lnTo>
                  <a:lnTo>
                    <a:pt x="1955" y="3434"/>
                  </a:lnTo>
                  <a:lnTo>
                    <a:pt x="1955" y="3440"/>
                  </a:lnTo>
                  <a:lnTo>
                    <a:pt x="1955" y="3440"/>
                  </a:lnTo>
                  <a:lnTo>
                    <a:pt x="1963" y="3448"/>
                  </a:lnTo>
                  <a:lnTo>
                    <a:pt x="1963" y="3454"/>
                  </a:lnTo>
                  <a:lnTo>
                    <a:pt x="1969" y="3454"/>
                  </a:lnTo>
                  <a:lnTo>
                    <a:pt x="1969" y="3454"/>
                  </a:lnTo>
                  <a:lnTo>
                    <a:pt x="1977" y="3454"/>
                  </a:lnTo>
                  <a:lnTo>
                    <a:pt x="1985" y="3454"/>
                  </a:lnTo>
                  <a:lnTo>
                    <a:pt x="1985" y="3454"/>
                  </a:lnTo>
                  <a:lnTo>
                    <a:pt x="1985" y="3454"/>
                  </a:lnTo>
                  <a:lnTo>
                    <a:pt x="1985" y="3448"/>
                  </a:lnTo>
                  <a:lnTo>
                    <a:pt x="1991" y="3448"/>
                  </a:lnTo>
                  <a:lnTo>
                    <a:pt x="1991" y="3440"/>
                  </a:lnTo>
                  <a:lnTo>
                    <a:pt x="1991" y="3440"/>
                  </a:lnTo>
                  <a:lnTo>
                    <a:pt x="1999" y="3434"/>
                  </a:lnTo>
                  <a:lnTo>
                    <a:pt x="1999" y="3434"/>
                  </a:lnTo>
                  <a:lnTo>
                    <a:pt x="1999" y="3434"/>
                  </a:lnTo>
                  <a:lnTo>
                    <a:pt x="2006" y="3434"/>
                  </a:lnTo>
                  <a:lnTo>
                    <a:pt x="2006" y="3434"/>
                  </a:lnTo>
                  <a:lnTo>
                    <a:pt x="2013" y="3426"/>
                  </a:lnTo>
                  <a:lnTo>
                    <a:pt x="2013" y="3426"/>
                  </a:lnTo>
                  <a:lnTo>
                    <a:pt x="2013" y="3426"/>
                  </a:lnTo>
                  <a:lnTo>
                    <a:pt x="2020" y="3426"/>
                  </a:lnTo>
                  <a:lnTo>
                    <a:pt x="2020" y="3426"/>
                  </a:lnTo>
                  <a:lnTo>
                    <a:pt x="2028" y="3426"/>
                  </a:lnTo>
                  <a:lnTo>
                    <a:pt x="2028" y="3420"/>
                  </a:lnTo>
                  <a:lnTo>
                    <a:pt x="2034" y="3420"/>
                  </a:lnTo>
                  <a:lnTo>
                    <a:pt x="2034" y="3420"/>
                  </a:lnTo>
                  <a:lnTo>
                    <a:pt x="2042" y="3420"/>
                  </a:lnTo>
                  <a:lnTo>
                    <a:pt x="2042" y="3413"/>
                  </a:lnTo>
                  <a:lnTo>
                    <a:pt x="2049" y="3413"/>
                  </a:lnTo>
                  <a:lnTo>
                    <a:pt x="2049" y="3413"/>
                  </a:lnTo>
                  <a:lnTo>
                    <a:pt x="2056" y="3413"/>
                  </a:lnTo>
                  <a:lnTo>
                    <a:pt x="2063" y="3420"/>
                  </a:lnTo>
                  <a:lnTo>
                    <a:pt x="2071" y="3420"/>
                  </a:lnTo>
                  <a:lnTo>
                    <a:pt x="2071" y="3420"/>
                  </a:lnTo>
                  <a:lnTo>
                    <a:pt x="2077" y="3420"/>
                  </a:lnTo>
                  <a:lnTo>
                    <a:pt x="2085" y="3420"/>
                  </a:lnTo>
                  <a:lnTo>
                    <a:pt x="2085" y="3420"/>
                  </a:lnTo>
                  <a:lnTo>
                    <a:pt x="2085" y="3413"/>
                  </a:lnTo>
                  <a:lnTo>
                    <a:pt x="2085" y="3413"/>
                  </a:lnTo>
                  <a:lnTo>
                    <a:pt x="2085" y="3406"/>
                  </a:lnTo>
                  <a:lnTo>
                    <a:pt x="2085" y="3399"/>
                  </a:lnTo>
                  <a:lnTo>
                    <a:pt x="2085" y="3399"/>
                  </a:lnTo>
                  <a:lnTo>
                    <a:pt x="2085" y="3392"/>
                  </a:lnTo>
                  <a:lnTo>
                    <a:pt x="2077" y="3385"/>
                  </a:lnTo>
                  <a:lnTo>
                    <a:pt x="2077" y="3385"/>
                  </a:lnTo>
                  <a:lnTo>
                    <a:pt x="2077" y="3379"/>
                  </a:lnTo>
                  <a:lnTo>
                    <a:pt x="2071" y="3379"/>
                  </a:lnTo>
                  <a:lnTo>
                    <a:pt x="2071" y="3371"/>
                  </a:lnTo>
                  <a:lnTo>
                    <a:pt x="2063" y="3371"/>
                  </a:lnTo>
                  <a:lnTo>
                    <a:pt x="2063" y="3371"/>
                  </a:lnTo>
                  <a:lnTo>
                    <a:pt x="2056" y="3365"/>
                  </a:lnTo>
                  <a:lnTo>
                    <a:pt x="2056" y="3365"/>
                  </a:lnTo>
                  <a:lnTo>
                    <a:pt x="2056" y="3365"/>
                  </a:lnTo>
                  <a:lnTo>
                    <a:pt x="2071" y="3371"/>
                  </a:lnTo>
                  <a:lnTo>
                    <a:pt x="2077" y="3371"/>
                  </a:lnTo>
                  <a:lnTo>
                    <a:pt x="2085" y="3379"/>
                  </a:lnTo>
                  <a:lnTo>
                    <a:pt x="2092" y="3379"/>
                  </a:lnTo>
                  <a:lnTo>
                    <a:pt x="2107" y="3385"/>
                  </a:lnTo>
                  <a:lnTo>
                    <a:pt x="2114" y="3392"/>
                  </a:lnTo>
                  <a:lnTo>
                    <a:pt x="2121" y="3392"/>
                  </a:lnTo>
                  <a:lnTo>
                    <a:pt x="2129" y="3399"/>
                  </a:lnTo>
                  <a:lnTo>
                    <a:pt x="2143" y="3399"/>
                  </a:lnTo>
                  <a:lnTo>
                    <a:pt x="2151" y="3406"/>
                  </a:lnTo>
                  <a:lnTo>
                    <a:pt x="2165" y="3406"/>
                  </a:lnTo>
                  <a:lnTo>
                    <a:pt x="2180" y="3406"/>
                  </a:lnTo>
                  <a:lnTo>
                    <a:pt x="2194" y="3406"/>
                  </a:lnTo>
                  <a:lnTo>
                    <a:pt x="2201" y="3413"/>
                  </a:lnTo>
                  <a:lnTo>
                    <a:pt x="2216" y="3413"/>
                  </a:lnTo>
                  <a:lnTo>
                    <a:pt x="2223" y="3420"/>
                  </a:lnTo>
                  <a:lnTo>
                    <a:pt x="2230" y="3426"/>
                  </a:lnTo>
                  <a:lnTo>
                    <a:pt x="2237" y="3434"/>
                  </a:lnTo>
                  <a:lnTo>
                    <a:pt x="2245" y="3440"/>
                  </a:lnTo>
                  <a:lnTo>
                    <a:pt x="2245" y="3448"/>
                  </a:lnTo>
                  <a:lnTo>
                    <a:pt x="2251" y="3454"/>
                  </a:lnTo>
                  <a:lnTo>
                    <a:pt x="2259" y="3461"/>
                  </a:lnTo>
                  <a:lnTo>
                    <a:pt x="2266" y="3469"/>
                  </a:lnTo>
                  <a:lnTo>
                    <a:pt x="2273" y="3469"/>
                  </a:lnTo>
                  <a:lnTo>
                    <a:pt x="2273" y="3476"/>
                  </a:lnTo>
                  <a:lnTo>
                    <a:pt x="2280" y="3476"/>
                  </a:lnTo>
                  <a:lnTo>
                    <a:pt x="2288" y="3476"/>
                  </a:lnTo>
                  <a:lnTo>
                    <a:pt x="2294" y="3469"/>
                  </a:lnTo>
                  <a:lnTo>
                    <a:pt x="2302" y="3469"/>
                  </a:lnTo>
                  <a:lnTo>
                    <a:pt x="2309" y="3469"/>
                  </a:lnTo>
                  <a:lnTo>
                    <a:pt x="2316" y="3469"/>
                  </a:lnTo>
                  <a:lnTo>
                    <a:pt x="2323" y="3476"/>
                  </a:lnTo>
                  <a:lnTo>
                    <a:pt x="2331" y="3476"/>
                  </a:lnTo>
                  <a:lnTo>
                    <a:pt x="2338" y="3483"/>
                  </a:lnTo>
                  <a:lnTo>
                    <a:pt x="2345" y="3490"/>
                  </a:lnTo>
                  <a:lnTo>
                    <a:pt x="2353" y="3497"/>
                  </a:lnTo>
                  <a:lnTo>
                    <a:pt x="2360" y="3504"/>
                  </a:lnTo>
                  <a:lnTo>
                    <a:pt x="2360" y="3511"/>
                  </a:lnTo>
                  <a:lnTo>
                    <a:pt x="2367" y="3517"/>
                  </a:lnTo>
                  <a:lnTo>
                    <a:pt x="2374" y="3525"/>
                  </a:lnTo>
                  <a:lnTo>
                    <a:pt x="2382" y="3531"/>
                  </a:lnTo>
                  <a:lnTo>
                    <a:pt x="2382" y="3531"/>
                  </a:lnTo>
                  <a:lnTo>
                    <a:pt x="2382" y="3539"/>
                  </a:lnTo>
                  <a:lnTo>
                    <a:pt x="2388" y="3539"/>
                  </a:lnTo>
                  <a:lnTo>
                    <a:pt x="2388" y="3545"/>
                  </a:lnTo>
                  <a:lnTo>
                    <a:pt x="2396" y="3545"/>
                  </a:lnTo>
                  <a:lnTo>
                    <a:pt x="2396" y="3545"/>
                  </a:lnTo>
                  <a:lnTo>
                    <a:pt x="2403" y="3552"/>
                  </a:lnTo>
                  <a:lnTo>
                    <a:pt x="2410" y="3552"/>
                  </a:lnTo>
                  <a:lnTo>
                    <a:pt x="2410" y="3552"/>
                  </a:lnTo>
                  <a:lnTo>
                    <a:pt x="2417" y="3552"/>
                  </a:lnTo>
                  <a:lnTo>
                    <a:pt x="2425" y="3552"/>
                  </a:lnTo>
                  <a:lnTo>
                    <a:pt x="2425" y="3552"/>
                  </a:lnTo>
                  <a:lnTo>
                    <a:pt x="2431" y="3552"/>
                  </a:lnTo>
                  <a:lnTo>
                    <a:pt x="2439" y="3552"/>
                  </a:lnTo>
                  <a:lnTo>
                    <a:pt x="2439" y="3552"/>
                  </a:lnTo>
                  <a:lnTo>
                    <a:pt x="2446" y="3545"/>
                  </a:lnTo>
                  <a:lnTo>
                    <a:pt x="2453" y="3539"/>
                  </a:lnTo>
                  <a:lnTo>
                    <a:pt x="2453" y="3531"/>
                  </a:lnTo>
                  <a:lnTo>
                    <a:pt x="2460" y="3525"/>
                  </a:lnTo>
                  <a:lnTo>
                    <a:pt x="2460" y="3517"/>
                  </a:lnTo>
                  <a:lnTo>
                    <a:pt x="2468" y="3511"/>
                  </a:lnTo>
                  <a:lnTo>
                    <a:pt x="2468" y="3504"/>
                  </a:lnTo>
                  <a:lnTo>
                    <a:pt x="2468" y="3497"/>
                  </a:lnTo>
                  <a:lnTo>
                    <a:pt x="2468" y="3497"/>
                  </a:lnTo>
                  <a:lnTo>
                    <a:pt x="2468" y="3490"/>
                  </a:lnTo>
                  <a:lnTo>
                    <a:pt x="2468" y="3483"/>
                  </a:lnTo>
                  <a:lnTo>
                    <a:pt x="2468" y="3483"/>
                  </a:lnTo>
                  <a:lnTo>
                    <a:pt x="2468" y="3476"/>
                  </a:lnTo>
                  <a:lnTo>
                    <a:pt x="2468" y="3469"/>
                  </a:lnTo>
                  <a:lnTo>
                    <a:pt x="2475" y="3469"/>
                  </a:lnTo>
                  <a:lnTo>
                    <a:pt x="2475" y="3469"/>
                  </a:lnTo>
                  <a:lnTo>
                    <a:pt x="2482" y="3469"/>
                  </a:lnTo>
                  <a:lnTo>
                    <a:pt x="2490" y="3469"/>
                  </a:lnTo>
                  <a:lnTo>
                    <a:pt x="2496" y="3469"/>
                  </a:lnTo>
                  <a:lnTo>
                    <a:pt x="2504" y="3469"/>
                  </a:lnTo>
                  <a:lnTo>
                    <a:pt x="2511" y="3476"/>
                  </a:lnTo>
                  <a:lnTo>
                    <a:pt x="2518" y="3476"/>
                  </a:lnTo>
                  <a:lnTo>
                    <a:pt x="2525" y="3483"/>
                  </a:lnTo>
                  <a:lnTo>
                    <a:pt x="2533" y="3483"/>
                  </a:lnTo>
                  <a:lnTo>
                    <a:pt x="2539" y="3490"/>
                  </a:lnTo>
                  <a:lnTo>
                    <a:pt x="2539" y="3490"/>
                  </a:lnTo>
                  <a:lnTo>
                    <a:pt x="2547" y="3490"/>
                  </a:lnTo>
                  <a:lnTo>
                    <a:pt x="2547" y="3490"/>
                  </a:lnTo>
                  <a:lnTo>
                    <a:pt x="2554" y="3497"/>
                  </a:lnTo>
                  <a:lnTo>
                    <a:pt x="2554" y="3497"/>
                  </a:lnTo>
                  <a:lnTo>
                    <a:pt x="2561" y="3497"/>
                  </a:lnTo>
                  <a:lnTo>
                    <a:pt x="2561" y="3504"/>
                  </a:lnTo>
                  <a:lnTo>
                    <a:pt x="2561" y="3504"/>
                  </a:lnTo>
                  <a:lnTo>
                    <a:pt x="2568" y="3511"/>
                  </a:lnTo>
                  <a:lnTo>
                    <a:pt x="2568" y="3511"/>
                  </a:lnTo>
                  <a:lnTo>
                    <a:pt x="2568" y="3517"/>
                  </a:lnTo>
                  <a:lnTo>
                    <a:pt x="2568" y="3517"/>
                  </a:lnTo>
                  <a:lnTo>
                    <a:pt x="2576" y="3525"/>
                  </a:lnTo>
                  <a:lnTo>
                    <a:pt x="2576" y="3525"/>
                  </a:lnTo>
                  <a:lnTo>
                    <a:pt x="2576" y="3531"/>
                  </a:lnTo>
                  <a:lnTo>
                    <a:pt x="2582" y="3531"/>
                  </a:lnTo>
                  <a:lnTo>
                    <a:pt x="2582" y="3531"/>
                  </a:lnTo>
                  <a:lnTo>
                    <a:pt x="2582" y="3531"/>
                  </a:lnTo>
                  <a:lnTo>
                    <a:pt x="2590" y="3531"/>
                  </a:lnTo>
                  <a:lnTo>
                    <a:pt x="2590" y="3539"/>
                  </a:lnTo>
                  <a:lnTo>
                    <a:pt x="2590" y="3539"/>
                  </a:lnTo>
                  <a:lnTo>
                    <a:pt x="2598" y="3539"/>
                  </a:lnTo>
                  <a:lnTo>
                    <a:pt x="2598" y="3539"/>
                  </a:lnTo>
                  <a:lnTo>
                    <a:pt x="2604" y="3539"/>
                  </a:lnTo>
                  <a:lnTo>
                    <a:pt x="2604" y="3539"/>
                  </a:lnTo>
                  <a:lnTo>
                    <a:pt x="2612" y="3539"/>
                  </a:lnTo>
                  <a:lnTo>
                    <a:pt x="2619" y="3539"/>
                  </a:lnTo>
                  <a:lnTo>
                    <a:pt x="2619" y="3539"/>
                  </a:lnTo>
                  <a:lnTo>
                    <a:pt x="2626" y="3539"/>
                  </a:lnTo>
                  <a:lnTo>
                    <a:pt x="2626" y="3539"/>
                  </a:lnTo>
                  <a:lnTo>
                    <a:pt x="2633" y="3539"/>
                  </a:lnTo>
                  <a:lnTo>
                    <a:pt x="2633" y="3531"/>
                  </a:lnTo>
                  <a:lnTo>
                    <a:pt x="2633" y="3531"/>
                  </a:lnTo>
                  <a:lnTo>
                    <a:pt x="2626" y="3531"/>
                  </a:lnTo>
                  <a:lnTo>
                    <a:pt x="2626" y="3525"/>
                  </a:lnTo>
                  <a:lnTo>
                    <a:pt x="2626" y="3525"/>
                  </a:lnTo>
                  <a:lnTo>
                    <a:pt x="2619" y="3525"/>
                  </a:lnTo>
                  <a:lnTo>
                    <a:pt x="2619" y="3517"/>
                  </a:lnTo>
                  <a:lnTo>
                    <a:pt x="2612" y="3517"/>
                  </a:lnTo>
                  <a:lnTo>
                    <a:pt x="2612" y="3517"/>
                  </a:lnTo>
                  <a:lnTo>
                    <a:pt x="2604" y="3517"/>
                  </a:lnTo>
                  <a:lnTo>
                    <a:pt x="2604" y="3517"/>
                  </a:lnTo>
                  <a:lnTo>
                    <a:pt x="2598" y="3517"/>
                  </a:lnTo>
                  <a:lnTo>
                    <a:pt x="2598" y="3517"/>
                  </a:lnTo>
                  <a:lnTo>
                    <a:pt x="2590" y="3517"/>
                  </a:lnTo>
                  <a:lnTo>
                    <a:pt x="2590" y="3517"/>
                  </a:lnTo>
                  <a:lnTo>
                    <a:pt x="2582" y="3517"/>
                  </a:lnTo>
                  <a:lnTo>
                    <a:pt x="2582" y="3517"/>
                  </a:lnTo>
                  <a:lnTo>
                    <a:pt x="2582" y="3517"/>
                  </a:lnTo>
                  <a:lnTo>
                    <a:pt x="2582" y="3517"/>
                  </a:lnTo>
                  <a:lnTo>
                    <a:pt x="2582" y="3511"/>
                  </a:lnTo>
                  <a:lnTo>
                    <a:pt x="2582" y="3511"/>
                  </a:lnTo>
                  <a:lnTo>
                    <a:pt x="2576" y="3511"/>
                  </a:lnTo>
                  <a:lnTo>
                    <a:pt x="2576" y="3504"/>
                  </a:lnTo>
                  <a:lnTo>
                    <a:pt x="2576" y="3504"/>
                  </a:lnTo>
                  <a:lnTo>
                    <a:pt x="2576" y="3504"/>
                  </a:lnTo>
                  <a:lnTo>
                    <a:pt x="2568" y="3497"/>
                  </a:lnTo>
                  <a:lnTo>
                    <a:pt x="2568" y="3497"/>
                  </a:lnTo>
                  <a:lnTo>
                    <a:pt x="2568" y="3490"/>
                  </a:lnTo>
                  <a:lnTo>
                    <a:pt x="2561" y="3490"/>
                  </a:lnTo>
                  <a:lnTo>
                    <a:pt x="2561" y="3490"/>
                  </a:lnTo>
                  <a:lnTo>
                    <a:pt x="2554" y="3483"/>
                  </a:lnTo>
                  <a:lnTo>
                    <a:pt x="2554" y="3483"/>
                  </a:lnTo>
                  <a:lnTo>
                    <a:pt x="2547" y="3483"/>
                  </a:lnTo>
                  <a:lnTo>
                    <a:pt x="2547" y="3476"/>
                  </a:lnTo>
                  <a:lnTo>
                    <a:pt x="2547" y="3476"/>
                  </a:lnTo>
                  <a:lnTo>
                    <a:pt x="2539" y="3469"/>
                  </a:lnTo>
                  <a:lnTo>
                    <a:pt x="2539" y="3469"/>
                  </a:lnTo>
                  <a:lnTo>
                    <a:pt x="2533" y="3469"/>
                  </a:lnTo>
                  <a:lnTo>
                    <a:pt x="2533" y="3461"/>
                  </a:lnTo>
                  <a:lnTo>
                    <a:pt x="2533" y="3461"/>
                  </a:lnTo>
                  <a:lnTo>
                    <a:pt x="2525" y="3454"/>
                  </a:lnTo>
                  <a:lnTo>
                    <a:pt x="2525" y="3454"/>
                  </a:lnTo>
                  <a:lnTo>
                    <a:pt x="2518" y="3448"/>
                  </a:lnTo>
                  <a:lnTo>
                    <a:pt x="2518" y="3448"/>
                  </a:lnTo>
                  <a:lnTo>
                    <a:pt x="2511" y="3440"/>
                  </a:lnTo>
                  <a:lnTo>
                    <a:pt x="2511" y="3440"/>
                  </a:lnTo>
                  <a:lnTo>
                    <a:pt x="2504" y="3434"/>
                  </a:lnTo>
                  <a:lnTo>
                    <a:pt x="2504" y="3426"/>
                  </a:lnTo>
                  <a:lnTo>
                    <a:pt x="2504" y="3426"/>
                  </a:lnTo>
                  <a:lnTo>
                    <a:pt x="2504" y="3426"/>
                  </a:lnTo>
                  <a:lnTo>
                    <a:pt x="2504" y="3426"/>
                  </a:lnTo>
                  <a:lnTo>
                    <a:pt x="2504" y="3434"/>
                  </a:lnTo>
                  <a:lnTo>
                    <a:pt x="2511" y="3434"/>
                  </a:lnTo>
                  <a:lnTo>
                    <a:pt x="2511" y="3434"/>
                  </a:lnTo>
                  <a:lnTo>
                    <a:pt x="2518" y="3440"/>
                  </a:lnTo>
                  <a:lnTo>
                    <a:pt x="2518" y="3440"/>
                  </a:lnTo>
                  <a:lnTo>
                    <a:pt x="2525" y="3440"/>
                  </a:lnTo>
                  <a:lnTo>
                    <a:pt x="2525" y="3448"/>
                  </a:lnTo>
                  <a:lnTo>
                    <a:pt x="2533" y="3448"/>
                  </a:lnTo>
                  <a:lnTo>
                    <a:pt x="2533" y="3448"/>
                  </a:lnTo>
                  <a:lnTo>
                    <a:pt x="2539" y="3454"/>
                  </a:lnTo>
                  <a:lnTo>
                    <a:pt x="2547" y="3454"/>
                  </a:lnTo>
                  <a:lnTo>
                    <a:pt x="2547" y="3461"/>
                  </a:lnTo>
                  <a:lnTo>
                    <a:pt x="2554" y="3461"/>
                  </a:lnTo>
                  <a:lnTo>
                    <a:pt x="2554" y="3469"/>
                  </a:lnTo>
                  <a:lnTo>
                    <a:pt x="2561" y="3476"/>
                  </a:lnTo>
                  <a:lnTo>
                    <a:pt x="2561" y="3476"/>
                  </a:lnTo>
                  <a:lnTo>
                    <a:pt x="2568" y="3483"/>
                  </a:lnTo>
                  <a:lnTo>
                    <a:pt x="2568" y="3483"/>
                  </a:lnTo>
                  <a:lnTo>
                    <a:pt x="2576" y="3483"/>
                  </a:lnTo>
                  <a:lnTo>
                    <a:pt x="2576" y="3483"/>
                  </a:lnTo>
                  <a:lnTo>
                    <a:pt x="2576" y="3483"/>
                  </a:lnTo>
                  <a:lnTo>
                    <a:pt x="2576" y="3483"/>
                  </a:lnTo>
                  <a:lnTo>
                    <a:pt x="2576" y="3483"/>
                  </a:lnTo>
                  <a:lnTo>
                    <a:pt x="2582" y="3483"/>
                  </a:lnTo>
                  <a:lnTo>
                    <a:pt x="2582" y="3476"/>
                  </a:lnTo>
                  <a:lnTo>
                    <a:pt x="2582" y="3476"/>
                  </a:lnTo>
                  <a:lnTo>
                    <a:pt x="2582" y="3476"/>
                  </a:lnTo>
                  <a:lnTo>
                    <a:pt x="2582" y="3469"/>
                  </a:lnTo>
                  <a:lnTo>
                    <a:pt x="2582" y="3469"/>
                  </a:lnTo>
                  <a:lnTo>
                    <a:pt x="2582" y="3469"/>
                  </a:lnTo>
                  <a:lnTo>
                    <a:pt x="2582" y="3469"/>
                  </a:lnTo>
                  <a:lnTo>
                    <a:pt x="2582" y="3461"/>
                  </a:lnTo>
                  <a:lnTo>
                    <a:pt x="2582" y="3461"/>
                  </a:lnTo>
                  <a:lnTo>
                    <a:pt x="2576" y="3461"/>
                  </a:lnTo>
                  <a:lnTo>
                    <a:pt x="2582" y="3454"/>
                  </a:lnTo>
                  <a:lnTo>
                    <a:pt x="2582" y="3454"/>
                  </a:lnTo>
                  <a:lnTo>
                    <a:pt x="2590" y="3454"/>
                  </a:lnTo>
                  <a:lnTo>
                    <a:pt x="2590" y="3454"/>
                  </a:lnTo>
                  <a:lnTo>
                    <a:pt x="2598" y="3454"/>
                  </a:lnTo>
                  <a:lnTo>
                    <a:pt x="2604" y="3454"/>
                  </a:lnTo>
                  <a:lnTo>
                    <a:pt x="2604" y="3454"/>
                  </a:lnTo>
                  <a:lnTo>
                    <a:pt x="2612" y="3454"/>
                  </a:lnTo>
                  <a:lnTo>
                    <a:pt x="2612" y="3454"/>
                  </a:lnTo>
                  <a:lnTo>
                    <a:pt x="2612" y="3454"/>
                  </a:lnTo>
                  <a:lnTo>
                    <a:pt x="2612" y="3454"/>
                  </a:lnTo>
                  <a:lnTo>
                    <a:pt x="2612" y="3461"/>
                  </a:lnTo>
                  <a:lnTo>
                    <a:pt x="2612" y="3469"/>
                  </a:lnTo>
                  <a:lnTo>
                    <a:pt x="2612" y="3469"/>
                  </a:lnTo>
                  <a:lnTo>
                    <a:pt x="2612" y="3476"/>
                  </a:lnTo>
                  <a:lnTo>
                    <a:pt x="2612" y="3476"/>
                  </a:lnTo>
                  <a:lnTo>
                    <a:pt x="2612" y="3483"/>
                  </a:lnTo>
                  <a:lnTo>
                    <a:pt x="2612" y="3483"/>
                  </a:lnTo>
                  <a:lnTo>
                    <a:pt x="2612" y="3483"/>
                  </a:lnTo>
                  <a:lnTo>
                    <a:pt x="2612" y="3483"/>
                  </a:lnTo>
                  <a:lnTo>
                    <a:pt x="2619" y="3483"/>
                  </a:lnTo>
                  <a:lnTo>
                    <a:pt x="2619" y="3483"/>
                  </a:lnTo>
                  <a:lnTo>
                    <a:pt x="2619" y="3476"/>
                  </a:lnTo>
                  <a:lnTo>
                    <a:pt x="2619" y="3476"/>
                  </a:lnTo>
                  <a:lnTo>
                    <a:pt x="2619" y="3469"/>
                  </a:lnTo>
                  <a:lnTo>
                    <a:pt x="2626" y="3469"/>
                  </a:lnTo>
                  <a:lnTo>
                    <a:pt x="2626" y="3461"/>
                  </a:lnTo>
                  <a:lnTo>
                    <a:pt x="2626" y="3461"/>
                  </a:lnTo>
                  <a:lnTo>
                    <a:pt x="2626" y="3461"/>
                  </a:lnTo>
                  <a:lnTo>
                    <a:pt x="2626" y="3454"/>
                  </a:lnTo>
                  <a:lnTo>
                    <a:pt x="2626" y="3454"/>
                  </a:lnTo>
                  <a:lnTo>
                    <a:pt x="2619" y="3448"/>
                  </a:lnTo>
                  <a:lnTo>
                    <a:pt x="2619" y="3440"/>
                  </a:lnTo>
                  <a:lnTo>
                    <a:pt x="2612" y="3434"/>
                  </a:lnTo>
                  <a:lnTo>
                    <a:pt x="2612" y="3434"/>
                  </a:lnTo>
                  <a:lnTo>
                    <a:pt x="2604" y="3426"/>
                  </a:lnTo>
                  <a:lnTo>
                    <a:pt x="2598" y="3426"/>
                  </a:lnTo>
                  <a:lnTo>
                    <a:pt x="2590" y="3426"/>
                  </a:lnTo>
                  <a:lnTo>
                    <a:pt x="2590" y="3426"/>
                  </a:lnTo>
                  <a:lnTo>
                    <a:pt x="2590" y="3420"/>
                  </a:lnTo>
                  <a:lnTo>
                    <a:pt x="2590" y="3420"/>
                  </a:lnTo>
                  <a:lnTo>
                    <a:pt x="2590" y="3420"/>
                  </a:lnTo>
                  <a:lnTo>
                    <a:pt x="2590" y="3420"/>
                  </a:lnTo>
                  <a:lnTo>
                    <a:pt x="2582" y="3420"/>
                  </a:lnTo>
                  <a:lnTo>
                    <a:pt x="2582" y="3413"/>
                  </a:lnTo>
                  <a:lnTo>
                    <a:pt x="2582" y="3413"/>
                  </a:lnTo>
                  <a:lnTo>
                    <a:pt x="2582" y="3413"/>
                  </a:lnTo>
                  <a:lnTo>
                    <a:pt x="2582" y="3406"/>
                  </a:lnTo>
                  <a:lnTo>
                    <a:pt x="2582" y="3406"/>
                  </a:lnTo>
                  <a:lnTo>
                    <a:pt x="2582" y="3406"/>
                  </a:lnTo>
                  <a:lnTo>
                    <a:pt x="2582" y="3406"/>
                  </a:lnTo>
                  <a:lnTo>
                    <a:pt x="2598" y="3399"/>
                  </a:lnTo>
                  <a:lnTo>
                    <a:pt x="2604" y="3399"/>
                  </a:lnTo>
                  <a:lnTo>
                    <a:pt x="2604" y="3399"/>
                  </a:lnTo>
                  <a:lnTo>
                    <a:pt x="2612" y="3399"/>
                  </a:lnTo>
                  <a:lnTo>
                    <a:pt x="2612" y="3399"/>
                  </a:lnTo>
                  <a:lnTo>
                    <a:pt x="2612" y="3399"/>
                  </a:lnTo>
                  <a:lnTo>
                    <a:pt x="2619" y="3399"/>
                  </a:lnTo>
                  <a:lnTo>
                    <a:pt x="2619" y="3406"/>
                  </a:lnTo>
                  <a:lnTo>
                    <a:pt x="2612" y="3406"/>
                  </a:lnTo>
                  <a:lnTo>
                    <a:pt x="2612" y="3406"/>
                  </a:lnTo>
                  <a:lnTo>
                    <a:pt x="2612" y="3406"/>
                  </a:lnTo>
                  <a:lnTo>
                    <a:pt x="2612" y="3406"/>
                  </a:lnTo>
                  <a:lnTo>
                    <a:pt x="2612" y="3413"/>
                  </a:lnTo>
                  <a:lnTo>
                    <a:pt x="2612" y="3420"/>
                  </a:lnTo>
                  <a:lnTo>
                    <a:pt x="2612" y="3426"/>
                  </a:lnTo>
                  <a:lnTo>
                    <a:pt x="2619" y="3426"/>
                  </a:lnTo>
                  <a:lnTo>
                    <a:pt x="2619" y="3434"/>
                  </a:lnTo>
                  <a:lnTo>
                    <a:pt x="2619" y="3440"/>
                  </a:lnTo>
                  <a:lnTo>
                    <a:pt x="2626" y="3448"/>
                  </a:lnTo>
                  <a:lnTo>
                    <a:pt x="2626" y="3448"/>
                  </a:lnTo>
                  <a:lnTo>
                    <a:pt x="2633" y="3448"/>
                  </a:lnTo>
                  <a:lnTo>
                    <a:pt x="2633" y="3448"/>
                  </a:lnTo>
                  <a:lnTo>
                    <a:pt x="2633" y="3454"/>
                  </a:lnTo>
                  <a:lnTo>
                    <a:pt x="2633" y="3454"/>
                  </a:lnTo>
                  <a:lnTo>
                    <a:pt x="2641" y="3454"/>
                  </a:lnTo>
                  <a:lnTo>
                    <a:pt x="2647" y="3454"/>
                  </a:lnTo>
                  <a:lnTo>
                    <a:pt x="2655" y="3454"/>
                  </a:lnTo>
                  <a:lnTo>
                    <a:pt x="2662" y="3454"/>
                  </a:lnTo>
                  <a:lnTo>
                    <a:pt x="2662" y="3454"/>
                  </a:lnTo>
                  <a:lnTo>
                    <a:pt x="2662" y="3448"/>
                  </a:lnTo>
                  <a:lnTo>
                    <a:pt x="2662" y="3448"/>
                  </a:lnTo>
                  <a:lnTo>
                    <a:pt x="2669" y="3440"/>
                  </a:lnTo>
                  <a:lnTo>
                    <a:pt x="2669" y="3434"/>
                  </a:lnTo>
                  <a:lnTo>
                    <a:pt x="2662" y="3434"/>
                  </a:lnTo>
                  <a:lnTo>
                    <a:pt x="2662" y="3426"/>
                  </a:lnTo>
                  <a:lnTo>
                    <a:pt x="2662" y="3420"/>
                  </a:lnTo>
                  <a:lnTo>
                    <a:pt x="2662" y="3420"/>
                  </a:lnTo>
                  <a:lnTo>
                    <a:pt x="2662" y="3420"/>
                  </a:lnTo>
                  <a:lnTo>
                    <a:pt x="2662" y="3413"/>
                  </a:lnTo>
                  <a:lnTo>
                    <a:pt x="2662" y="3413"/>
                  </a:lnTo>
                  <a:lnTo>
                    <a:pt x="2662" y="3413"/>
                  </a:lnTo>
                  <a:lnTo>
                    <a:pt x="2662" y="3413"/>
                  </a:lnTo>
                  <a:lnTo>
                    <a:pt x="2662" y="3406"/>
                  </a:lnTo>
                  <a:lnTo>
                    <a:pt x="2669" y="3406"/>
                  </a:lnTo>
                  <a:lnTo>
                    <a:pt x="2669" y="3406"/>
                  </a:lnTo>
                  <a:lnTo>
                    <a:pt x="2669" y="3406"/>
                  </a:lnTo>
                  <a:lnTo>
                    <a:pt x="2669" y="3399"/>
                  </a:lnTo>
                  <a:lnTo>
                    <a:pt x="2669" y="3399"/>
                  </a:lnTo>
                  <a:lnTo>
                    <a:pt x="2669" y="3392"/>
                  </a:lnTo>
                  <a:lnTo>
                    <a:pt x="2669" y="3379"/>
                  </a:lnTo>
                  <a:lnTo>
                    <a:pt x="2669" y="3371"/>
                  </a:lnTo>
                  <a:lnTo>
                    <a:pt x="2662" y="3365"/>
                  </a:lnTo>
                  <a:lnTo>
                    <a:pt x="2662" y="3365"/>
                  </a:lnTo>
                  <a:lnTo>
                    <a:pt x="2662" y="3358"/>
                  </a:lnTo>
                  <a:lnTo>
                    <a:pt x="2655" y="3358"/>
                  </a:lnTo>
                  <a:lnTo>
                    <a:pt x="2655" y="3358"/>
                  </a:lnTo>
                  <a:lnTo>
                    <a:pt x="2655" y="3358"/>
                  </a:lnTo>
                  <a:lnTo>
                    <a:pt x="2655" y="3358"/>
                  </a:lnTo>
                  <a:lnTo>
                    <a:pt x="2655" y="3358"/>
                  </a:lnTo>
                  <a:lnTo>
                    <a:pt x="2647" y="3350"/>
                  </a:lnTo>
                  <a:lnTo>
                    <a:pt x="2647" y="3350"/>
                  </a:lnTo>
                  <a:lnTo>
                    <a:pt x="2641" y="3344"/>
                  </a:lnTo>
                  <a:lnTo>
                    <a:pt x="2641" y="3336"/>
                  </a:lnTo>
                  <a:lnTo>
                    <a:pt x="2641" y="3330"/>
                  </a:lnTo>
                  <a:lnTo>
                    <a:pt x="2641" y="3323"/>
                  </a:lnTo>
                  <a:lnTo>
                    <a:pt x="2641" y="3316"/>
                  </a:lnTo>
                  <a:lnTo>
                    <a:pt x="2641" y="3309"/>
                  </a:lnTo>
                  <a:lnTo>
                    <a:pt x="2647" y="3302"/>
                  </a:lnTo>
                  <a:lnTo>
                    <a:pt x="2647" y="3302"/>
                  </a:lnTo>
                  <a:lnTo>
                    <a:pt x="2647" y="3295"/>
                  </a:lnTo>
                  <a:lnTo>
                    <a:pt x="2647" y="3289"/>
                  </a:lnTo>
                  <a:lnTo>
                    <a:pt x="2641" y="3281"/>
                  </a:lnTo>
                  <a:lnTo>
                    <a:pt x="2633" y="3275"/>
                  </a:lnTo>
                  <a:lnTo>
                    <a:pt x="2633" y="3261"/>
                  </a:lnTo>
                  <a:lnTo>
                    <a:pt x="2626" y="3254"/>
                  </a:lnTo>
                  <a:lnTo>
                    <a:pt x="2619" y="3254"/>
                  </a:lnTo>
                  <a:lnTo>
                    <a:pt x="2619" y="3247"/>
                  </a:lnTo>
                  <a:lnTo>
                    <a:pt x="2612" y="3240"/>
                  </a:lnTo>
                  <a:lnTo>
                    <a:pt x="2612" y="3240"/>
                  </a:lnTo>
                  <a:lnTo>
                    <a:pt x="2612" y="3240"/>
                  </a:lnTo>
                  <a:lnTo>
                    <a:pt x="2612" y="3240"/>
                  </a:lnTo>
                  <a:lnTo>
                    <a:pt x="2612" y="3240"/>
                  </a:lnTo>
                  <a:lnTo>
                    <a:pt x="2612" y="3234"/>
                  </a:lnTo>
                  <a:lnTo>
                    <a:pt x="2612" y="3234"/>
                  </a:lnTo>
                  <a:lnTo>
                    <a:pt x="2604" y="3234"/>
                  </a:lnTo>
                  <a:lnTo>
                    <a:pt x="2604" y="3226"/>
                  </a:lnTo>
                  <a:lnTo>
                    <a:pt x="2598" y="3220"/>
                  </a:lnTo>
                  <a:lnTo>
                    <a:pt x="2590" y="3220"/>
                  </a:lnTo>
                  <a:lnTo>
                    <a:pt x="2582" y="3212"/>
                  </a:lnTo>
                  <a:lnTo>
                    <a:pt x="2576" y="3205"/>
                  </a:lnTo>
                  <a:lnTo>
                    <a:pt x="2568" y="3205"/>
                  </a:lnTo>
                  <a:lnTo>
                    <a:pt x="2561" y="3205"/>
                  </a:lnTo>
                  <a:lnTo>
                    <a:pt x="2561" y="3205"/>
                  </a:lnTo>
                  <a:lnTo>
                    <a:pt x="2554" y="3205"/>
                  </a:lnTo>
                  <a:lnTo>
                    <a:pt x="2554" y="3199"/>
                  </a:lnTo>
                  <a:lnTo>
                    <a:pt x="2554" y="3199"/>
                  </a:lnTo>
                  <a:lnTo>
                    <a:pt x="2539" y="3191"/>
                  </a:lnTo>
                  <a:lnTo>
                    <a:pt x="2533" y="3185"/>
                  </a:lnTo>
                  <a:lnTo>
                    <a:pt x="2525" y="3185"/>
                  </a:lnTo>
                  <a:lnTo>
                    <a:pt x="2525" y="3178"/>
                  </a:lnTo>
                  <a:lnTo>
                    <a:pt x="2518" y="3171"/>
                  </a:lnTo>
                  <a:lnTo>
                    <a:pt x="2518" y="3171"/>
                  </a:lnTo>
                  <a:lnTo>
                    <a:pt x="2518" y="3164"/>
                  </a:lnTo>
                  <a:lnTo>
                    <a:pt x="2511" y="3164"/>
                  </a:lnTo>
                  <a:lnTo>
                    <a:pt x="2511" y="3157"/>
                  </a:lnTo>
                  <a:lnTo>
                    <a:pt x="2511" y="3157"/>
                  </a:lnTo>
                  <a:lnTo>
                    <a:pt x="2511" y="3157"/>
                  </a:lnTo>
                  <a:lnTo>
                    <a:pt x="2518" y="3157"/>
                  </a:lnTo>
                  <a:lnTo>
                    <a:pt x="2518" y="3150"/>
                  </a:lnTo>
                  <a:lnTo>
                    <a:pt x="2518" y="3150"/>
                  </a:lnTo>
                  <a:lnTo>
                    <a:pt x="2511" y="3144"/>
                  </a:lnTo>
                  <a:lnTo>
                    <a:pt x="2511" y="3130"/>
                  </a:lnTo>
                  <a:lnTo>
                    <a:pt x="2504" y="3122"/>
                  </a:lnTo>
                  <a:lnTo>
                    <a:pt x="2504" y="3109"/>
                  </a:lnTo>
                  <a:lnTo>
                    <a:pt x="2504" y="3102"/>
                  </a:lnTo>
                  <a:lnTo>
                    <a:pt x="2496" y="3095"/>
                  </a:lnTo>
                  <a:lnTo>
                    <a:pt x="2496" y="3089"/>
                  </a:lnTo>
                  <a:lnTo>
                    <a:pt x="2496" y="3089"/>
                  </a:lnTo>
                  <a:lnTo>
                    <a:pt x="2490" y="3081"/>
                  </a:lnTo>
                  <a:lnTo>
                    <a:pt x="2490" y="3081"/>
                  </a:lnTo>
                  <a:lnTo>
                    <a:pt x="2490" y="3081"/>
                  </a:lnTo>
                  <a:lnTo>
                    <a:pt x="2490" y="3081"/>
                  </a:lnTo>
                  <a:lnTo>
                    <a:pt x="2490" y="3074"/>
                  </a:lnTo>
                  <a:lnTo>
                    <a:pt x="2482" y="3074"/>
                  </a:lnTo>
                  <a:lnTo>
                    <a:pt x="2482" y="3067"/>
                  </a:lnTo>
                  <a:lnTo>
                    <a:pt x="2475" y="3060"/>
                  </a:lnTo>
                  <a:lnTo>
                    <a:pt x="2468" y="3054"/>
                  </a:lnTo>
                  <a:lnTo>
                    <a:pt x="2468" y="3046"/>
                  </a:lnTo>
                  <a:lnTo>
                    <a:pt x="2460" y="3046"/>
                  </a:lnTo>
                  <a:lnTo>
                    <a:pt x="2460" y="3040"/>
                  </a:lnTo>
                  <a:lnTo>
                    <a:pt x="2453" y="3032"/>
                  </a:lnTo>
                  <a:lnTo>
                    <a:pt x="2453" y="3032"/>
                  </a:lnTo>
                  <a:lnTo>
                    <a:pt x="2453" y="3026"/>
                  </a:lnTo>
                  <a:lnTo>
                    <a:pt x="2446" y="3026"/>
                  </a:lnTo>
                  <a:lnTo>
                    <a:pt x="2446" y="3026"/>
                  </a:lnTo>
                  <a:lnTo>
                    <a:pt x="2446" y="3026"/>
                  </a:lnTo>
                  <a:lnTo>
                    <a:pt x="2446" y="3012"/>
                  </a:lnTo>
                  <a:lnTo>
                    <a:pt x="2446" y="3005"/>
                  </a:lnTo>
                  <a:lnTo>
                    <a:pt x="2446" y="2991"/>
                  </a:lnTo>
                  <a:lnTo>
                    <a:pt x="2439" y="2985"/>
                  </a:lnTo>
                  <a:lnTo>
                    <a:pt x="2439" y="2977"/>
                  </a:lnTo>
                  <a:lnTo>
                    <a:pt x="2439" y="2964"/>
                  </a:lnTo>
                  <a:lnTo>
                    <a:pt x="2439" y="2957"/>
                  </a:lnTo>
                  <a:lnTo>
                    <a:pt x="2439" y="2950"/>
                  </a:lnTo>
                  <a:lnTo>
                    <a:pt x="2446" y="2936"/>
                  </a:lnTo>
                  <a:lnTo>
                    <a:pt x="2446" y="2922"/>
                  </a:lnTo>
                  <a:lnTo>
                    <a:pt x="2446" y="2915"/>
                  </a:lnTo>
                  <a:lnTo>
                    <a:pt x="2453" y="2901"/>
                  </a:lnTo>
                  <a:lnTo>
                    <a:pt x="2453" y="2895"/>
                  </a:lnTo>
                  <a:lnTo>
                    <a:pt x="2460" y="2881"/>
                  </a:lnTo>
                  <a:lnTo>
                    <a:pt x="2460" y="2874"/>
                  </a:lnTo>
                  <a:lnTo>
                    <a:pt x="2468" y="2860"/>
                  </a:lnTo>
                  <a:lnTo>
                    <a:pt x="2468" y="2853"/>
                  </a:lnTo>
                  <a:lnTo>
                    <a:pt x="2475" y="2853"/>
                  </a:lnTo>
                  <a:lnTo>
                    <a:pt x="2475" y="2846"/>
                  </a:lnTo>
                  <a:lnTo>
                    <a:pt x="2482" y="2840"/>
                  </a:lnTo>
                  <a:lnTo>
                    <a:pt x="2482" y="2832"/>
                  </a:lnTo>
                  <a:lnTo>
                    <a:pt x="2490" y="2826"/>
                  </a:lnTo>
                  <a:lnTo>
                    <a:pt x="2496" y="2826"/>
                  </a:lnTo>
                  <a:lnTo>
                    <a:pt x="2496" y="2819"/>
                  </a:lnTo>
                  <a:lnTo>
                    <a:pt x="2504" y="2812"/>
                  </a:lnTo>
                  <a:lnTo>
                    <a:pt x="2518" y="2805"/>
                  </a:lnTo>
                  <a:lnTo>
                    <a:pt x="2525" y="2805"/>
                  </a:lnTo>
                  <a:lnTo>
                    <a:pt x="2539" y="2797"/>
                  </a:lnTo>
                  <a:lnTo>
                    <a:pt x="2547" y="2791"/>
                  </a:lnTo>
                  <a:lnTo>
                    <a:pt x="2554" y="2791"/>
                  </a:lnTo>
                  <a:lnTo>
                    <a:pt x="2568" y="2784"/>
                  </a:lnTo>
                  <a:lnTo>
                    <a:pt x="2576" y="2777"/>
                  </a:lnTo>
                  <a:lnTo>
                    <a:pt x="2590" y="2777"/>
                  </a:lnTo>
                  <a:lnTo>
                    <a:pt x="2598" y="2770"/>
                  </a:lnTo>
                  <a:lnTo>
                    <a:pt x="2604" y="2763"/>
                  </a:lnTo>
                  <a:lnTo>
                    <a:pt x="2619" y="2756"/>
                  </a:lnTo>
                  <a:lnTo>
                    <a:pt x="2626" y="2750"/>
                  </a:lnTo>
                  <a:lnTo>
                    <a:pt x="2633" y="2742"/>
                  </a:lnTo>
                  <a:lnTo>
                    <a:pt x="2641" y="2736"/>
                  </a:lnTo>
                  <a:lnTo>
                    <a:pt x="2647" y="2729"/>
                  </a:lnTo>
                  <a:lnTo>
                    <a:pt x="2655" y="2722"/>
                  </a:lnTo>
                  <a:lnTo>
                    <a:pt x="2662" y="2715"/>
                  </a:lnTo>
                  <a:lnTo>
                    <a:pt x="2669" y="2708"/>
                  </a:lnTo>
                  <a:lnTo>
                    <a:pt x="2669" y="2694"/>
                  </a:lnTo>
                  <a:lnTo>
                    <a:pt x="2676" y="2686"/>
                  </a:lnTo>
                  <a:lnTo>
                    <a:pt x="2676" y="2679"/>
                  </a:lnTo>
                  <a:lnTo>
                    <a:pt x="2684" y="2672"/>
                  </a:lnTo>
                  <a:lnTo>
                    <a:pt x="2684" y="2665"/>
                  </a:lnTo>
                  <a:lnTo>
                    <a:pt x="2690" y="2659"/>
                  </a:lnTo>
                  <a:lnTo>
                    <a:pt x="2690" y="2651"/>
                  </a:lnTo>
                  <a:lnTo>
                    <a:pt x="2690" y="2638"/>
                  </a:lnTo>
                  <a:lnTo>
                    <a:pt x="2690" y="2631"/>
                  </a:lnTo>
                  <a:lnTo>
                    <a:pt x="2690" y="2624"/>
                  </a:lnTo>
                  <a:lnTo>
                    <a:pt x="2698" y="2617"/>
                  </a:lnTo>
                  <a:lnTo>
                    <a:pt x="2698" y="2610"/>
                  </a:lnTo>
                  <a:lnTo>
                    <a:pt x="2705" y="2604"/>
                  </a:lnTo>
                  <a:lnTo>
                    <a:pt x="2712" y="2596"/>
                  </a:lnTo>
                  <a:lnTo>
                    <a:pt x="2719" y="2596"/>
                  </a:lnTo>
                  <a:lnTo>
                    <a:pt x="2727" y="2590"/>
                  </a:lnTo>
                  <a:lnTo>
                    <a:pt x="2734" y="2590"/>
                  </a:lnTo>
                  <a:lnTo>
                    <a:pt x="2749" y="2582"/>
                  </a:lnTo>
                  <a:lnTo>
                    <a:pt x="2755" y="2582"/>
                  </a:lnTo>
                  <a:lnTo>
                    <a:pt x="2763" y="2576"/>
                  </a:lnTo>
                  <a:lnTo>
                    <a:pt x="2777" y="2576"/>
                  </a:lnTo>
                  <a:lnTo>
                    <a:pt x="2784" y="2569"/>
                  </a:lnTo>
                  <a:lnTo>
                    <a:pt x="2799" y="2569"/>
                  </a:lnTo>
                  <a:lnTo>
                    <a:pt x="2813" y="2562"/>
                  </a:lnTo>
                  <a:lnTo>
                    <a:pt x="2821" y="2562"/>
                  </a:lnTo>
                  <a:lnTo>
                    <a:pt x="2836" y="2555"/>
                  </a:lnTo>
                  <a:lnTo>
                    <a:pt x="2850" y="2555"/>
                  </a:lnTo>
                  <a:lnTo>
                    <a:pt x="2865" y="2549"/>
                  </a:lnTo>
                  <a:lnTo>
                    <a:pt x="2872" y="2541"/>
                  </a:lnTo>
                  <a:lnTo>
                    <a:pt x="2879" y="2541"/>
                  </a:lnTo>
                  <a:lnTo>
                    <a:pt x="2887" y="2534"/>
                  </a:lnTo>
                  <a:lnTo>
                    <a:pt x="2893" y="2534"/>
                  </a:lnTo>
                  <a:lnTo>
                    <a:pt x="2901" y="2527"/>
                  </a:lnTo>
                  <a:lnTo>
                    <a:pt x="2908" y="2520"/>
                  </a:lnTo>
                  <a:lnTo>
                    <a:pt x="2915" y="2514"/>
                  </a:lnTo>
                  <a:lnTo>
                    <a:pt x="2922" y="2514"/>
                  </a:lnTo>
                  <a:lnTo>
                    <a:pt x="2930" y="2506"/>
                  </a:lnTo>
                  <a:lnTo>
                    <a:pt x="2936" y="2500"/>
                  </a:lnTo>
                  <a:lnTo>
                    <a:pt x="2944" y="2486"/>
                  </a:lnTo>
                  <a:lnTo>
                    <a:pt x="2951" y="2479"/>
                  </a:lnTo>
                  <a:lnTo>
                    <a:pt x="2958" y="2472"/>
                  </a:lnTo>
                  <a:lnTo>
                    <a:pt x="2966" y="2465"/>
                  </a:lnTo>
                  <a:lnTo>
                    <a:pt x="2973" y="2451"/>
                  </a:lnTo>
                  <a:lnTo>
                    <a:pt x="2980" y="2445"/>
                  </a:lnTo>
                  <a:lnTo>
                    <a:pt x="2987" y="2437"/>
                  </a:lnTo>
                  <a:lnTo>
                    <a:pt x="2995" y="2424"/>
                  </a:lnTo>
                  <a:lnTo>
                    <a:pt x="3009" y="2410"/>
                  </a:lnTo>
                  <a:lnTo>
                    <a:pt x="3016" y="2396"/>
                  </a:lnTo>
                  <a:lnTo>
                    <a:pt x="3030" y="2375"/>
                  </a:lnTo>
                  <a:lnTo>
                    <a:pt x="3038" y="2361"/>
                  </a:lnTo>
                  <a:lnTo>
                    <a:pt x="3044" y="2347"/>
                  </a:lnTo>
                  <a:lnTo>
                    <a:pt x="3059" y="2334"/>
                  </a:lnTo>
                  <a:lnTo>
                    <a:pt x="3066" y="2320"/>
                  </a:lnTo>
                  <a:lnTo>
                    <a:pt x="3073" y="2313"/>
                  </a:lnTo>
                  <a:lnTo>
                    <a:pt x="3073" y="2300"/>
                  </a:lnTo>
                  <a:lnTo>
                    <a:pt x="3081" y="2292"/>
                  </a:lnTo>
                  <a:lnTo>
                    <a:pt x="3081" y="2279"/>
                  </a:lnTo>
                  <a:lnTo>
                    <a:pt x="3087" y="2272"/>
                  </a:lnTo>
                  <a:lnTo>
                    <a:pt x="3095" y="2265"/>
                  </a:lnTo>
                  <a:lnTo>
                    <a:pt x="3095" y="2251"/>
                  </a:lnTo>
                  <a:lnTo>
                    <a:pt x="3103" y="2244"/>
                  </a:lnTo>
                  <a:lnTo>
                    <a:pt x="3103" y="2244"/>
                  </a:lnTo>
                  <a:lnTo>
                    <a:pt x="3103" y="2237"/>
                  </a:lnTo>
                  <a:lnTo>
                    <a:pt x="3109" y="2237"/>
                  </a:lnTo>
                  <a:lnTo>
                    <a:pt x="3109" y="2230"/>
                  </a:lnTo>
                  <a:lnTo>
                    <a:pt x="3117" y="2230"/>
                  </a:lnTo>
                  <a:lnTo>
                    <a:pt x="3117" y="2230"/>
                  </a:lnTo>
                  <a:lnTo>
                    <a:pt x="3117" y="2223"/>
                  </a:lnTo>
                  <a:lnTo>
                    <a:pt x="3124" y="2223"/>
                  </a:lnTo>
                  <a:lnTo>
                    <a:pt x="3131" y="2223"/>
                  </a:lnTo>
                  <a:lnTo>
                    <a:pt x="3131" y="2230"/>
                  </a:lnTo>
                  <a:lnTo>
                    <a:pt x="3138" y="2230"/>
                  </a:lnTo>
                  <a:lnTo>
                    <a:pt x="3138" y="2230"/>
                  </a:lnTo>
                  <a:lnTo>
                    <a:pt x="3138" y="2237"/>
                  </a:lnTo>
                  <a:lnTo>
                    <a:pt x="3146" y="2237"/>
                  </a:lnTo>
                  <a:lnTo>
                    <a:pt x="3146" y="2244"/>
                  </a:lnTo>
                  <a:lnTo>
                    <a:pt x="3152" y="2244"/>
                  </a:lnTo>
                  <a:lnTo>
                    <a:pt x="3160" y="2244"/>
                  </a:lnTo>
                  <a:lnTo>
                    <a:pt x="3160" y="2251"/>
                  </a:lnTo>
                  <a:lnTo>
                    <a:pt x="3167" y="2251"/>
                  </a:lnTo>
                  <a:lnTo>
                    <a:pt x="3174" y="2257"/>
                  </a:lnTo>
                  <a:lnTo>
                    <a:pt x="3174" y="2257"/>
                  </a:lnTo>
                  <a:lnTo>
                    <a:pt x="3181" y="2265"/>
                  </a:lnTo>
                  <a:lnTo>
                    <a:pt x="3181" y="2265"/>
                  </a:lnTo>
                  <a:lnTo>
                    <a:pt x="3189" y="2265"/>
                  </a:lnTo>
                  <a:lnTo>
                    <a:pt x="3195" y="2272"/>
                  </a:lnTo>
                  <a:lnTo>
                    <a:pt x="3203" y="2272"/>
                  </a:lnTo>
                  <a:lnTo>
                    <a:pt x="3203" y="2272"/>
                  </a:lnTo>
                  <a:lnTo>
                    <a:pt x="3210" y="2279"/>
                  </a:lnTo>
                  <a:lnTo>
                    <a:pt x="3217" y="2279"/>
                  </a:lnTo>
                  <a:lnTo>
                    <a:pt x="3225" y="2279"/>
                  </a:lnTo>
                  <a:lnTo>
                    <a:pt x="3225" y="2286"/>
                  </a:lnTo>
                  <a:lnTo>
                    <a:pt x="3232" y="2286"/>
                  </a:lnTo>
                  <a:lnTo>
                    <a:pt x="3232" y="2286"/>
                  </a:lnTo>
                  <a:lnTo>
                    <a:pt x="3232" y="2292"/>
                  </a:lnTo>
                  <a:lnTo>
                    <a:pt x="3232" y="2292"/>
                  </a:lnTo>
                  <a:lnTo>
                    <a:pt x="3232" y="2300"/>
                  </a:lnTo>
                  <a:lnTo>
                    <a:pt x="3232" y="2300"/>
                  </a:lnTo>
                  <a:lnTo>
                    <a:pt x="3232" y="2306"/>
                  </a:lnTo>
                  <a:lnTo>
                    <a:pt x="3232" y="2306"/>
                  </a:lnTo>
                  <a:lnTo>
                    <a:pt x="3232" y="2306"/>
                  </a:lnTo>
                  <a:lnTo>
                    <a:pt x="3239" y="2306"/>
                  </a:lnTo>
                  <a:lnTo>
                    <a:pt x="3246" y="2306"/>
                  </a:lnTo>
                  <a:lnTo>
                    <a:pt x="3254" y="2306"/>
                  </a:lnTo>
                  <a:lnTo>
                    <a:pt x="3260" y="2300"/>
                  </a:lnTo>
                  <a:lnTo>
                    <a:pt x="3268" y="2300"/>
                  </a:lnTo>
                  <a:lnTo>
                    <a:pt x="3268" y="2300"/>
                  </a:lnTo>
                  <a:lnTo>
                    <a:pt x="3275" y="2292"/>
                  </a:lnTo>
                  <a:lnTo>
                    <a:pt x="3282" y="2292"/>
                  </a:lnTo>
                  <a:lnTo>
                    <a:pt x="3297" y="2292"/>
                  </a:lnTo>
                  <a:lnTo>
                    <a:pt x="3304" y="2286"/>
                  </a:lnTo>
                  <a:lnTo>
                    <a:pt x="3318" y="2286"/>
                  </a:lnTo>
                  <a:lnTo>
                    <a:pt x="3332" y="2286"/>
                  </a:lnTo>
                  <a:lnTo>
                    <a:pt x="3340" y="2286"/>
                  </a:lnTo>
                  <a:lnTo>
                    <a:pt x="3354" y="2286"/>
                  </a:lnTo>
                  <a:lnTo>
                    <a:pt x="3362" y="2286"/>
                  </a:lnTo>
                  <a:lnTo>
                    <a:pt x="3376" y="2286"/>
                  </a:lnTo>
                  <a:lnTo>
                    <a:pt x="3383" y="2286"/>
                  </a:lnTo>
                  <a:lnTo>
                    <a:pt x="3383" y="2286"/>
                  </a:lnTo>
                  <a:lnTo>
                    <a:pt x="3391" y="2286"/>
                  </a:lnTo>
                  <a:lnTo>
                    <a:pt x="3397" y="2292"/>
                  </a:lnTo>
                  <a:lnTo>
                    <a:pt x="3405" y="2292"/>
                  </a:lnTo>
                  <a:lnTo>
                    <a:pt x="3405" y="2300"/>
                  </a:lnTo>
                  <a:lnTo>
                    <a:pt x="3412" y="2300"/>
                  </a:lnTo>
                  <a:lnTo>
                    <a:pt x="3419" y="2306"/>
                  </a:lnTo>
                  <a:lnTo>
                    <a:pt x="3419" y="2306"/>
                  </a:lnTo>
                  <a:lnTo>
                    <a:pt x="3419" y="2313"/>
                  </a:lnTo>
                  <a:lnTo>
                    <a:pt x="3426" y="2313"/>
                  </a:lnTo>
                  <a:lnTo>
                    <a:pt x="3434" y="2320"/>
                  </a:lnTo>
                  <a:lnTo>
                    <a:pt x="3440" y="2327"/>
                  </a:lnTo>
                  <a:lnTo>
                    <a:pt x="3448" y="2334"/>
                  </a:lnTo>
                  <a:lnTo>
                    <a:pt x="3455" y="2341"/>
                  </a:lnTo>
                  <a:lnTo>
                    <a:pt x="3462" y="2341"/>
                  </a:lnTo>
                  <a:lnTo>
                    <a:pt x="3469" y="2347"/>
                  </a:lnTo>
                  <a:lnTo>
                    <a:pt x="3477" y="2347"/>
                  </a:lnTo>
                  <a:lnTo>
                    <a:pt x="3484" y="2355"/>
                  </a:lnTo>
                  <a:lnTo>
                    <a:pt x="3491" y="2355"/>
                  </a:lnTo>
                  <a:lnTo>
                    <a:pt x="3505" y="2361"/>
                  </a:lnTo>
                  <a:lnTo>
                    <a:pt x="3513" y="2361"/>
                  </a:lnTo>
                  <a:lnTo>
                    <a:pt x="3513" y="2361"/>
                  </a:lnTo>
                  <a:lnTo>
                    <a:pt x="3520" y="2361"/>
                  </a:lnTo>
                  <a:lnTo>
                    <a:pt x="3520" y="2361"/>
                  </a:lnTo>
                  <a:lnTo>
                    <a:pt x="3520" y="2369"/>
                  </a:lnTo>
                  <a:lnTo>
                    <a:pt x="3520" y="2369"/>
                  </a:lnTo>
                  <a:lnTo>
                    <a:pt x="3520" y="2369"/>
                  </a:lnTo>
                  <a:lnTo>
                    <a:pt x="3527" y="2375"/>
                  </a:lnTo>
                  <a:lnTo>
                    <a:pt x="3527" y="2375"/>
                  </a:lnTo>
                  <a:lnTo>
                    <a:pt x="3527" y="2375"/>
                  </a:lnTo>
                  <a:lnTo>
                    <a:pt x="3527" y="2382"/>
                  </a:lnTo>
                  <a:lnTo>
                    <a:pt x="3520" y="2382"/>
                  </a:lnTo>
                  <a:lnTo>
                    <a:pt x="3520" y="2389"/>
                  </a:lnTo>
                  <a:lnTo>
                    <a:pt x="3513" y="2396"/>
                  </a:lnTo>
                  <a:lnTo>
                    <a:pt x="3513" y="2396"/>
                  </a:lnTo>
                  <a:lnTo>
                    <a:pt x="3505" y="2402"/>
                  </a:lnTo>
                  <a:lnTo>
                    <a:pt x="3499" y="2402"/>
                  </a:lnTo>
                  <a:lnTo>
                    <a:pt x="3499" y="2410"/>
                  </a:lnTo>
                  <a:lnTo>
                    <a:pt x="3491" y="2417"/>
                  </a:lnTo>
                  <a:lnTo>
                    <a:pt x="3484" y="2417"/>
                  </a:lnTo>
                  <a:lnTo>
                    <a:pt x="3484" y="2424"/>
                  </a:lnTo>
                  <a:lnTo>
                    <a:pt x="3477" y="2431"/>
                  </a:lnTo>
                  <a:lnTo>
                    <a:pt x="3469" y="2437"/>
                  </a:lnTo>
                  <a:lnTo>
                    <a:pt x="3469" y="2437"/>
                  </a:lnTo>
                  <a:lnTo>
                    <a:pt x="3462" y="2445"/>
                  </a:lnTo>
                  <a:lnTo>
                    <a:pt x="3455" y="2451"/>
                  </a:lnTo>
                  <a:lnTo>
                    <a:pt x="3455" y="2459"/>
                  </a:lnTo>
                  <a:lnTo>
                    <a:pt x="3448" y="2459"/>
                  </a:lnTo>
                  <a:lnTo>
                    <a:pt x="3448" y="2465"/>
                  </a:lnTo>
                  <a:lnTo>
                    <a:pt x="3448" y="2472"/>
                  </a:lnTo>
                  <a:lnTo>
                    <a:pt x="3440" y="2479"/>
                  </a:lnTo>
                  <a:lnTo>
                    <a:pt x="3440" y="2486"/>
                  </a:lnTo>
                  <a:lnTo>
                    <a:pt x="3440" y="2486"/>
                  </a:lnTo>
                  <a:lnTo>
                    <a:pt x="3440" y="2492"/>
                  </a:lnTo>
                  <a:lnTo>
                    <a:pt x="3440" y="2500"/>
                  </a:lnTo>
                  <a:lnTo>
                    <a:pt x="3434" y="2500"/>
                  </a:lnTo>
                  <a:lnTo>
                    <a:pt x="3434" y="2506"/>
                  </a:lnTo>
                  <a:lnTo>
                    <a:pt x="3434" y="2506"/>
                  </a:lnTo>
                  <a:lnTo>
                    <a:pt x="3434" y="2514"/>
                  </a:lnTo>
                  <a:lnTo>
                    <a:pt x="3434" y="2520"/>
                  </a:lnTo>
                  <a:lnTo>
                    <a:pt x="3440" y="2520"/>
                  </a:lnTo>
                  <a:lnTo>
                    <a:pt x="3440" y="2527"/>
                  </a:lnTo>
                  <a:lnTo>
                    <a:pt x="3448" y="2520"/>
                  </a:lnTo>
                  <a:lnTo>
                    <a:pt x="3455" y="2520"/>
                  </a:lnTo>
                  <a:lnTo>
                    <a:pt x="3455" y="2520"/>
                  </a:lnTo>
                  <a:lnTo>
                    <a:pt x="3462" y="2514"/>
                  </a:lnTo>
                  <a:lnTo>
                    <a:pt x="3462" y="2514"/>
                  </a:lnTo>
                  <a:lnTo>
                    <a:pt x="3469" y="2514"/>
                  </a:lnTo>
                  <a:lnTo>
                    <a:pt x="3469" y="2506"/>
                  </a:lnTo>
                  <a:lnTo>
                    <a:pt x="3469" y="2500"/>
                  </a:lnTo>
                  <a:lnTo>
                    <a:pt x="3469" y="2492"/>
                  </a:lnTo>
                  <a:lnTo>
                    <a:pt x="3469" y="2492"/>
                  </a:lnTo>
                  <a:lnTo>
                    <a:pt x="3469" y="2486"/>
                  </a:lnTo>
                  <a:lnTo>
                    <a:pt x="3469" y="2479"/>
                  </a:lnTo>
                  <a:lnTo>
                    <a:pt x="3469" y="2472"/>
                  </a:lnTo>
                  <a:lnTo>
                    <a:pt x="3469" y="2472"/>
                  </a:lnTo>
                  <a:lnTo>
                    <a:pt x="3469" y="2465"/>
                  </a:lnTo>
                  <a:lnTo>
                    <a:pt x="3469" y="2465"/>
                  </a:lnTo>
                  <a:lnTo>
                    <a:pt x="3469" y="2465"/>
                  </a:lnTo>
                  <a:lnTo>
                    <a:pt x="3477" y="2465"/>
                  </a:lnTo>
                  <a:lnTo>
                    <a:pt x="3477" y="2459"/>
                  </a:lnTo>
                  <a:lnTo>
                    <a:pt x="3484" y="2459"/>
                  </a:lnTo>
                  <a:lnTo>
                    <a:pt x="3491" y="2459"/>
                  </a:lnTo>
                  <a:lnTo>
                    <a:pt x="3491" y="2451"/>
                  </a:lnTo>
                  <a:lnTo>
                    <a:pt x="3499" y="2451"/>
                  </a:lnTo>
                  <a:lnTo>
                    <a:pt x="3505" y="2445"/>
                  </a:lnTo>
                  <a:lnTo>
                    <a:pt x="3505" y="2445"/>
                  </a:lnTo>
                  <a:lnTo>
                    <a:pt x="3513" y="2445"/>
                  </a:lnTo>
                  <a:lnTo>
                    <a:pt x="3520" y="2437"/>
                  </a:lnTo>
                  <a:lnTo>
                    <a:pt x="3520" y="2437"/>
                  </a:lnTo>
                  <a:lnTo>
                    <a:pt x="3527" y="2431"/>
                  </a:lnTo>
                  <a:lnTo>
                    <a:pt x="3527" y="2431"/>
                  </a:lnTo>
                  <a:lnTo>
                    <a:pt x="3534" y="2431"/>
                  </a:lnTo>
                  <a:lnTo>
                    <a:pt x="3542" y="2424"/>
                  </a:lnTo>
                  <a:lnTo>
                    <a:pt x="3542" y="2424"/>
                  </a:lnTo>
                  <a:lnTo>
                    <a:pt x="3549" y="2424"/>
                  </a:lnTo>
                  <a:lnTo>
                    <a:pt x="3557" y="2417"/>
                  </a:lnTo>
                  <a:lnTo>
                    <a:pt x="3557" y="2417"/>
                  </a:lnTo>
                  <a:lnTo>
                    <a:pt x="3564" y="2410"/>
                  </a:lnTo>
                  <a:lnTo>
                    <a:pt x="3564" y="2410"/>
                  </a:lnTo>
                  <a:lnTo>
                    <a:pt x="3571" y="2410"/>
                  </a:lnTo>
                  <a:lnTo>
                    <a:pt x="3571" y="2410"/>
                  </a:lnTo>
                  <a:lnTo>
                    <a:pt x="3578" y="2410"/>
                  </a:lnTo>
                  <a:lnTo>
                    <a:pt x="3578" y="2410"/>
                  </a:lnTo>
                  <a:lnTo>
                    <a:pt x="3586" y="2417"/>
                  </a:lnTo>
                  <a:lnTo>
                    <a:pt x="3586" y="2424"/>
                  </a:lnTo>
                  <a:lnTo>
                    <a:pt x="3586" y="2424"/>
                  </a:lnTo>
                  <a:lnTo>
                    <a:pt x="3593" y="2431"/>
                  </a:lnTo>
                  <a:lnTo>
                    <a:pt x="3593" y="2437"/>
                  </a:lnTo>
                  <a:lnTo>
                    <a:pt x="3593" y="2445"/>
                  </a:lnTo>
                  <a:lnTo>
                    <a:pt x="3600" y="2451"/>
                  </a:lnTo>
                  <a:lnTo>
                    <a:pt x="3600" y="2459"/>
                  </a:lnTo>
                  <a:lnTo>
                    <a:pt x="3608" y="2465"/>
                  </a:lnTo>
                  <a:lnTo>
                    <a:pt x="3614" y="2465"/>
                  </a:lnTo>
                  <a:lnTo>
                    <a:pt x="3614" y="2472"/>
                  </a:lnTo>
                  <a:lnTo>
                    <a:pt x="3622" y="2479"/>
                  </a:lnTo>
                  <a:lnTo>
                    <a:pt x="3629" y="2486"/>
                  </a:lnTo>
                  <a:lnTo>
                    <a:pt x="3636" y="2492"/>
                  </a:lnTo>
                  <a:lnTo>
                    <a:pt x="3636" y="2492"/>
                  </a:lnTo>
                  <a:lnTo>
                    <a:pt x="3636" y="2500"/>
                  </a:lnTo>
                  <a:lnTo>
                    <a:pt x="3643" y="2500"/>
                  </a:lnTo>
                  <a:lnTo>
                    <a:pt x="3643" y="2506"/>
                  </a:lnTo>
                  <a:lnTo>
                    <a:pt x="3643" y="2514"/>
                  </a:lnTo>
                  <a:lnTo>
                    <a:pt x="3643" y="2514"/>
                  </a:lnTo>
                  <a:lnTo>
                    <a:pt x="3643" y="2520"/>
                  </a:lnTo>
                  <a:lnTo>
                    <a:pt x="3643" y="2520"/>
                  </a:lnTo>
                  <a:lnTo>
                    <a:pt x="3643" y="2527"/>
                  </a:lnTo>
                  <a:lnTo>
                    <a:pt x="3643" y="2527"/>
                  </a:lnTo>
                  <a:lnTo>
                    <a:pt x="3636" y="2534"/>
                  </a:lnTo>
                  <a:lnTo>
                    <a:pt x="3636" y="2541"/>
                  </a:lnTo>
                  <a:lnTo>
                    <a:pt x="3636" y="2549"/>
                  </a:lnTo>
                  <a:lnTo>
                    <a:pt x="3636" y="2555"/>
                  </a:lnTo>
                  <a:lnTo>
                    <a:pt x="3636" y="2562"/>
                  </a:lnTo>
                  <a:lnTo>
                    <a:pt x="3643" y="2569"/>
                  </a:lnTo>
                  <a:lnTo>
                    <a:pt x="3651" y="2569"/>
                  </a:lnTo>
                  <a:lnTo>
                    <a:pt x="3657" y="2569"/>
                  </a:lnTo>
                  <a:lnTo>
                    <a:pt x="3665" y="2576"/>
                  </a:lnTo>
                  <a:lnTo>
                    <a:pt x="3665" y="2582"/>
                  </a:lnTo>
                  <a:lnTo>
                    <a:pt x="3672" y="2590"/>
                  </a:lnTo>
                  <a:lnTo>
                    <a:pt x="3672" y="2590"/>
                  </a:lnTo>
                  <a:lnTo>
                    <a:pt x="3679" y="2596"/>
                  </a:lnTo>
                  <a:lnTo>
                    <a:pt x="3679" y="2604"/>
                  </a:lnTo>
                  <a:lnTo>
                    <a:pt x="3679" y="2604"/>
                  </a:lnTo>
                  <a:lnTo>
                    <a:pt x="3679" y="2596"/>
                  </a:lnTo>
                  <a:lnTo>
                    <a:pt x="3679" y="2596"/>
                  </a:lnTo>
                  <a:lnTo>
                    <a:pt x="3679" y="2590"/>
                  </a:lnTo>
                  <a:lnTo>
                    <a:pt x="3679" y="2582"/>
                  </a:lnTo>
                  <a:lnTo>
                    <a:pt x="3679" y="2576"/>
                  </a:lnTo>
                  <a:lnTo>
                    <a:pt x="3679" y="2576"/>
                  </a:lnTo>
                  <a:lnTo>
                    <a:pt x="3679" y="2569"/>
                  </a:lnTo>
                  <a:lnTo>
                    <a:pt x="3679" y="2569"/>
                  </a:lnTo>
                  <a:lnTo>
                    <a:pt x="3679" y="2562"/>
                  </a:lnTo>
                  <a:lnTo>
                    <a:pt x="3672" y="2555"/>
                  </a:lnTo>
                  <a:lnTo>
                    <a:pt x="3672" y="2555"/>
                  </a:lnTo>
                  <a:lnTo>
                    <a:pt x="3665" y="2549"/>
                  </a:lnTo>
                  <a:lnTo>
                    <a:pt x="3665" y="2549"/>
                  </a:lnTo>
                  <a:lnTo>
                    <a:pt x="3657" y="2541"/>
                  </a:lnTo>
                  <a:lnTo>
                    <a:pt x="3657" y="2541"/>
                  </a:lnTo>
                  <a:lnTo>
                    <a:pt x="3651" y="2534"/>
                  </a:lnTo>
                  <a:lnTo>
                    <a:pt x="3651" y="2534"/>
                  </a:lnTo>
                  <a:lnTo>
                    <a:pt x="3651" y="2534"/>
                  </a:lnTo>
                  <a:lnTo>
                    <a:pt x="3651" y="2527"/>
                  </a:lnTo>
                  <a:lnTo>
                    <a:pt x="3651" y="2527"/>
                  </a:lnTo>
                  <a:lnTo>
                    <a:pt x="3651" y="2520"/>
                  </a:lnTo>
                  <a:lnTo>
                    <a:pt x="3651" y="2520"/>
                  </a:lnTo>
                  <a:lnTo>
                    <a:pt x="3651" y="2514"/>
                  </a:lnTo>
                  <a:lnTo>
                    <a:pt x="3651" y="2506"/>
                  </a:lnTo>
                  <a:lnTo>
                    <a:pt x="3651" y="2500"/>
                  </a:lnTo>
                  <a:lnTo>
                    <a:pt x="3651" y="2492"/>
                  </a:lnTo>
                  <a:lnTo>
                    <a:pt x="3651" y="2486"/>
                  </a:lnTo>
                  <a:lnTo>
                    <a:pt x="3651" y="2486"/>
                  </a:lnTo>
                  <a:lnTo>
                    <a:pt x="3651" y="2479"/>
                  </a:lnTo>
                  <a:lnTo>
                    <a:pt x="3651" y="2479"/>
                  </a:lnTo>
                  <a:lnTo>
                    <a:pt x="3651" y="2472"/>
                  </a:lnTo>
                  <a:lnTo>
                    <a:pt x="3651" y="2472"/>
                  </a:lnTo>
                  <a:lnTo>
                    <a:pt x="3651" y="2472"/>
                  </a:lnTo>
                  <a:lnTo>
                    <a:pt x="3657" y="2472"/>
                  </a:lnTo>
                  <a:lnTo>
                    <a:pt x="3657" y="2465"/>
                  </a:lnTo>
                  <a:lnTo>
                    <a:pt x="3657" y="2451"/>
                  </a:lnTo>
                  <a:lnTo>
                    <a:pt x="3657" y="2445"/>
                  </a:lnTo>
                  <a:lnTo>
                    <a:pt x="3651" y="2437"/>
                  </a:lnTo>
                  <a:lnTo>
                    <a:pt x="3651" y="2424"/>
                  </a:lnTo>
                  <a:lnTo>
                    <a:pt x="3643" y="2417"/>
                  </a:lnTo>
                  <a:lnTo>
                    <a:pt x="3636" y="2410"/>
                  </a:lnTo>
                  <a:lnTo>
                    <a:pt x="3629" y="2402"/>
                  </a:lnTo>
                  <a:lnTo>
                    <a:pt x="3629" y="2396"/>
                  </a:lnTo>
                  <a:lnTo>
                    <a:pt x="3622" y="2396"/>
                  </a:lnTo>
                  <a:lnTo>
                    <a:pt x="3622" y="2389"/>
                  </a:lnTo>
                  <a:lnTo>
                    <a:pt x="3622" y="2389"/>
                  </a:lnTo>
                  <a:lnTo>
                    <a:pt x="3622" y="2382"/>
                  </a:lnTo>
                  <a:lnTo>
                    <a:pt x="3622" y="2375"/>
                  </a:lnTo>
                  <a:lnTo>
                    <a:pt x="3629" y="2369"/>
                  </a:lnTo>
                  <a:lnTo>
                    <a:pt x="3636" y="2347"/>
                  </a:lnTo>
                  <a:lnTo>
                    <a:pt x="3651" y="2320"/>
                  </a:lnTo>
                  <a:lnTo>
                    <a:pt x="3665" y="2292"/>
                  </a:lnTo>
                  <a:lnTo>
                    <a:pt x="3672" y="2265"/>
                  </a:lnTo>
                  <a:lnTo>
                    <a:pt x="3679" y="2237"/>
                  </a:lnTo>
                  <a:lnTo>
                    <a:pt x="3686" y="2223"/>
                  </a:lnTo>
                  <a:lnTo>
                    <a:pt x="3694" y="2216"/>
                  </a:lnTo>
                  <a:lnTo>
                    <a:pt x="3694" y="2210"/>
                  </a:lnTo>
                  <a:lnTo>
                    <a:pt x="3694" y="2196"/>
                  </a:lnTo>
                  <a:lnTo>
                    <a:pt x="3694" y="2189"/>
                  </a:lnTo>
                  <a:lnTo>
                    <a:pt x="3694" y="2175"/>
                  </a:lnTo>
                  <a:lnTo>
                    <a:pt x="3694" y="2168"/>
                  </a:lnTo>
                  <a:lnTo>
                    <a:pt x="3694" y="2155"/>
                  </a:lnTo>
                  <a:lnTo>
                    <a:pt x="3694" y="2147"/>
                  </a:lnTo>
                  <a:lnTo>
                    <a:pt x="3700" y="2133"/>
                  </a:lnTo>
                  <a:lnTo>
                    <a:pt x="3700" y="2126"/>
                  </a:lnTo>
                  <a:lnTo>
                    <a:pt x="3700" y="2112"/>
                  </a:lnTo>
                  <a:lnTo>
                    <a:pt x="3708" y="2106"/>
                  </a:lnTo>
                  <a:lnTo>
                    <a:pt x="3708" y="2099"/>
                  </a:lnTo>
                  <a:lnTo>
                    <a:pt x="3716" y="2092"/>
                  </a:lnTo>
                  <a:lnTo>
                    <a:pt x="3716" y="2078"/>
                  </a:lnTo>
                  <a:lnTo>
                    <a:pt x="3716" y="2071"/>
                  </a:lnTo>
                  <a:lnTo>
                    <a:pt x="3716" y="2065"/>
                  </a:lnTo>
                  <a:lnTo>
                    <a:pt x="3716" y="2057"/>
                  </a:lnTo>
                  <a:lnTo>
                    <a:pt x="3716" y="2057"/>
                  </a:lnTo>
                  <a:lnTo>
                    <a:pt x="3708" y="2051"/>
                  </a:lnTo>
                  <a:lnTo>
                    <a:pt x="3708" y="2051"/>
                  </a:lnTo>
                  <a:lnTo>
                    <a:pt x="3700" y="2043"/>
                  </a:lnTo>
                  <a:lnTo>
                    <a:pt x="3694" y="2043"/>
                  </a:lnTo>
                  <a:lnTo>
                    <a:pt x="3694" y="2043"/>
                  </a:lnTo>
                  <a:lnTo>
                    <a:pt x="3694" y="2037"/>
                  </a:lnTo>
                  <a:lnTo>
                    <a:pt x="3686" y="2030"/>
                  </a:lnTo>
                  <a:lnTo>
                    <a:pt x="3686" y="2030"/>
                  </a:lnTo>
                  <a:lnTo>
                    <a:pt x="3686" y="2023"/>
                  </a:lnTo>
                  <a:lnTo>
                    <a:pt x="3686" y="2016"/>
                  </a:lnTo>
                  <a:lnTo>
                    <a:pt x="3686" y="2009"/>
                  </a:lnTo>
                  <a:lnTo>
                    <a:pt x="3686" y="2002"/>
                  </a:lnTo>
                  <a:lnTo>
                    <a:pt x="3694" y="2002"/>
                  </a:lnTo>
                  <a:lnTo>
                    <a:pt x="3694" y="1996"/>
                  </a:lnTo>
                  <a:lnTo>
                    <a:pt x="3694" y="1988"/>
                  </a:lnTo>
                  <a:lnTo>
                    <a:pt x="3700" y="1981"/>
                  </a:lnTo>
                  <a:lnTo>
                    <a:pt x="3700" y="1975"/>
                  </a:lnTo>
                  <a:lnTo>
                    <a:pt x="3708" y="1967"/>
                  </a:lnTo>
                  <a:lnTo>
                    <a:pt x="3708" y="1953"/>
                  </a:lnTo>
                  <a:lnTo>
                    <a:pt x="3716" y="1947"/>
                  </a:lnTo>
                  <a:lnTo>
                    <a:pt x="3716" y="1940"/>
                  </a:lnTo>
                  <a:lnTo>
                    <a:pt x="3716" y="1933"/>
                  </a:lnTo>
                  <a:lnTo>
                    <a:pt x="3716" y="1925"/>
                  </a:lnTo>
                  <a:lnTo>
                    <a:pt x="3708" y="1918"/>
                  </a:lnTo>
                  <a:lnTo>
                    <a:pt x="3708" y="1911"/>
                  </a:lnTo>
                  <a:lnTo>
                    <a:pt x="3700" y="1905"/>
                  </a:lnTo>
                  <a:lnTo>
                    <a:pt x="3694" y="1897"/>
                  </a:lnTo>
                  <a:lnTo>
                    <a:pt x="3686" y="1891"/>
                  </a:lnTo>
                  <a:lnTo>
                    <a:pt x="3686" y="1891"/>
                  </a:lnTo>
                  <a:lnTo>
                    <a:pt x="3679" y="1884"/>
                  </a:lnTo>
                  <a:lnTo>
                    <a:pt x="3672" y="1877"/>
                  </a:lnTo>
                  <a:lnTo>
                    <a:pt x="3665" y="1862"/>
                  </a:lnTo>
                  <a:lnTo>
                    <a:pt x="3665" y="1856"/>
                  </a:lnTo>
                  <a:lnTo>
                    <a:pt x="3657" y="1849"/>
                  </a:lnTo>
                  <a:lnTo>
                    <a:pt x="3651" y="1842"/>
                  </a:lnTo>
                  <a:lnTo>
                    <a:pt x="3643" y="1835"/>
                  </a:lnTo>
                  <a:lnTo>
                    <a:pt x="3636" y="1828"/>
                  </a:lnTo>
                  <a:lnTo>
                    <a:pt x="3629" y="1821"/>
                  </a:lnTo>
                  <a:lnTo>
                    <a:pt x="3629" y="1821"/>
                  </a:lnTo>
                  <a:lnTo>
                    <a:pt x="3629" y="1821"/>
                  </a:lnTo>
                  <a:lnTo>
                    <a:pt x="3629" y="1821"/>
                  </a:lnTo>
                  <a:lnTo>
                    <a:pt x="3622" y="1821"/>
                  </a:lnTo>
                  <a:lnTo>
                    <a:pt x="3622" y="1815"/>
                  </a:lnTo>
                  <a:lnTo>
                    <a:pt x="3622" y="1815"/>
                  </a:lnTo>
                  <a:lnTo>
                    <a:pt x="3614" y="1815"/>
                  </a:lnTo>
                  <a:lnTo>
                    <a:pt x="3614" y="1815"/>
                  </a:lnTo>
                  <a:lnTo>
                    <a:pt x="3614" y="1807"/>
                  </a:lnTo>
                  <a:lnTo>
                    <a:pt x="3608" y="1807"/>
                  </a:lnTo>
                  <a:lnTo>
                    <a:pt x="3608" y="1801"/>
                  </a:lnTo>
                  <a:lnTo>
                    <a:pt x="3608" y="1801"/>
                  </a:lnTo>
                  <a:lnTo>
                    <a:pt x="3608" y="1794"/>
                  </a:lnTo>
                  <a:lnTo>
                    <a:pt x="3600" y="1794"/>
                  </a:lnTo>
                  <a:lnTo>
                    <a:pt x="3600" y="1787"/>
                  </a:lnTo>
                  <a:lnTo>
                    <a:pt x="3600" y="1787"/>
                  </a:lnTo>
                  <a:lnTo>
                    <a:pt x="3593" y="1780"/>
                  </a:lnTo>
                  <a:lnTo>
                    <a:pt x="3593" y="1780"/>
                  </a:lnTo>
                  <a:lnTo>
                    <a:pt x="3586" y="1773"/>
                  </a:lnTo>
                  <a:lnTo>
                    <a:pt x="3578" y="1773"/>
                  </a:lnTo>
                  <a:lnTo>
                    <a:pt x="3578" y="1773"/>
                  </a:lnTo>
                  <a:lnTo>
                    <a:pt x="3571" y="1766"/>
                  </a:lnTo>
                  <a:lnTo>
                    <a:pt x="3571" y="1766"/>
                  </a:lnTo>
                  <a:lnTo>
                    <a:pt x="3564" y="1766"/>
                  </a:lnTo>
                  <a:lnTo>
                    <a:pt x="3564" y="1766"/>
                  </a:lnTo>
                  <a:lnTo>
                    <a:pt x="3557" y="1766"/>
                  </a:lnTo>
                  <a:lnTo>
                    <a:pt x="3557" y="1766"/>
                  </a:lnTo>
                  <a:lnTo>
                    <a:pt x="3549" y="1766"/>
                  </a:lnTo>
                  <a:lnTo>
                    <a:pt x="3549" y="1773"/>
                  </a:lnTo>
                  <a:lnTo>
                    <a:pt x="3542" y="1773"/>
                  </a:lnTo>
                  <a:lnTo>
                    <a:pt x="3542" y="1773"/>
                  </a:lnTo>
                  <a:lnTo>
                    <a:pt x="3542" y="1773"/>
                  </a:lnTo>
                  <a:lnTo>
                    <a:pt x="3534" y="1773"/>
                  </a:lnTo>
                  <a:lnTo>
                    <a:pt x="3534" y="1773"/>
                  </a:lnTo>
                  <a:lnTo>
                    <a:pt x="3534" y="1773"/>
                  </a:lnTo>
                  <a:lnTo>
                    <a:pt x="3527" y="1773"/>
                  </a:lnTo>
                  <a:lnTo>
                    <a:pt x="3527" y="1773"/>
                  </a:lnTo>
                  <a:lnTo>
                    <a:pt x="3527" y="1773"/>
                  </a:lnTo>
                  <a:lnTo>
                    <a:pt x="3520" y="1773"/>
                  </a:lnTo>
                  <a:lnTo>
                    <a:pt x="3520" y="1773"/>
                  </a:lnTo>
                  <a:lnTo>
                    <a:pt x="3520" y="1773"/>
                  </a:lnTo>
                  <a:lnTo>
                    <a:pt x="3513" y="1773"/>
                  </a:lnTo>
                  <a:lnTo>
                    <a:pt x="3513" y="1766"/>
                  </a:lnTo>
                  <a:lnTo>
                    <a:pt x="3513" y="1766"/>
                  </a:lnTo>
                  <a:lnTo>
                    <a:pt x="3505" y="1760"/>
                  </a:lnTo>
                  <a:lnTo>
                    <a:pt x="3505" y="1760"/>
                  </a:lnTo>
                  <a:lnTo>
                    <a:pt x="3505" y="1760"/>
                  </a:lnTo>
                  <a:lnTo>
                    <a:pt x="3505" y="1752"/>
                  </a:lnTo>
                  <a:lnTo>
                    <a:pt x="3499" y="1746"/>
                  </a:lnTo>
                  <a:lnTo>
                    <a:pt x="3499" y="1738"/>
                  </a:lnTo>
                  <a:lnTo>
                    <a:pt x="3499" y="1725"/>
                  </a:lnTo>
                  <a:lnTo>
                    <a:pt x="3499" y="1717"/>
                  </a:lnTo>
                  <a:lnTo>
                    <a:pt x="3491" y="1711"/>
                  </a:lnTo>
                  <a:lnTo>
                    <a:pt x="3491" y="1704"/>
                  </a:lnTo>
                  <a:lnTo>
                    <a:pt x="3491" y="1690"/>
                  </a:lnTo>
                  <a:lnTo>
                    <a:pt x="3491" y="1683"/>
                  </a:lnTo>
                  <a:lnTo>
                    <a:pt x="3499" y="1670"/>
                  </a:lnTo>
                  <a:lnTo>
                    <a:pt x="3499" y="1656"/>
                  </a:lnTo>
                  <a:lnTo>
                    <a:pt x="3505" y="1642"/>
                  </a:lnTo>
                  <a:lnTo>
                    <a:pt x="3505" y="1628"/>
                  </a:lnTo>
                  <a:lnTo>
                    <a:pt x="3513" y="1615"/>
                  </a:lnTo>
                  <a:lnTo>
                    <a:pt x="3513" y="1593"/>
                  </a:lnTo>
                  <a:lnTo>
                    <a:pt x="3520" y="1580"/>
                  </a:lnTo>
                  <a:lnTo>
                    <a:pt x="3520" y="1566"/>
                  </a:lnTo>
                  <a:lnTo>
                    <a:pt x="3527" y="1558"/>
                  </a:lnTo>
                  <a:lnTo>
                    <a:pt x="3527" y="1545"/>
                  </a:lnTo>
                  <a:lnTo>
                    <a:pt x="3534" y="1531"/>
                  </a:lnTo>
                  <a:lnTo>
                    <a:pt x="3534" y="1525"/>
                  </a:lnTo>
                  <a:lnTo>
                    <a:pt x="3534" y="1511"/>
                  </a:lnTo>
                  <a:lnTo>
                    <a:pt x="3542" y="1497"/>
                  </a:lnTo>
                  <a:lnTo>
                    <a:pt x="3542" y="1490"/>
                  </a:lnTo>
                  <a:lnTo>
                    <a:pt x="3549" y="1476"/>
                  </a:lnTo>
                  <a:lnTo>
                    <a:pt x="3549" y="1469"/>
                  </a:lnTo>
                  <a:lnTo>
                    <a:pt x="3557" y="1469"/>
                  </a:lnTo>
                  <a:lnTo>
                    <a:pt x="3557" y="1462"/>
                  </a:lnTo>
                  <a:lnTo>
                    <a:pt x="3564" y="1462"/>
                  </a:lnTo>
                  <a:lnTo>
                    <a:pt x="3564" y="1455"/>
                  </a:lnTo>
                  <a:lnTo>
                    <a:pt x="3571" y="1455"/>
                  </a:lnTo>
                  <a:lnTo>
                    <a:pt x="3571" y="1448"/>
                  </a:lnTo>
                  <a:lnTo>
                    <a:pt x="3571" y="1441"/>
                  </a:lnTo>
                  <a:lnTo>
                    <a:pt x="3578" y="1441"/>
                  </a:lnTo>
                  <a:lnTo>
                    <a:pt x="3578" y="1441"/>
                  </a:lnTo>
                  <a:lnTo>
                    <a:pt x="3578" y="1435"/>
                  </a:lnTo>
                  <a:lnTo>
                    <a:pt x="3578" y="1435"/>
                  </a:lnTo>
                  <a:lnTo>
                    <a:pt x="3586" y="1427"/>
                  </a:lnTo>
                  <a:lnTo>
                    <a:pt x="3586" y="1427"/>
                  </a:lnTo>
                  <a:lnTo>
                    <a:pt x="3586" y="1427"/>
                  </a:lnTo>
                  <a:lnTo>
                    <a:pt x="3586" y="1421"/>
                  </a:lnTo>
                  <a:lnTo>
                    <a:pt x="3586" y="1421"/>
                  </a:lnTo>
                  <a:lnTo>
                    <a:pt x="3578" y="1421"/>
                  </a:lnTo>
                  <a:lnTo>
                    <a:pt x="3578" y="1421"/>
                  </a:lnTo>
                  <a:lnTo>
                    <a:pt x="3571" y="1421"/>
                  </a:lnTo>
                  <a:lnTo>
                    <a:pt x="3571" y="1421"/>
                  </a:lnTo>
                  <a:lnTo>
                    <a:pt x="3571" y="1421"/>
                  </a:lnTo>
                  <a:lnTo>
                    <a:pt x="3564" y="1421"/>
                  </a:lnTo>
                  <a:lnTo>
                    <a:pt x="3564" y="1413"/>
                  </a:lnTo>
                  <a:lnTo>
                    <a:pt x="3564" y="1407"/>
                  </a:lnTo>
                  <a:lnTo>
                    <a:pt x="3564" y="1400"/>
                  </a:lnTo>
                  <a:lnTo>
                    <a:pt x="3564" y="1393"/>
                  </a:lnTo>
                  <a:lnTo>
                    <a:pt x="3564" y="1386"/>
                  </a:lnTo>
                  <a:lnTo>
                    <a:pt x="3564" y="1379"/>
                  </a:lnTo>
                  <a:lnTo>
                    <a:pt x="3564" y="1372"/>
                  </a:lnTo>
                  <a:lnTo>
                    <a:pt x="3564" y="1366"/>
                  </a:lnTo>
                  <a:lnTo>
                    <a:pt x="3564" y="1358"/>
                  </a:lnTo>
                  <a:lnTo>
                    <a:pt x="3564" y="1345"/>
                  </a:lnTo>
                  <a:lnTo>
                    <a:pt x="3564" y="1338"/>
                  </a:lnTo>
                  <a:lnTo>
                    <a:pt x="3564" y="1331"/>
                  </a:lnTo>
                  <a:lnTo>
                    <a:pt x="3564" y="1317"/>
                  </a:lnTo>
                  <a:lnTo>
                    <a:pt x="3564" y="1310"/>
                  </a:lnTo>
                  <a:lnTo>
                    <a:pt x="3564" y="1303"/>
                  </a:lnTo>
                  <a:lnTo>
                    <a:pt x="3564" y="1296"/>
                  </a:lnTo>
                  <a:lnTo>
                    <a:pt x="3564" y="1282"/>
                  </a:lnTo>
                  <a:lnTo>
                    <a:pt x="3564" y="1282"/>
                  </a:lnTo>
                  <a:lnTo>
                    <a:pt x="3571" y="1282"/>
                  </a:lnTo>
                  <a:lnTo>
                    <a:pt x="3571" y="1276"/>
                  </a:lnTo>
                  <a:lnTo>
                    <a:pt x="3578" y="1276"/>
                  </a:lnTo>
                  <a:lnTo>
                    <a:pt x="3578" y="1276"/>
                  </a:lnTo>
                  <a:lnTo>
                    <a:pt x="3578" y="1276"/>
                  </a:lnTo>
                  <a:lnTo>
                    <a:pt x="3586" y="1268"/>
                  </a:lnTo>
                  <a:lnTo>
                    <a:pt x="3586" y="1268"/>
                  </a:lnTo>
                  <a:lnTo>
                    <a:pt x="3586" y="1255"/>
                  </a:lnTo>
                  <a:lnTo>
                    <a:pt x="3578" y="1241"/>
                  </a:lnTo>
                  <a:lnTo>
                    <a:pt x="3578" y="1221"/>
                  </a:lnTo>
                  <a:lnTo>
                    <a:pt x="3571" y="1207"/>
                  </a:lnTo>
                  <a:lnTo>
                    <a:pt x="3564" y="1193"/>
                  </a:lnTo>
                  <a:lnTo>
                    <a:pt x="3564" y="1178"/>
                  </a:lnTo>
                  <a:lnTo>
                    <a:pt x="3557" y="1165"/>
                  </a:lnTo>
                  <a:lnTo>
                    <a:pt x="3557" y="1150"/>
                  </a:lnTo>
                  <a:lnTo>
                    <a:pt x="3557" y="1136"/>
                  </a:lnTo>
                  <a:lnTo>
                    <a:pt x="3557" y="1122"/>
                  </a:lnTo>
                  <a:lnTo>
                    <a:pt x="3564" y="1108"/>
                  </a:lnTo>
                  <a:lnTo>
                    <a:pt x="3564" y="1102"/>
                  </a:lnTo>
                  <a:lnTo>
                    <a:pt x="3571" y="1088"/>
                  </a:lnTo>
                  <a:lnTo>
                    <a:pt x="3571" y="1075"/>
                  </a:lnTo>
                  <a:lnTo>
                    <a:pt x="3571" y="1060"/>
                  </a:lnTo>
                  <a:lnTo>
                    <a:pt x="3571" y="1046"/>
                  </a:lnTo>
                  <a:lnTo>
                    <a:pt x="3564" y="1040"/>
                  </a:lnTo>
                  <a:lnTo>
                    <a:pt x="3564" y="1032"/>
                  </a:lnTo>
                  <a:lnTo>
                    <a:pt x="3557" y="1026"/>
                  </a:lnTo>
                  <a:lnTo>
                    <a:pt x="3549" y="1018"/>
                  </a:lnTo>
                  <a:lnTo>
                    <a:pt x="3542" y="1012"/>
                  </a:lnTo>
                  <a:lnTo>
                    <a:pt x="3534" y="1012"/>
                  </a:lnTo>
                  <a:lnTo>
                    <a:pt x="3527" y="1005"/>
                  </a:lnTo>
                  <a:lnTo>
                    <a:pt x="3520" y="998"/>
                  </a:lnTo>
                  <a:lnTo>
                    <a:pt x="3513" y="991"/>
                  </a:lnTo>
                  <a:lnTo>
                    <a:pt x="3505" y="985"/>
                  </a:lnTo>
                  <a:lnTo>
                    <a:pt x="3491" y="971"/>
                  </a:lnTo>
                  <a:lnTo>
                    <a:pt x="3484" y="963"/>
                  </a:lnTo>
                  <a:lnTo>
                    <a:pt x="3477" y="957"/>
                  </a:lnTo>
                  <a:lnTo>
                    <a:pt x="3462" y="950"/>
                  </a:lnTo>
                  <a:lnTo>
                    <a:pt x="3455" y="943"/>
                  </a:lnTo>
                  <a:lnTo>
                    <a:pt x="3440" y="929"/>
                  </a:lnTo>
                  <a:lnTo>
                    <a:pt x="3440" y="929"/>
                  </a:lnTo>
                  <a:lnTo>
                    <a:pt x="3434" y="922"/>
                  </a:lnTo>
                  <a:lnTo>
                    <a:pt x="3419" y="915"/>
                  </a:lnTo>
                  <a:lnTo>
                    <a:pt x="3412" y="908"/>
                  </a:lnTo>
                  <a:lnTo>
                    <a:pt x="3397" y="895"/>
                  </a:lnTo>
                  <a:lnTo>
                    <a:pt x="3383" y="887"/>
                  </a:lnTo>
                  <a:lnTo>
                    <a:pt x="3376" y="873"/>
                  </a:lnTo>
                  <a:lnTo>
                    <a:pt x="3369" y="867"/>
                  </a:lnTo>
                  <a:lnTo>
                    <a:pt x="3362" y="860"/>
                  </a:lnTo>
                  <a:lnTo>
                    <a:pt x="3354" y="846"/>
                  </a:lnTo>
                  <a:lnTo>
                    <a:pt x="3340" y="839"/>
                  </a:lnTo>
                  <a:lnTo>
                    <a:pt x="3297" y="791"/>
                  </a:lnTo>
                  <a:lnTo>
                    <a:pt x="3297" y="791"/>
                  </a:lnTo>
                  <a:lnTo>
                    <a:pt x="3309" y="775"/>
                  </a:lnTo>
                  <a:lnTo>
                    <a:pt x="3344" y="775"/>
                  </a:lnTo>
                  <a:lnTo>
                    <a:pt x="3420" y="819"/>
                  </a:lnTo>
                  <a:lnTo>
                    <a:pt x="3508" y="863"/>
                  </a:lnTo>
                  <a:lnTo>
                    <a:pt x="3657" y="838"/>
                  </a:lnTo>
                  <a:lnTo>
                    <a:pt x="3803" y="838"/>
                  </a:lnTo>
                  <a:lnTo>
                    <a:pt x="3891" y="856"/>
                  </a:lnTo>
                  <a:lnTo>
                    <a:pt x="3952" y="885"/>
                  </a:lnTo>
                  <a:lnTo>
                    <a:pt x="3948" y="4107"/>
                  </a:lnTo>
                  <a:lnTo>
                    <a:pt x="0" y="410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47" name="Прямоугольник 346"/>
            <p:cNvSpPr/>
            <p:nvPr/>
          </p:nvSpPr>
          <p:spPr>
            <a:xfrm>
              <a:off x="2155039" y="7835642"/>
              <a:ext cx="522528" cy="64119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8" name="TextBox 347"/>
            <p:cNvSpPr txBox="1"/>
            <p:nvPr/>
          </p:nvSpPr>
          <p:spPr>
            <a:xfrm>
              <a:off x="2361245" y="8139516"/>
              <a:ext cx="649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</a:t>
              </a:r>
              <a:r>
                <a:rPr lang="en-US" sz="2000" dirty="0" smtClean="0">
                  <a:solidFill>
                    <a:srgbClr val="FF0000"/>
                  </a:solidFill>
                </a:rPr>
                <a:t>.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3" name="Группа 272"/>
          <p:cNvGrpSpPr/>
          <p:nvPr/>
        </p:nvGrpSpPr>
        <p:grpSpPr>
          <a:xfrm>
            <a:off x="6623149" y="7538058"/>
            <a:ext cx="2005232" cy="1931448"/>
            <a:chOff x="11838821" y="1803478"/>
            <a:chExt cx="1627424" cy="1567542"/>
          </a:xfrm>
        </p:grpSpPr>
        <p:sp>
          <p:nvSpPr>
            <p:cNvPr id="274" name="Прямоугольник 273"/>
            <p:cNvSpPr/>
            <p:nvPr/>
          </p:nvSpPr>
          <p:spPr>
            <a:xfrm>
              <a:off x="11839074" y="1803478"/>
              <a:ext cx="1627171" cy="789215"/>
            </a:xfrm>
            <a:prstGeom prst="rect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77" name="Овал 276"/>
            <p:cNvSpPr/>
            <p:nvPr/>
          </p:nvSpPr>
          <p:spPr>
            <a:xfrm>
              <a:off x="11910703" y="1844983"/>
              <a:ext cx="694348" cy="694348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rgbClr val="FF0000"/>
                </a:solidFill>
              </a:endParaRPr>
            </a:p>
          </p:txBody>
        </p:sp>
        <p:sp>
          <p:nvSpPr>
            <p:cNvPr id="278" name="Freeform 5"/>
            <p:cNvSpPr>
              <a:spLocks/>
            </p:cNvSpPr>
            <p:nvPr/>
          </p:nvSpPr>
          <p:spPr bwMode="auto">
            <a:xfrm>
              <a:off x="11947801" y="1895196"/>
              <a:ext cx="620819" cy="599774"/>
            </a:xfrm>
            <a:custGeom>
              <a:avLst/>
              <a:gdLst>
                <a:gd name="T0" fmla="*/ 4416 w 8833"/>
                <a:gd name="T1" fmla="*/ 4133 h 8550"/>
                <a:gd name="T2" fmla="*/ 325 w 8833"/>
                <a:gd name="T3" fmla="*/ 3545 h 8550"/>
                <a:gd name="T4" fmla="*/ 3828 w 8833"/>
                <a:gd name="T5" fmla="*/ 8225 h 8550"/>
                <a:gd name="T6" fmla="*/ 8508 w 8833"/>
                <a:gd name="T7" fmla="*/ 4722 h 8550"/>
                <a:gd name="T8" fmla="*/ 5005 w 8833"/>
                <a:gd name="T9" fmla="*/ 42 h 8550"/>
                <a:gd name="T10" fmla="*/ 4416 w 8833"/>
                <a:gd name="T11" fmla="*/ 0 h 8550"/>
                <a:gd name="T12" fmla="*/ 4416 w 8833"/>
                <a:gd name="T13" fmla="*/ 4133 h 8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33" h="8550">
                  <a:moveTo>
                    <a:pt x="4416" y="4133"/>
                  </a:moveTo>
                  <a:lnTo>
                    <a:pt x="325" y="3545"/>
                  </a:lnTo>
                  <a:cubicBezTo>
                    <a:pt x="0" y="5805"/>
                    <a:pt x="1569" y="7900"/>
                    <a:pt x="3828" y="8225"/>
                  </a:cubicBezTo>
                  <a:cubicBezTo>
                    <a:pt x="6088" y="8550"/>
                    <a:pt x="8183" y="6981"/>
                    <a:pt x="8508" y="4722"/>
                  </a:cubicBezTo>
                  <a:cubicBezTo>
                    <a:pt x="8833" y="2462"/>
                    <a:pt x="7264" y="367"/>
                    <a:pt x="5005" y="42"/>
                  </a:cubicBezTo>
                  <a:cubicBezTo>
                    <a:pt x="4810" y="14"/>
                    <a:pt x="4613" y="0"/>
                    <a:pt x="4416" y="0"/>
                  </a:cubicBezTo>
                  <a:lnTo>
                    <a:pt x="4416" y="4133"/>
                  </a:lnTo>
                  <a:close/>
                </a:path>
              </a:pathLst>
            </a:custGeom>
            <a:solidFill>
              <a:srgbClr val="000000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79" name="Freeform 6"/>
            <p:cNvSpPr>
              <a:spLocks/>
            </p:cNvSpPr>
            <p:nvPr/>
          </p:nvSpPr>
          <p:spPr bwMode="auto">
            <a:xfrm>
              <a:off x="11970015" y="1895196"/>
              <a:ext cx="287611" cy="289949"/>
            </a:xfrm>
            <a:custGeom>
              <a:avLst/>
              <a:gdLst>
                <a:gd name="T0" fmla="*/ 4091 w 4091"/>
                <a:gd name="T1" fmla="*/ 4133 h 4133"/>
                <a:gd name="T2" fmla="*/ 4091 w 4091"/>
                <a:gd name="T3" fmla="*/ 0 h 4133"/>
                <a:gd name="T4" fmla="*/ 0 w 4091"/>
                <a:gd name="T5" fmla="*/ 3545 h 4133"/>
                <a:gd name="T6" fmla="*/ 4091 w 4091"/>
                <a:gd name="T7" fmla="*/ 4133 h 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1" h="4133">
                  <a:moveTo>
                    <a:pt x="4091" y="4133"/>
                  </a:moveTo>
                  <a:lnTo>
                    <a:pt x="4091" y="0"/>
                  </a:lnTo>
                  <a:cubicBezTo>
                    <a:pt x="2036" y="0"/>
                    <a:pt x="293" y="1511"/>
                    <a:pt x="0" y="3545"/>
                  </a:cubicBezTo>
                  <a:lnTo>
                    <a:pt x="4091" y="4133"/>
                  </a:lnTo>
                  <a:close/>
                </a:path>
              </a:pathLst>
            </a:custGeom>
            <a:solidFill>
              <a:srgbClr val="FFFFFF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80" name="Группа 279"/>
            <p:cNvGrpSpPr/>
            <p:nvPr/>
          </p:nvGrpSpPr>
          <p:grpSpPr>
            <a:xfrm>
              <a:off x="12679122" y="1844983"/>
              <a:ext cx="694348" cy="694348"/>
              <a:chOff x="3265551" y="2318518"/>
              <a:chExt cx="900857" cy="900857"/>
            </a:xfrm>
          </p:grpSpPr>
          <p:sp>
            <p:nvSpPr>
              <p:cNvPr id="290" name="Овал 289"/>
              <p:cNvSpPr/>
              <p:nvPr/>
            </p:nvSpPr>
            <p:spPr>
              <a:xfrm>
                <a:off x="3265551" y="2318518"/>
                <a:ext cx="900857" cy="900857"/>
              </a:xfrm>
              <a:prstGeom prst="ellipse">
                <a:avLst/>
              </a:prstGeom>
              <a:solidFill>
                <a:srgbClr val="0000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91" name="Группа 290"/>
              <p:cNvGrpSpPr/>
              <p:nvPr/>
            </p:nvGrpSpPr>
            <p:grpSpPr>
              <a:xfrm>
                <a:off x="3347178" y="2386697"/>
                <a:ext cx="735013" cy="733425"/>
                <a:chOff x="3540125" y="2403475"/>
                <a:chExt cx="735013" cy="733425"/>
              </a:xfrm>
            </p:grpSpPr>
            <p:sp>
              <p:nvSpPr>
                <p:cNvPr id="292" name="Freeform 10"/>
                <p:cNvSpPr>
                  <a:spLocks/>
                </p:cNvSpPr>
                <p:nvPr/>
              </p:nvSpPr>
              <p:spPr bwMode="auto">
                <a:xfrm>
                  <a:off x="3908425" y="2403475"/>
                  <a:ext cx="193675" cy="366713"/>
                </a:xfrm>
                <a:custGeom>
                  <a:avLst/>
                  <a:gdLst>
                    <a:gd name="T0" fmla="*/ 0 w 2044"/>
                    <a:gd name="T1" fmla="*/ 3853 h 3853"/>
                    <a:gd name="T2" fmla="*/ 2044 w 2044"/>
                    <a:gd name="T3" fmla="*/ 587 h 3853"/>
                    <a:gd name="T4" fmla="*/ 0 w 2044"/>
                    <a:gd name="T5" fmla="*/ 0 h 3853"/>
                    <a:gd name="T6" fmla="*/ 0 w 2044"/>
                    <a:gd name="T7" fmla="*/ 3853 h 3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4" h="3853">
                      <a:moveTo>
                        <a:pt x="0" y="3853"/>
                      </a:moveTo>
                      <a:lnTo>
                        <a:pt x="2044" y="587"/>
                      </a:lnTo>
                      <a:cubicBezTo>
                        <a:pt x="1432" y="203"/>
                        <a:pt x="723" y="0"/>
                        <a:pt x="0" y="0"/>
                      </a:cubicBezTo>
                      <a:lnTo>
                        <a:pt x="0" y="38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293" name="Freeform 11"/>
                <p:cNvSpPr>
                  <a:spLocks/>
                </p:cNvSpPr>
                <p:nvPr/>
              </p:nvSpPr>
              <p:spPr bwMode="auto">
                <a:xfrm>
                  <a:off x="3540125" y="2403475"/>
                  <a:ext cx="735013" cy="733425"/>
                </a:xfrm>
                <a:custGeom>
                  <a:avLst/>
                  <a:gdLst>
                    <a:gd name="T0" fmla="*/ 3853 w 7707"/>
                    <a:gd name="T1" fmla="*/ 3853 h 7707"/>
                    <a:gd name="T2" fmla="*/ 3853 w 7707"/>
                    <a:gd name="T3" fmla="*/ 0 h 7707"/>
                    <a:gd name="T4" fmla="*/ 0 w 7707"/>
                    <a:gd name="T5" fmla="*/ 3853 h 7707"/>
                    <a:gd name="T6" fmla="*/ 3853 w 7707"/>
                    <a:gd name="T7" fmla="*/ 7707 h 7707"/>
                    <a:gd name="T8" fmla="*/ 7707 w 7707"/>
                    <a:gd name="T9" fmla="*/ 3853 h 7707"/>
                    <a:gd name="T10" fmla="*/ 5897 w 7707"/>
                    <a:gd name="T11" fmla="*/ 587 h 7707"/>
                    <a:gd name="T12" fmla="*/ 3853 w 7707"/>
                    <a:gd name="T13" fmla="*/ 3853 h 7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07" h="7707">
                      <a:moveTo>
                        <a:pt x="3853" y="3853"/>
                      </a:moveTo>
                      <a:lnTo>
                        <a:pt x="3853" y="0"/>
                      </a:lnTo>
                      <a:cubicBezTo>
                        <a:pt x="1725" y="0"/>
                        <a:pt x="0" y="1725"/>
                        <a:pt x="0" y="3853"/>
                      </a:cubicBezTo>
                      <a:cubicBezTo>
                        <a:pt x="0" y="5982"/>
                        <a:pt x="1725" y="7707"/>
                        <a:pt x="3853" y="7707"/>
                      </a:cubicBezTo>
                      <a:cubicBezTo>
                        <a:pt x="5982" y="7707"/>
                        <a:pt x="7707" y="5982"/>
                        <a:pt x="7707" y="3853"/>
                      </a:cubicBezTo>
                      <a:cubicBezTo>
                        <a:pt x="7707" y="2526"/>
                        <a:pt x="7023" y="1291"/>
                        <a:pt x="5897" y="587"/>
                      </a:cubicBezTo>
                      <a:lnTo>
                        <a:pt x="3853" y="38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</p:grpSp>
        <p:sp>
          <p:nvSpPr>
            <p:cNvPr id="281" name="Прямоугольник 280"/>
            <p:cNvSpPr/>
            <p:nvPr/>
          </p:nvSpPr>
          <p:spPr>
            <a:xfrm>
              <a:off x="11838821" y="2581805"/>
              <a:ext cx="1627171" cy="789215"/>
            </a:xfrm>
            <a:prstGeom prst="rect">
              <a:avLst/>
            </a:prstGeom>
            <a:solidFill>
              <a:srgbClr val="008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82" name="Овал 281"/>
            <p:cNvSpPr/>
            <p:nvPr/>
          </p:nvSpPr>
          <p:spPr>
            <a:xfrm>
              <a:off x="11910448" y="2639075"/>
              <a:ext cx="694348" cy="694348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rgbClr val="FF0000"/>
                </a:solidFill>
              </a:endParaRPr>
            </a:p>
          </p:txBody>
        </p:sp>
        <p:sp>
          <p:nvSpPr>
            <p:cNvPr id="283" name="Овал 282"/>
            <p:cNvSpPr/>
            <p:nvPr/>
          </p:nvSpPr>
          <p:spPr>
            <a:xfrm>
              <a:off x="12678869" y="2639076"/>
              <a:ext cx="694348" cy="694348"/>
            </a:xfrm>
            <a:prstGeom prst="ellipse">
              <a:avLst/>
            </a:prstGeom>
            <a:solidFill>
              <a:srgbClr val="0000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rgbClr val="FF0000"/>
                </a:solidFill>
              </a:endParaRPr>
            </a:p>
          </p:txBody>
        </p:sp>
        <p:grpSp>
          <p:nvGrpSpPr>
            <p:cNvPr id="284" name="Группа 283"/>
            <p:cNvGrpSpPr/>
            <p:nvPr/>
          </p:nvGrpSpPr>
          <p:grpSpPr>
            <a:xfrm>
              <a:off x="11932681" y="2713531"/>
              <a:ext cx="648502" cy="605676"/>
              <a:chOff x="2297113" y="3532188"/>
              <a:chExt cx="841375" cy="785813"/>
            </a:xfrm>
          </p:grpSpPr>
          <p:sp>
            <p:nvSpPr>
              <p:cNvPr id="288" name="Freeform 15"/>
              <p:cNvSpPr>
                <a:spLocks/>
              </p:cNvSpPr>
              <p:nvPr/>
            </p:nvSpPr>
            <p:spPr bwMode="auto">
              <a:xfrm>
                <a:off x="2297113" y="3532188"/>
                <a:ext cx="841375" cy="785813"/>
              </a:xfrm>
              <a:custGeom>
                <a:avLst/>
                <a:gdLst>
                  <a:gd name="T0" fmla="*/ 4401 w 8803"/>
                  <a:gd name="T1" fmla="*/ 3853 h 8255"/>
                  <a:gd name="T2" fmla="*/ 1058 w 8803"/>
                  <a:gd name="T3" fmla="*/ 1938 h 8255"/>
                  <a:gd name="T4" fmla="*/ 2486 w 8803"/>
                  <a:gd name="T5" fmla="*/ 7197 h 8255"/>
                  <a:gd name="T6" fmla="*/ 7745 w 8803"/>
                  <a:gd name="T7" fmla="*/ 5769 h 8255"/>
                  <a:gd name="T8" fmla="*/ 6317 w 8803"/>
                  <a:gd name="T9" fmla="*/ 510 h 8255"/>
                  <a:gd name="T10" fmla="*/ 4401 w 8803"/>
                  <a:gd name="T11" fmla="*/ 0 h 8255"/>
                  <a:gd name="T12" fmla="*/ 4401 w 8803"/>
                  <a:gd name="T13" fmla="*/ 3853 h 8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03" h="8255">
                    <a:moveTo>
                      <a:pt x="4401" y="3853"/>
                    </a:moveTo>
                    <a:lnTo>
                      <a:pt x="1058" y="1938"/>
                    </a:lnTo>
                    <a:cubicBezTo>
                      <a:pt x="0" y="3784"/>
                      <a:pt x="639" y="6139"/>
                      <a:pt x="2486" y="7197"/>
                    </a:cubicBezTo>
                    <a:cubicBezTo>
                      <a:pt x="4332" y="8255"/>
                      <a:pt x="6687" y="7616"/>
                      <a:pt x="7745" y="5769"/>
                    </a:cubicBezTo>
                    <a:cubicBezTo>
                      <a:pt x="8803" y="3923"/>
                      <a:pt x="8164" y="1568"/>
                      <a:pt x="6317" y="510"/>
                    </a:cubicBezTo>
                    <a:cubicBezTo>
                      <a:pt x="5734" y="176"/>
                      <a:pt x="5074" y="0"/>
                      <a:pt x="4401" y="0"/>
                    </a:cubicBezTo>
                    <a:lnTo>
                      <a:pt x="4401" y="385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89" name="Freeform 16"/>
              <p:cNvSpPr>
                <a:spLocks/>
              </p:cNvSpPr>
              <p:nvPr/>
            </p:nvSpPr>
            <p:spPr bwMode="auto">
              <a:xfrm>
                <a:off x="2398713" y="3532188"/>
                <a:ext cx="319088" cy="366713"/>
              </a:xfrm>
              <a:custGeom>
                <a:avLst/>
                <a:gdLst>
                  <a:gd name="T0" fmla="*/ 3343 w 3343"/>
                  <a:gd name="T1" fmla="*/ 3853 h 3853"/>
                  <a:gd name="T2" fmla="*/ 3343 w 3343"/>
                  <a:gd name="T3" fmla="*/ 0 h 3853"/>
                  <a:gd name="T4" fmla="*/ 0 w 3343"/>
                  <a:gd name="T5" fmla="*/ 1938 h 3853"/>
                  <a:gd name="T6" fmla="*/ 3343 w 3343"/>
                  <a:gd name="T7" fmla="*/ 3853 h 3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3" h="3853">
                    <a:moveTo>
                      <a:pt x="3343" y="3853"/>
                    </a:moveTo>
                    <a:lnTo>
                      <a:pt x="3343" y="0"/>
                    </a:lnTo>
                    <a:cubicBezTo>
                      <a:pt x="1962" y="0"/>
                      <a:pt x="687" y="739"/>
                      <a:pt x="0" y="1938"/>
                    </a:cubicBezTo>
                    <a:lnTo>
                      <a:pt x="3343" y="385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285" name="Группа 284"/>
            <p:cNvGrpSpPr/>
            <p:nvPr/>
          </p:nvGrpSpPr>
          <p:grpSpPr>
            <a:xfrm>
              <a:off x="12751261" y="2700598"/>
              <a:ext cx="595888" cy="594664"/>
              <a:chOff x="3359150" y="3532188"/>
              <a:chExt cx="773113" cy="771525"/>
            </a:xfrm>
          </p:grpSpPr>
          <p:sp>
            <p:nvSpPr>
              <p:cNvPr id="286" name="Freeform 20"/>
              <p:cNvSpPr>
                <a:spLocks/>
              </p:cNvSpPr>
              <p:nvPr/>
            </p:nvSpPr>
            <p:spPr bwMode="auto">
              <a:xfrm>
                <a:off x="3470275" y="3532188"/>
                <a:ext cx="661988" cy="771525"/>
              </a:xfrm>
              <a:custGeom>
                <a:avLst/>
                <a:gdLst>
                  <a:gd name="T0" fmla="*/ 2700 w 6941"/>
                  <a:gd name="T1" fmla="*/ 3853 h 8094"/>
                  <a:gd name="T2" fmla="*/ 0 w 6941"/>
                  <a:gd name="T3" fmla="*/ 6602 h 8094"/>
                  <a:gd name="T4" fmla="*/ 5449 w 6941"/>
                  <a:gd name="T5" fmla="*/ 6554 h 8094"/>
                  <a:gd name="T6" fmla="*/ 5401 w 6941"/>
                  <a:gd name="T7" fmla="*/ 1105 h 8094"/>
                  <a:gd name="T8" fmla="*/ 2700 w 6941"/>
                  <a:gd name="T9" fmla="*/ 0 h 8094"/>
                  <a:gd name="T10" fmla="*/ 2700 w 6941"/>
                  <a:gd name="T11" fmla="*/ 3853 h 8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41" h="8094">
                    <a:moveTo>
                      <a:pt x="2700" y="3853"/>
                    </a:moveTo>
                    <a:lnTo>
                      <a:pt x="0" y="6602"/>
                    </a:lnTo>
                    <a:cubicBezTo>
                      <a:pt x="1518" y="8094"/>
                      <a:pt x="3958" y="8072"/>
                      <a:pt x="5449" y="6554"/>
                    </a:cubicBezTo>
                    <a:cubicBezTo>
                      <a:pt x="6941" y="5036"/>
                      <a:pt x="6919" y="2596"/>
                      <a:pt x="5401" y="1105"/>
                    </a:cubicBezTo>
                    <a:cubicBezTo>
                      <a:pt x="4680" y="397"/>
                      <a:pt x="3711" y="0"/>
                      <a:pt x="2700" y="0"/>
                    </a:cubicBezTo>
                    <a:lnTo>
                      <a:pt x="2700" y="385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87" name="Freeform 21"/>
              <p:cNvSpPr>
                <a:spLocks/>
              </p:cNvSpPr>
              <p:nvPr/>
            </p:nvSpPr>
            <p:spPr bwMode="auto">
              <a:xfrm>
                <a:off x="3359150" y="3532188"/>
                <a:ext cx="368300" cy="628650"/>
              </a:xfrm>
              <a:custGeom>
                <a:avLst/>
                <a:gdLst>
                  <a:gd name="T0" fmla="*/ 3853 w 3853"/>
                  <a:gd name="T1" fmla="*/ 3853 h 6602"/>
                  <a:gd name="T2" fmla="*/ 3853 w 3853"/>
                  <a:gd name="T3" fmla="*/ 0 h 6602"/>
                  <a:gd name="T4" fmla="*/ 0 w 3853"/>
                  <a:gd name="T5" fmla="*/ 3853 h 6602"/>
                  <a:gd name="T6" fmla="*/ 1153 w 3853"/>
                  <a:gd name="T7" fmla="*/ 6602 h 6602"/>
                  <a:gd name="T8" fmla="*/ 3853 w 3853"/>
                  <a:gd name="T9" fmla="*/ 3853 h 6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3" h="6602">
                    <a:moveTo>
                      <a:pt x="3853" y="3853"/>
                    </a:moveTo>
                    <a:lnTo>
                      <a:pt x="3853" y="0"/>
                    </a:lnTo>
                    <a:cubicBezTo>
                      <a:pt x="1725" y="0"/>
                      <a:pt x="0" y="1725"/>
                      <a:pt x="0" y="3853"/>
                    </a:cubicBezTo>
                    <a:cubicBezTo>
                      <a:pt x="0" y="4887"/>
                      <a:pt x="416" y="5878"/>
                      <a:pt x="1153" y="6602"/>
                    </a:cubicBezTo>
                    <a:lnTo>
                      <a:pt x="3853" y="385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430002" y="14976000"/>
            <a:ext cx="1418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B.</a:t>
            </a:r>
            <a:endParaRPr lang="ru-RU" sz="5400" dirty="0"/>
          </a:p>
        </p:txBody>
      </p:sp>
      <p:sp>
        <p:nvSpPr>
          <p:cNvPr id="29" name="TextBox 28"/>
          <p:cNvSpPr txBox="1"/>
          <p:nvPr/>
        </p:nvSpPr>
        <p:spPr>
          <a:xfrm>
            <a:off x="9467647" y="708211"/>
            <a:ext cx="80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</a:t>
            </a:r>
            <a:r>
              <a:rPr lang="en-US" sz="5400" dirty="0" smtClean="0"/>
              <a:t>.</a:t>
            </a:r>
            <a:endParaRPr lang="ru-RU" sz="5400" dirty="0"/>
          </a:p>
        </p:txBody>
      </p:sp>
      <p:sp>
        <p:nvSpPr>
          <p:cNvPr id="25" name="TextBox 24"/>
          <p:cNvSpPr txBox="1"/>
          <p:nvPr/>
        </p:nvSpPr>
        <p:spPr>
          <a:xfrm flipH="1">
            <a:off x="562393" y="695188"/>
            <a:ext cx="80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A.</a:t>
            </a:r>
            <a:endParaRPr lang="ru-RU" sz="5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5199103" y="4908682"/>
            <a:ext cx="571316" cy="603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5164068" y="5182285"/>
            <a:ext cx="64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B.</a:t>
            </a:r>
            <a:endParaRPr lang="ru-RU" sz="2000" dirty="0">
              <a:solidFill>
                <a:srgbClr val="FF0000"/>
              </a:solidFill>
            </a:endParaRPr>
          </a:p>
        </p:txBody>
      </p:sp>
      <p:grpSp>
        <p:nvGrpSpPr>
          <p:cNvPr id="3" name="Группа 2"/>
          <p:cNvGrpSpPr/>
          <p:nvPr/>
        </p:nvGrpSpPr>
        <p:grpSpPr>
          <a:xfrm>
            <a:off x="6367177" y="2621944"/>
            <a:ext cx="2002296" cy="960436"/>
            <a:chOff x="6528720" y="2661701"/>
            <a:chExt cx="1638369" cy="785872"/>
          </a:xfrm>
        </p:grpSpPr>
        <p:sp>
          <p:nvSpPr>
            <p:cNvPr id="2" name="Прямоугольная выноска 1"/>
            <p:cNvSpPr/>
            <p:nvPr/>
          </p:nvSpPr>
          <p:spPr>
            <a:xfrm>
              <a:off x="6528720" y="2661701"/>
              <a:ext cx="1638369" cy="785872"/>
            </a:xfrm>
            <a:prstGeom prst="wedgeRectCallout">
              <a:avLst>
                <a:gd name="adj1" fmla="val 40408"/>
                <a:gd name="adj2" fmla="val -11920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grpSp>
          <p:nvGrpSpPr>
            <p:cNvPr id="334" name="Группа 333"/>
            <p:cNvGrpSpPr/>
            <p:nvPr/>
          </p:nvGrpSpPr>
          <p:grpSpPr>
            <a:xfrm>
              <a:off x="6627564" y="2699863"/>
              <a:ext cx="1462767" cy="694348"/>
              <a:chOff x="7404722" y="14066210"/>
              <a:chExt cx="1462767" cy="694348"/>
            </a:xfrm>
          </p:grpSpPr>
          <p:sp>
            <p:nvSpPr>
              <p:cNvPr id="336" name="Овал 335"/>
              <p:cNvSpPr/>
              <p:nvPr/>
            </p:nvSpPr>
            <p:spPr>
              <a:xfrm>
                <a:off x="7404722" y="14066210"/>
                <a:ext cx="694348" cy="694348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37" name="Freeform 5"/>
              <p:cNvSpPr>
                <a:spLocks/>
              </p:cNvSpPr>
              <p:nvPr/>
            </p:nvSpPr>
            <p:spPr bwMode="auto">
              <a:xfrm>
                <a:off x="7441820" y="14116423"/>
                <a:ext cx="620819" cy="599774"/>
              </a:xfrm>
              <a:custGeom>
                <a:avLst/>
                <a:gdLst>
                  <a:gd name="T0" fmla="*/ 4416 w 8833"/>
                  <a:gd name="T1" fmla="*/ 4133 h 8550"/>
                  <a:gd name="T2" fmla="*/ 325 w 8833"/>
                  <a:gd name="T3" fmla="*/ 3545 h 8550"/>
                  <a:gd name="T4" fmla="*/ 3828 w 8833"/>
                  <a:gd name="T5" fmla="*/ 8225 h 8550"/>
                  <a:gd name="T6" fmla="*/ 8508 w 8833"/>
                  <a:gd name="T7" fmla="*/ 4722 h 8550"/>
                  <a:gd name="T8" fmla="*/ 5005 w 8833"/>
                  <a:gd name="T9" fmla="*/ 42 h 8550"/>
                  <a:gd name="T10" fmla="*/ 4416 w 8833"/>
                  <a:gd name="T11" fmla="*/ 0 h 8550"/>
                  <a:gd name="T12" fmla="*/ 4416 w 8833"/>
                  <a:gd name="T13" fmla="*/ 4133 h 8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33" h="8550">
                    <a:moveTo>
                      <a:pt x="4416" y="4133"/>
                    </a:moveTo>
                    <a:lnTo>
                      <a:pt x="325" y="3545"/>
                    </a:lnTo>
                    <a:cubicBezTo>
                      <a:pt x="0" y="5805"/>
                      <a:pt x="1569" y="7900"/>
                      <a:pt x="3828" y="8225"/>
                    </a:cubicBezTo>
                    <a:cubicBezTo>
                      <a:pt x="6088" y="8550"/>
                      <a:pt x="8183" y="6981"/>
                      <a:pt x="8508" y="4722"/>
                    </a:cubicBezTo>
                    <a:cubicBezTo>
                      <a:pt x="8833" y="2462"/>
                      <a:pt x="7264" y="367"/>
                      <a:pt x="5005" y="42"/>
                    </a:cubicBezTo>
                    <a:cubicBezTo>
                      <a:pt x="4810" y="14"/>
                      <a:pt x="4613" y="0"/>
                      <a:pt x="4416" y="0"/>
                    </a:cubicBezTo>
                    <a:lnTo>
                      <a:pt x="4416" y="413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338" name="Freeform 6"/>
              <p:cNvSpPr>
                <a:spLocks/>
              </p:cNvSpPr>
              <p:nvPr/>
            </p:nvSpPr>
            <p:spPr bwMode="auto">
              <a:xfrm>
                <a:off x="7464034" y="14116423"/>
                <a:ext cx="287611" cy="289949"/>
              </a:xfrm>
              <a:custGeom>
                <a:avLst/>
                <a:gdLst>
                  <a:gd name="T0" fmla="*/ 4091 w 4091"/>
                  <a:gd name="T1" fmla="*/ 4133 h 4133"/>
                  <a:gd name="T2" fmla="*/ 4091 w 4091"/>
                  <a:gd name="T3" fmla="*/ 0 h 4133"/>
                  <a:gd name="T4" fmla="*/ 0 w 4091"/>
                  <a:gd name="T5" fmla="*/ 3545 h 4133"/>
                  <a:gd name="T6" fmla="*/ 4091 w 4091"/>
                  <a:gd name="T7" fmla="*/ 4133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1" h="4133">
                    <a:moveTo>
                      <a:pt x="4091" y="4133"/>
                    </a:moveTo>
                    <a:lnTo>
                      <a:pt x="4091" y="0"/>
                    </a:lnTo>
                    <a:cubicBezTo>
                      <a:pt x="2036" y="0"/>
                      <a:pt x="293" y="1511"/>
                      <a:pt x="0" y="3545"/>
                    </a:cubicBezTo>
                    <a:lnTo>
                      <a:pt x="4091" y="4133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339" name="Группа 338"/>
              <p:cNvGrpSpPr/>
              <p:nvPr/>
            </p:nvGrpSpPr>
            <p:grpSpPr>
              <a:xfrm>
                <a:off x="8173141" y="14066210"/>
                <a:ext cx="694348" cy="694348"/>
                <a:chOff x="3265551" y="2318518"/>
                <a:chExt cx="900857" cy="900857"/>
              </a:xfrm>
            </p:grpSpPr>
            <p:sp>
              <p:nvSpPr>
                <p:cNvPr id="340" name="Овал 339"/>
                <p:cNvSpPr/>
                <p:nvPr/>
              </p:nvSpPr>
              <p:spPr>
                <a:xfrm>
                  <a:off x="3265551" y="2318518"/>
                  <a:ext cx="900857" cy="900857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341" name="Группа 340"/>
                <p:cNvGrpSpPr/>
                <p:nvPr/>
              </p:nvGrpSpPr>
              <p:grpSpPr>
                <a:xfrm>
                  <a:off x="3347178" y="2386697"/>
                  <a:ext cx="735013" cy="733425"/>
                  <a:chOff x="3540125" y="2403475"/>
                  <a:chExt cx="735013" cy="733425"/>
                </a:xfrm>
              </p:grpSpPr>
              <p:sp>
                <p:nvSpPr>
                  <p:cNvPr id="342" name="Freeform 10"/>
                  <p:cNvSpPr>
                    <a:spLocks/>
                  </p:cNvSpPr>
                  <p:nvPr/>
                </p:nvSpPr>
                <p:spPr bwMode="auto">
                  <a:xfrm>
                    <a:off x="3908425" y="2403475"/>
                    <a:ext cx="193675" cy="366713"/>
                  </a:xfrm>
                  <a:custGeom>
                    <a:avLst/>
                    <a:gdLst>
                      <a:gd name="T0" fmla="*/ 0 w 2044"/>
                      <a:gd name="T1" fmla="*/ 3853 h 3853"/>
                      <a:gd name="T2" fmla="*/ 2044 w 2044"/>
                      <a:gd name="T3" fmla="*/ 587 h 3853"/>
                      <a:gd name="T4" fmla="*/ 0 w 2044"/>
                      <a:gd name="T5" fmla="*/ 0 h 3853"/>
                      <a:gd name="T6" fmla="*/ 0 w 2044"/>
                      <a:gd name="T7" fmla="*/ 3853 h 38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44" h="3853">
                        <a:moveTo>
                          <a:pt x="0" y="3853"/>
                        </a:moveTo>
                        <a:lnTo>
                          <a:pt x="2044" y="587"/>
                        </a:lnTo>
                        <a:cubicBezTo>
                          <a:pt x="1432" y="203"/>
                          <a:pt x="723" y="0"/>
                          <a:pt x="0" y="0"/>
                        </a:cubicBezTo>
                        <a:lnTo>
                          <a:pt x="0" y="38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343" name="Freeform 11"/>
                  <p:cNvSpPr>
                    <a:spLocks/>
                  </p:cNvSpPr>
                  <p:nvPr/>
                </p:nvSpPr>
                <p:spPr bwMode="auto">
                  <a:xfrm>
                    <a:off x="3540125" y="2403475"/>
                    <a:ext cx="735013" cy="733425"/>
                  </a:xfrm>
                  <a:custGeom>
                    <a:avLst/>
                    <a:gdLst>
                      <a:gd name="T0" fmla="*/ 3853 w 7707"/>
                      <a:gd name="T1" fmla="*/ 3853 h 7707"/>
                      <a:gd name="T2" fmla="*/ 3853 w 7707"/>
                      <a:gd name="T3" fmla="*/ 0 h 7707"/>
                      <a:gd name="T4" fmla="*/ 0 w 7707"/>
                      <a:gd name="T5" fmla="*/ 3853 h 7707"/>
                      <a:gd name="T6" fmla="*/ 3853 w 7707"/>
                      <a:gd name="T7" fmla="*/ 7707 h 7707"/>
                      <a:gd name="T8" fmla="*/ 7707 w 7707"/>
                      <a:gd name="T9" fmla="*/ 3853 h 7707"/>
                      <a:gd name="T10" fmla="*/ 5897 w 7707"/>
                      <a:gd name="T11" fmla="*/ 587 h 7707"/>
                      <a:gd name="T12" fmla="*/ 3853 w 7707"/>
                      <a:gd name="T13" fmla="*/ 3853 h 7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07" h="7707">
                        <a:moveTo>
                          <a:pt x="3853" y="3853"/>
                        </a:moveTo>
                        <a:lnTo>
                          <a:pt x="3853" y="0"/>
                        </a:lnTo>
                        <a:cubicBezTo>
                          <a:pt x="1725" y="0"/>
                          <a:pt x="0" y="1725"/>
                          <a:pt x="0" y="3853"/>
                        </a:cubicBezTo>
                        <a:cubicBezTo>
                          <a:pt x="0" y="5982"/>
                          <a:pt x="1725" y="7707"/>
                          <a:pt x="3853" y="7707"/>
                        </a:cubicBezTo>
                        <a:cubicBezTo>
                          <a:pt x="5982" y="7707"/>
                          <a:pt x="7707" y="5982"/>
                          <a:pt x="7707" y="3853"/>
                        </a:cubicBezTo>
                        <a:cubicBezTo>
                          <a:pt x="7707" y="2526"/>
                          <a:pt x="7023" y="1291"/>
                          <a:pt x="5897" y="587"/>
                        </a:cubicBezTo>
                        <a:lnTo>
                          <a:pt x="3853" y="38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</p:grpSp>
          </p:grpSp>
        </p:grpSp>
      </p:grpSp>
      <p:sp>
        <p:nvSpPr>
          <p:cNvPr id="45" name="Прямоугольная выноска 44"/>
          <p:cNvSpPr/>
          <p:nvPr/>
        </p:nvSpPr>
        <p:spPr>
          <a:xfrm>
            <a:off x="5461820" y="9939327"/>
            <a:ext cx="224034" cy="267467"/>
          </a:xfrm>
          <a:prstGeom prst="wedgeRectCallout">
            <a:avLst>
              <a:gd name="adj1" fmla="val 23163"/>
              <a:gd name="adj2" fmla="val -113285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2" name="Прямоугольная выноска 161"/>
          <p:cNvSpPr/>
          <p:nvPr/>
        </p:nvSpPr>
        <p:spPr>
          <a:xfrm>
            <a:off x="5934525" y="9611109"/>
            <a:ext cx="224034" cy="267467"/>
          </a:xfrm>
          <a:prstGeom prst="wedgeRectCallout">
            <a:avLst>
              <a:gd name="adj1" fmla="val -187571"/>
              <a:gd name="adj2" fmla="val 5216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3" name="Прямоугольная выноска 162"/>
          <p:cNvSpPr/>
          <p:nvPr/>
        </p:nvSpPr>
        <p:spPr>
          <a:xfrm>
            <a:off x="4735094" y="9526155"/>
            <a:ext cx="224034" cy="267467"/>
          </a:xfrm>
          <a:prstGeom prst="wedgeRectCallout">
            <a:avLst>
              <a:gd name="adj1" fmla="val 45918"/>
              <a:gd name="adj2" fmla="val -139328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4" name="Прямоугольная выноска 163"/>
          <p:cNvSpPr/>
          <p:nvPr/>
        </p:nvSpPr>
        <p:spPr>
          <a:xfrm>
            <a:off x="5206779" y="9044694"/>
            <a:ext cx="224034" cy="267467"/>
          </a:xfrm>
          <a:prstGeom prst="wedgeRectCallout">
            <a:avLst>
              <a:gd name="adj1" fmla="val -168650"/>
              <a:gd name="adj2" fmla="val 46262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5" name="Прямоугольная выноска 164"/>
          <p:cNvSpPr/>
          <p:nvPr/>
        </p:nvSpPr>
        <p:spPr>
          <a:xfrm>
            <a:off x="4439083" y="9263123"/>
            <a:ext cx="224034" cy="267467"/>
          </a:xfrm>
          <a:prstGeom prst="wedgeRectCallout">
            <a:avLst>
              <a:gd name="adj1" fmla="val 177750"/>
              <a:gd name="adj2" fmla="val -36489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6" name="Прямоугольная выноска 165"/>
          <p:cNvSpPr/>
          <p:nvPr/>
        </p:nvSpPr>
        <p:spPr>
          <a:xfrm>
            <a:off x="4894486" y="8788948"/>
            <a:ext cx="224034" cy="267467"/>
          </a:xfrm>
          <a:prstGeom prst="wedgeRectCallout">
            <a:avLst>
              <a:gd name="adj1" fmla="val -26313"/>
              <a:gd name="adj2" fmla="val 138246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7" name="Прямоугольная выноска 166"/>
          <p:cNvSpPr/>
          <p:nvPr/>
        </p:nvSpPr>
        <p:spPr>
          <a:xfrm>
            <a:off x="3854047" y="8638538"/>
            <a:ext cx="224034" cy="267467"/>
          </a:xfrm>
          <a:prstGeom prst="wedgeRectCallout">
            <a:avLst>
              <a:gd name="adj1" fmla="val -1298"/>
              <a:gd name="adj2" fmla="val -135877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8" name="Прямоугольная выноска 167"/>
          <p:cNvSpPr/>
          <p:nvPr/>
        </p:nvSpPr>
        <p:spPr>
          <a:xfrm>
            <a:off x="3490632" y="8417260"/>
            <a:ext cx="224034" cy="267467"/>
          </a:xfrm>
          <a:prstGeom prst="wedgeRectCallout">
            <a:avLst>
              <a:gd name="adj1" fmla="val 158601"/>
              <a:gd name="adj2" fmla="val -58606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9" name="Прямоугольная выноска 168"/>
          <p:cNvSpPr/>
          <p:nvPr/>
        </p:nvSpPr>
        <p:spPr>
          <a:xfrm>
            <a:off x="4221097" y="8127196"/>
            <a:ext cx="224034" cy="267467"/>
          </a:xfrm>
          <a:prstGeom prst="wedgeRectCallout">
            <a:avLst>
              <a:gd name="adj1" fmla="val -169189"/>
              <a:gd name="adj2" fmla="val 48866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0" name="Прямоугольная выноска 169"/>
          <p:cNvSpPr/>
          <p:nvPr/>
        </p:nvSpPr>
        <p:spPr>
          <a:xfrm>
            <a:off x="3865336" y="7905459"/>
            <a:ext cx="224034" cy="267467"/>
          </a:xfrm>
          <a:prstGeom prst="wedgeRectCallout">
            <a:avLst>
              <a:gd name="adj1" fmla="val -7459"/>
              <a:gd name="adj2" fmla="val 126775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1" name="Прямоугольник 170"/>
          <p:cNvSpPr/>
          <p:nvPr/>
        </p:nvSpPr>
        <p:spPr>
          <a:xfrm>
            <a:off x="3148213" y="7359534"/>
            <a:ext cx="5644406" cy="3066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/>
          <p:cNvSpPr/>
          <p:nvPr/>
        </p:nvSpPr>
        <p:spPr>
          <a:xfrm>
            <a:off x="709147" y="10731707"/>
            <a:ext cx="2877979" cy="4244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ая выноска 172"/>
          <p:cNvSpPr/>
          <p:nvPr/>
        </p:nvSpPr>
        <p:spPr>
          <a:xfrm>
            <a:off x="9477584" y="7331714"/>
            <a:ext cx="224034" cy="267467"/>
          </a:xfrm>
          <a:prstGeom prst="wedgeRectCallout">
            <a:avLst>
              <a:gd name="adj1" fmla="val 118300"/>
              <a:gd name="adj2" fmla="val 93275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4" name="Прямоугольная выноска 173"/>
          <p:cNvSpPr/>
          <p:nvPr/>
        </p:nvSpPr>
        <p:spPr>
          <a:xfrm>
            <a:off x="9478841" y="4865587"/>
            <a:ext cx="224034" cy="267467"/>
          </a:xfrm>
          <a:prstGeom prst="wedgeRectCallout">
            <a:avLst>
              <a:gd name="adj1" fmla="val 104020"/>
              <a:gd name="adj2" fmla="val 133254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5" name="Прямоугольная выноска 174"/>
          <p:cNvSpPr/>
          <p:nvPr/>
        </p:nvSpPr>
        <p:spPr>
          <a:xfrm>
            <a:off x="9399262" y="5995514"/>
            <a:ext cx="224034" cy="267467"/>
          </a:xfrm>
          <a:prstGeom prst="wedgeRectCallout">
            <a:avLst>
              <a:gd name="adj1" fmla="val 156445"/>
              <a:gd name="adj2" fmla="val 146854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6" name="Прямоугольная выноска 175"/>
          <p:cNvSpPr/>
          <p:nvPr/>
        </p:nvSpPr>
        <p:spPr>
          <a:xfrm>
            <a:off x="10353321" y="7122403"/>
            <a:ext cx="224034" cy="267467"/>
          </a:xfrm>
          <a:prstGeom prst="wedgeRectCallout">
            <a:avLst>
              <a:gd name="adj1" fmla="val -170184"/>
              <a:gd name="adj2" fmla="val 56572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7" name="Прямоугольная выноска 176"/>
          <p:cNvSpPr/>
          <p:nvPr/>
        </p:nvSpPr>
        <p:spPr>
          <a:xfrm>
            <a:off x="10257494" y="5929369"/>
            <a:ext cx="224034" cy="267467"/>
          </a:xfrm>
          <a:prstGeom prst="wedgeRectCallout">
            <a:avLst>
              <a:gd name="adj1" fmla="val -131060"/>
              <a:gd name="adj2" fmla="val 16020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8" name="Прямоугольная выноска 177"/>
          <p:cNvSpPr/>
          <p:nvPr/>
        </p:nvSpPr>
        <p:spPr>
          <a:xfrm>
            <a:off x="11268885" y="5125024"/>
            <a:ext cx="224034" cy="267467"/>
          </a:xfrm>
          <a:prstGeom prst="wedgeRectCallout">
            <a:avLst>
              <a:gd name="adj1" fmla="val -102695"/>
              <a:gd name="adj2" fmla="val -87534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79" name="Прямоугольная выноска 178"/>
          <p:cNvSpPr/>
          <p:nvPr/>
        </p:nvSpPr>
        <p:spPr>
          <a:xfrm>
            <a:off x="10203095" y="4259670"/>
            <a:ext cx="224034" cy="267467"/>
          </a:xfrm>
          <a:prstGeom prst="wedgeRectCallout">
            <a:avLst>
              <a:gd name="adj1" fmla="val 158844"/>
              <a:gd name="adj2" fmla="val 89261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0" name="Прямоугольная выноска 179"/>
          <p:cNvSpPr/>
          <p:nvPr/>
        </p:nvSpPr>
        <p:spPr>
          <a:xfrm>
            <a:off x="10577355" y="4049549"/>
            <a:ext cx="224034" cy="267467"/>
          </a:xfrm>
          <a:prstGeom prst="wedgeRectCallout">
            <a:avLst>
              <a:gd name="adj1" fmla="val -11977"/>
              <a:gd name="adj2" fmla="val 167786"/>
            </a:avLst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1" name="Прямоугольная выноска 180"/>
          <p:cNvSpPr/>
          <p:nvPr/>
        </p:nvSpPr>
        <p:spPr>
          <a:xfrm>
            <a:off x="13011724" y="1631541"/>
            <a:ext cx="224034" cy="267467"/>
          </a:xfrm>
          <a:prstGeom prst="wedgeRectCallout">
            <a:avLst>
              <a:gd name="adj1" fmla="val -117855"/>
              <a:gd name="adj2" fmla="val -103580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2" name="Прямоугольная выноска 181"/>
          <p:cNvSpPr/>
          <p:nvPr/>
        </p:nvSpPr>
        <p:spPr>
          <a:xfrm>
            <a:off x="11423859" y="530836"/>
            <a:ext cx="224034" cy="267467"/>
          </a:xfrm>
          <a:prstGeom prst="wedgeRectCallout">
            <a:avLst>
              <a:gd name="adj1" fmla="val 179598"/>
              <a:gd name="adj2" fmla="val -9991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8" name="Группа 7"/>
          <p:cNvGrpSpPr/>
          <p:nvPr/>
        </p:nvGrpSpPr>
        <p:grpSpPr>
          <a:xfrm>
            <a:off x="12603927" y="2278727"/>
            <a:ext cx="824317" cy="764400"/>
            <a:chOff x="12686306" y="1981333"/>
            <a:chExt cx="893413" cy="773189"/>
          </a:xfrm>
        </p:grpSpPr>
        <p:sp>
          <p:nvSpPr>
            <p:cNvPr id="349" name="Прямоугольник 348"/>
            <p:cNvSpPr/>
            <p:nvPr/>
          </p:nvSpPr>
          <p:spPr>
            <a:xfrm>
              <a:off x="12686306" y="2038170"/>
              <a:ext cx="571316" cy="7163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0" name="TextBox 349"/>
            <p:cNvSpPr txBox="1"/>
            <p:nvPr/>
          </p:nvSpPr>
          <p:spPr>
            <a:xfrm>
              <a:off x="12930362" y="1981333"/>
              <a:ext cx="6493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D</a:t>
              </a:r>
              <a:r>
                <a:rPr lang="en-US" sz="2000" dirty="0" smtClean="0">
                  <a:solidFill>
                    <a:srgbClr val="FF0000"/>
                  </a:solidFill>
                </a:rPr>
                <a:t>.</a:t>
              </a:r>
              <a:endParaRPr lang="ru-RU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48" name="Freeform 72"/>
          <p:cNvSpPr>
            <a:spLocks/>
          </p:cNvSpPr>
          <p:nvPr/>
        </p:nvSpPr>
        <p:spPr bwMode="auto">
          <a:xfrm>
            <a:off x="9247285" y="8437549"/>
            <a:ext cx="4310523" cy="7451144"/>
          </a:xfrm>
          <a:custGeom>
            <a:avLst/>
            <a:gdLst>
              <a:gd name="T0" fmla="*/ 132 w 1417"/>
              <a:gd name="T1" fmla="*/ 418 h 1804"/>
              <a:gd name="T2" fmla="*/ 217 w 1417"/>
              <a:gd name="T3" fmla="*/ 464 h 1804"/>
              <a:gd name="T4" fmla="*/ 398 w 1417"/>
              <a:gd name="T5" fmla="*/ 554 h 1804"/>
              <a:gd name="T6" fmla="*/ 574 w 1417"/>
              <a:gd name="T7" fmla="*/ 652 h 1804"/>
              <a:gd name="T8" fmla="*/ 729 w 1417"/>
              <a:gd name="T9" fmla="*/ 783 h 1804"/>
              <a:gd name="T10" fmla="*/ 887 w 1417"/>
              <a:gd name="T11" fmla="*/ 927 h 1804"/>
              <a:gd name="T12" fmla="*/ 898 w 1417"/>
              <a:gd name="T13" fmla="*/ 1014 h 1804"/>
              <a:gd name="T14" fmla="*/ 977 w 1417"/>
              <a:gd name="T15" fmla="*/ 1151 h 1804"/>
              <a:gd name="T16" fmla="*/ 964 w 1417"/>
              <a:gd name="T17" fmla="*/ 1286 h 1804"/>
              <a:gd name="T18" fmla="*/ 999 w 1417"/>
              <a:gd name="T19" fmla="*/ 1422 h 1804"/>
              <a:gd name="T20" fmla="*/ 999 w 1417"/>
              <a:gd name="T21" fmla="*/ 1497 h 1804"/>
              <a:gd name="T22" fmla="*/ 975 w 1417"/>
              <a:gd name="T23" fmla="*/ 1611 h 1804"/>
              <a:gd name="T24" fmla="*/ 1164 w 1417"/>
              <a:gd name="T25" fmla="*/ 1802 h 1804"/>
              <a:gd name="T26" fmla="*/ 978 w 1417"/>
              <a:gd name="T27" fmla="*/ 1705 h 1804"/>
              <a:gd name="T28" fmla="*/ 968 w 1417"/>
              <a:gd name="T29" fmla="*/ 1572 h 1804"/>
              <a:gd name="T30" fmla="*/ 912 w 1417"/>
              <a:gd name="T31" fmla="*/ 1559 h 1804"/>
              <a:gd name="T32" fmla="*/ 863 w 1417"/>
              <a:gd name="T33" fmla="*/ 1802 h 1804"/>
              <a:gd name="T34" fmla="*/ 888 w 1417"/>
              <a:gd name="T35" fmla="*/ 1558 h 1804"/>
              <a:gd name="T36" fmla="*/ 840 w 1417"/>
              <a:gd name="T37" fmla="*/ 1492 h 1804"/>
              <a:gd name="T38" fmla="*/ 845 w 1417"/>
              <a:gd name="T39" fmla="*/ 1444 h 1804"/>
              <a:gd name="T40" fmla="*/ 861 w 1417"/>
              <a:gd name="T41" fmla="*/ 1320 h 1804"/>
              <a:gd name="T42" fmla="*/ 797 w 1417"/>
              <a:gd name="T43" fmla="*/ 1203 h 1804"/>
              <a:gd name="T44" fmla="*/ 770 w 1417"/>
              <a:gd name="T45" fmla="*/ 1164 h 1804"/>
              <a:gd name="T46" fmla="*/ 743 w 1417"/>
              <a:gd name="T47" fmla="*/ 1144 h 1804"/>
              <a:gd name="T48" fmla="*/ 665 w 1417"/>
              <a:gd name="T49" fmla="*/ 1052 h 1804"/>
              <a:gd name="T50" fmla="*/ 588 w 1417"/>
              <a:gd name="T51" fmla="*/ 975 h 1804"/>
              <a:gd name="T52" fmla="*/ 490 w 1417"/>
              <a:gd name="T53" fmla="*/ 958 h 1804"/>
              <a:gd name="T54" fmla="*/ 440 w 1417"/>
              <a:gd name="T55" fmla="*/ 1004 h 1804"/>
              <a:gd name="T56" fmla="*/ 406 w 1417"/>
              <a:gd name="T57" fmla="*/ 913 h 1804"/>
              <a:gd name="T58" fmla="*/ 301 w 1417"/>
              <a:gd name="T59" fmla="*/ 764 h 1804"/>
              <a:gd name="T60" fmla="*/ 144 w 1417"/>
              <a:gd name="T61" fmla="*/ 661 h 1804"/>
              <a:gd name="T62" fmla="*/ 53 w 1417"/>
              <a:gd name="T63" fmla="*/ 647 h 1804"/>
              <a:gd name="T64" fmla="*/ 23 w 1417"/>
              <a:gd name="T65" fmla="*/ 714 h 1804"/>
              <a:gd name="T66" fmla="*/ 59 w 1417"/>
              <a:gd name="T67" fmla="*/ 775 h 1804"/>
              <a:gd name="T68" fmla="*/ 61 w 1417"/>
              <a:gd name="T69" fmla="*/ 844 h 1804"/>
              <a:gd name="T70" fmla="*/ 62 w 1417"/>
              <a:gd name="T71" fmla="*/ 904 h 1804"/>
              <a:gd name="T72" fmla="*/ 91 w 1417"/>
              <a:gd name="T73" fmla="*/ 1009 h 1804"/>
              <a:gd name="T74" fmla="*/ 137 w 1417"/>
              <a:gd name="T75" fmla="*/ 1045 h 1804"/>
              <a:gd name="T76" fmla="*/ 148 w 1417"/>
              <a:gd name="T77" fmla="*/ 1126 h 1804"/>
              <a:gd name="T78" fmla="*/ 184 w 1417"/>
              <a:gd name="T79" fmla="*/ 1187 h 1804"/>
              <a:gd name="T80" fmla="*/ 134 w 1417"/>
              <a:gd name="T81" fmla="*/ 1180 h 1804"/>
              <a:gd name="T82" fmla="*/ 25 w 1417"/>
              <a:gd name="T83" fmla="*/ 1121 h 1804"/>
              <a:gd name="T84" fmla="*/ 11 w 1417"/>
              <a:gd name="T85" fmla="*/ 1172 h 1804"/>
              <a:gd name="T86" fmla="*/ 52 w 1417"/>
              <a:gd name="T87" fmla="*/ 1233 h 1804"/>
              <a:gd name="T88" fmla="*/ 30 w 1417"/>
              <a:gd name="T89" fmla="*/ 1315 h 1804"/>
              <a:gd name="T90" fmla="*/ 57 w 1417"/>
              <a:gd name="T91" fmla="*/ 1487 h 1804"/>
              <a:gd name="T92" fmla="*/ 5 w 1417"/>
              <a:gd name="T93" fmla="*/ 1613 h 1804"/>
              <a:gd name="T94" fmla="*/ 27 w 1417"/>
              <a:gd name="T95" fmla="*/ 1789 h 1804"/>
              <a:gd name="T96" fmla="*/ 1413 w 1417"/>
              <a:gd name="T97" fmla="*/ 0 h 1804"/>
              <a:gd name="T98" fmla="*/ 78 w 1417"/>
              <a:gd name="T99" fmla="*/ 75 h 1804"/>
              <a:gd name="T100" fmla="*/ 33 w 1417"/>
              <a:gd name="T101" fmla="*/ 279 h 180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417" h="1804">
                <a:moveTo>
                  <a:pt x="36" y="414"/>
                </a:moveTo>
                <a:lnTo>
                  <a:pt x="72" y="420"/>
                </a:lnTo>
                <a:lnTo>
                  <a:pt x="132" y="418"/>
                </a:lnTo>
                <a:lnTo>
                  <a:pt x="164" y="443"/>
                </a:lnTo>
                <a:lnTo>
                  <a:pt x="189" y="435"/>
                </a:lnTo>
                <a:lnTo>
                  <a:pt x="217" y="464"/>
                </a:lnTo>
                <a:lnTo>
                  <a:pt x="278" y="517"/>
                </a:lnTo>
                <a:lnTo>
                  <a:pt x="346" y="549"/>
                </a:lnTo>
                <a:lnTo>
                  <a:pt x="398" y="554"/>
                </a:lnTo>
                <a:lnTo>
                  <a:pt x="423" y="556"/>
                </a:lnTo>
                <a:lnTo>
                  <a:pt x="518" y="628"/>
                </a:lnTo>
                <a:lnTo>
                  <a:pt x="574" y="652"/>
                </a:lnTo>
                <a:lnTo>
                  <a:pt x="622" y="657"/>
                </a:lnTo>
                <a:lnTo>
                  <a:pt x="660" y="719"/>
                </a:lnTo>
                <a:lnTo>
                  <a:pt x="729" y="783"/>
                </a:lnTo>
                <a:lnTo>
                  <a:pt x="767" y="841"/>
                </a:lnTo>
                <a:lnTo>
                  <a:pt x="844" y="892"/>
                </a:lnTo>
                <a:lnTo>
                  <a:pt x="887" y="927"/>
                </a:lnTo>
                <a:lnTo>
                  <a:pt x="874" y="958"/>
                </a:lnTo>
                <a:lnTo>
                  <a:pt x="868" y="982"/>
                </a:lnTo>
                <a:lnTo>
                  <a:pt x="898" y="1014"/>
                </a:lnTo>
                <a:lnTo>
                  <a:pt x="919" y="1049"/>
                </a:lnTo>
                <a:lnTo>
                  <a:pt x="930" y="1094"/>
                </a:lnTo>
                <a:lnTo>
                  <a:pt x="977" y="1151"/>
                </a:lnTo>
                <a:lnTo>
                  <a:pt x="970" y="1193"/>
                </a:lnTo>
                <a:lnTo>
                  <a:pt x="948" y="1246"/>
                </a:lnTo>
                <a:lnTo>
                  <a:pt x="964" y="1286"/>
                </a:lnTo>
                <a:lnTo>
                  <a:pt x="956" y="1318"/>
                </a:lnTo>
                <a:lnTo>
                  <a:pt x="999" y="1366"/>
                </a:lnTo>
                <a:lnTo>
                  <a:pt x="999" y="1422"/>
                </a:lnTo>
                <a:lnTo>
                  <a:pt x="989" y="1443"/>
                </a:lnTo>
                <a:lnTo>
                  <a:pt x="1005" y="1465"/>
                </a:lnTo>
                <a:lnTo>
                  <a:pt x="999" y="1497"/>
                </a:lnTo>
                <a:lnTo>
                  <a:pt x="988" y="1524"/>
                </a:lnTo>
                <a:lnTo>
                  <a:pt x="988" y="1568"/>
                </a:lnTo>
                <a:lnTo>
                  <a:pt x="975" y="1611"/>
                </a:lnTo>
                <a:lnTo>
                  <a:pt x="999" y="1663"/>
                </a:lnTo>
                <a:cubicBezTo>
                  <a:pt x="1001" y="1679"/>
                  <a:pt x="1001" y="1694"/>
                  <a:pt x="1004" y="1707"/>
                </a:cubicBezTo>
                <a:cubicBezTo>
                  <a:pt x="1013" y="1750"/>
                  <a:pt x="1144" y="1787"/>
                  <a:pt x="1164" y="1802"/>
                </a:cubicBezTo>
                <a:lnTo>
                  <a:pt x="1119" y="1802"/>
                </a:lnTo>
                <a:lnTo>
                  <a:pt x="994" y="1744"/>
                </a:lnTo>
                <a:lnTo>
                  <a:pt x="978" y="1705"/>
                </a:lnTo>
                <a:lnTo>
                  <a:pt x="976" y="1652"/>
                </a:lnTo>
                <a:cubicBezTo>
                  <a:pt x="975" y="1637"/>
                  <a:pt x="959" y="1628"/>
                  <a:pt x="957" y="1615"/>
                </a:cubicBezTo>
                <a:cubicBezTo>
                  <a:pt x="956" y="1601"/>
                  <a:pt x="966" y="1589"/>
                  <a:pt x="968" y="1572"/>
                </a:cubicBezTo>
                <a:cubicBezTo>
                  <a:pt x="970" y="1555"/>
                  <a:pt x="972" y="1523"/>
                  <a:pt x="971" y="1513"/>
                </a:cubicBezTo>
                <a:lnTo>
                  <a:pt x="956" y="1513"/>
                </a:lnTo>
                <a:cubicBezTo>
                  <a:pt x="947" y="1520"/>
                  <a:pt x="923" y="1537"/>
                  <a:pt x="912" y="1559"/>
                </a:cubicBezTo>
                <a:cubicBezTo>
                  <a:pt x="902" y="1581"/>
                  <a:pt x="890" y="1608"/>
                  <a:pt x="884" y="1648"/>
                </a:cubicBezTo>
                <a:cubicBezTo>
                  <a:pt x="879" y="1689"/>
                  <a:pt x="886" y="1776"/>
                  <a:pt x="882" y="1802"/>
                </a:cubicBezTo>
                <a:lnTo>
                  <a:pt x="863" y="1802"/>
                </a:lnTo>
                <a:cubicBezTo>
                  <a:pt x="859" y="1777"/>
                  <a:pt x="859" y="1683"/>
                  <a:pt x="861" y="1652"/>
                </a:cubicBezTo>
                <a:cubicBezTo>
                  <a:pt x="863" y="1621"/>
                  <a:pt x="871" y="1629"/>
                  <a:pt x="875" y="1613"/>
                </a:cubicBezTo>
                <a:cubicBezTo>
                  <a:pt x="880" y="1597"/>
                  <a:pt x="888" y="1572"/>
                  <a:pt x="888" y="1558"/>
                </a:cubicBezTo>
                <a:lnTo>
                  <a:pt x="874" y="1528"/>
                </a:lnTo>
                <a:lnTo>
                  <a:pt x="847" y="1508"/>
                </a:lnTo>
                <a:lnTo>
                  <a:pt x="840" y="1492"/>
                </a:lnTo>
                <a:cubicBezTo>
                  <a:pt x="840" y="1488"/>
                  <a:pt x="846" y="1485"/>
                  <a:pt x="847" y="1480"/>
                </a:cubicBezTo>
                <a:cubicBezTo>
                  <a:pt x="848" y="1474"/>
                  <a:pt x="845" y="1466"/>
                  <a:pt x="845" y="1460"/>
                </a:cubicBezTo>
                <a:cubicBezTo>
                  <a:pt x="845" y="1454"/>
                  <a:pt x="845" y="1453"/>
                  <a:pt x="845" y="1444"/>
                </a:cubicBezTo>
                <a:cubicBezTo>
                  <a:pt x="842" y="1428"/>
                  <a:pt x="845" y="1442"/>
                  <a:pt x="847" y="1409"/>
                </a:cubicBezTo>
                <a:cubicBezTo>
                  <a:pt x="847" y="1397"/>
                  <a:pt x="841" y="1388"/>
                  <a:pt x="843" y="1373"/>
                </a:cubicBezTo>
                <a:cubicBezTo>
                  <a:pt x="846" y="1358"/>
                  <a:pt x="859" y="1332"/>
                  <a:pt x="861" y="1320"/>
                </a:cubicBezTo>
                <a:cubicBezTo>
                  <a:pt x="863" y="1307"/>
                  <a:pt x="853" y="1308"/>
                  <a:pt x="852" y="1299"/>
                </a:cubicBezTo>
                <a:cubicBezTo>
                  <a:pt x="851" y="1289"/>
                  <a:pt x="865" y="1275"/>
                  <a:pt x="856" y="1259"/>
                </a:cubicBezTo>
                <a:lnTo>
                  <a:pt x="797" y="1203"/>
                </a:lnTo>
                <a:lnTo>
                  <a:pt x="800" y="1187"/>
                </a:lnTo>
                <a:lnTo>
                  <a:pt x="790" y="1171"/>
                </a:lnTo>
                <a:lnTo>
                  <a:pt x="770" y="1164"/>
                </a:lnTo>
                <a:lnTo>
                  <a:pt x="765" y="1141"/>
                </a:lnTo>
                <a:lnTo>
                  <a:pt x="756" y="1137"/>
                </a:lnTo>
                <a:lnTo>
                  <a:pt x="743" y="1144"/>
                </a:lnTo>
                <a:lnTo>
                  <a:pt x="712" y="1125"/>
                </a:lnTo>
                <a:lnTo>
                  <a:pt x="679" y="1094"/>
                </a:lnTo>
                <a:lnTo>
                  <a:pt x="665" y="1052"/>
                </a:lnTo>
                <a:lnTo>
                  <a:pt x="635" y="1025"/>
                </a:lnTo>
                <a:lnTo>
                  <a:pt x="615" y="990"/>
                </a:lnTo>
                <a:lnTo>
                  <a:pt x="588" y="975"/>
                </a:lnTo>
                <a:lnTo>
                  <a:pt x="558" y="977"/>
                </a:lnTo>
                <a:lnTo>
                  <a:pt x="513" y="958"/>
                </a:lnTo>
                <a:lnTo>
                  <a:pt x="490" y="958"/>
                </a:lnTo>
                <a:lnTo>
                  <a:pt x="471" y="963"/>
                </a:lnTo>
                <a:lnTo>
                  <a:pt x="455" y="979"/>
                </a:lnTo>
                <a:lnTo>
                  <a:pt x="440" y="1004"/>
                </a:lnTo>
                <a:lnTo>
                  <a:pt x="419" y="982"/>
                </a:lnTo>
                <a:lnTo>
                  <a:pt x="403" y="956"/>
                </a:lnTo>
                <a:lnTo>
                  <a:pt x="406" y="913"/>
                </a:lnTo>
                <a:lnTo>
                  <a:pt x="365" y="840"/>
                </a:lnTo>
                <a:lnTo>
                  <a:pt x="333" y="780"/>
                </a:lnTo>
                <a:lnTo>
                  <a:pt x="301" y="764"/>
                </a:lnTo>
                <a:lnTo>
                  <a:pt x="248" y="746"/>
                </a:lnTo>
                <a:lnTo>
                  <a:pt x="205" y="711"/>
                </a:lnTo>
                <a:lnTo>
                  <a:pt x="144" y="661"/>
                </a:lnTo>
                <a:lnTo>
                  <a:pt x="112" y="661"/>
                </a:lnTo>
                <a:lnTo>
                  <a:pt x="84" y="663"/>
                </a:lnTo>
                <a:lnTo>
                  <a:pt x="53" y="647"/>
                </a:lnTo>
                <a:lnTo>
                  <a:pt x="21" y="647"/>
                </a:lnTo>
                <a:lnTo>
                  <a:pt x="12" y="681"/>
                </a:lnTo>
                <a:lnTo>
                  <a:pt x="23" y="714"/>
                </a:lnTo>
                <a:lnTo>
                  <a:pt x="68" y="743"/>
                </a:lnTo>
                <a:lnTo>
                  <a:pt x="77" y="773"/>
                </a:lnTo>
                <a:lnTo>
                  <a:pt x="59" y="775"/>
                </a:lnTo>
                <a:lnTo>
                  <a:pt x="32" y="784"/>
                </a:lnTo>
                <a:lnTo>
                  <a:pt x="32" y="808"/>
                </a:lnTo>
                <a:lnTo>
                  <a:pt x="61" y="844"/>
                </a:lnTo>
                <a:lnTo>
                  <a:pt x="55" y="865"/>
                </a:lnTo>
                <a:lnTo>
                  <a:pt x="41" y="883"/>
                </a:lnTo>
                <a:lnTo>
                  <a:pt x="62" y="904"/>
                </a:lnTo>
                <a:lnTo>
                  <a:pt x="71" y="957"/>
                </a:lnTo>
                <a:lnTo>
                  <a:pt x="73" y="995"/>
                </a:lnTo>
                <a:lnTo>
                  <a:pt x="91" y="1009"/>
                </a:lnTo>
                <a:lnTo>
                  <a:pt x="114" y="1009"/>
                </a:lnTo>
                <a:lnTo>
                  <a:pt x="126" y="1022"/>
                </a:lnTo>
                <a:lnTo>
                  <a:pt x="137" y="1045"/>
                </a:lnTo>
                <a:lnTo>
                  <a:pt x="132" y="1071"/>
                </a:lnTo>
                <a:lnTo>
                  <a:pt x="141" y="1107"/>
                </a:lnTo>
                <a:lnTo>
                  <a:pt x="148" y="1126"/>
                </a:lnTo>
                <a:lnTo>
                  <a:pt x="185" y="1141"/>
                </a:lnTo>
                <a:lnTo>
                  <a:pt x="185" y="1169"/>
                </a:lnTo>
                <a:lnTo>
                  <a:pt x="184" y="1187"/>
                </a:lnTo>
                <a:lnTo>
                  <a:pt x="166" y="1185"/>
                </a:lnTo>
                <a:lnTo>
                  <a:pt x="157" y="1176"/>
                </a:lnTo>
                <a:lnTo>
                  <a:pt x="134" y="1180"/>
                </a:lnTo>
                <a:lnTo>
                  <a:pt x="89" y="1174"/>
                </a:lnTo>
                <a:lnTo>
                  <a:pt x="53" y="1156"/>
                </a:lnTo>
                <a:lnTo>
                  <a:pt x="25" y="1121"/>
                </a:lnTo>
                <a:lnTo>
                  <a:pt x="7" y="1124"/>
                </a:lnTo>
                <a:lnTo>
                  <a:pt x="2" y="1151"/>
                </a:lnTo>
                <a:lnTo>
                  <a:pt x="11" y="1172"/>
                </a:lnTo>
                <a:lnTo>
                  <a:pt x="0" y="1196"/>
                </a:lnTo>
                <a:lnTo>
                  <a:pt x="34" y="1210"/>
                </a:lnTo>
                <a:lnTo>
                  <a:pt x="52" y="1233"/>
                </a:lnTo>
                <a:lnTo>
                  <a:pt x="43" y="1254"/>
                </a:lnTo>
                <a:lnTo>
                  <a:pt x="25" y="1274"/>
                </a:lnTo>
                <a:lnTo>
                  <a:pt x="30" y="1315"/>
                </a:lnTo>
                <a:lnTo>
                  <a:pt x="16" y="1336"/>
                </a:lnTo>
                <a:lnTo>
                  <a:pt x="12" y="1384"/>
                </a:lnTo>
                <a:lnTo>
                  <a:pt x="57" y="1487"/>
                </a:lnTo>
                <a:lnTo>
                  <a:pt x="45" y="1506"/>
                </a:lnTo>
                <a:lnTo>
                  <a:pt x="12" y="1551"/>
                </a:lnTo>
                <a:lnTo>
                  <a:pt x="5" y="1613"/>
                </a:lnTo>
                <a:lnTo>
                  <a:pt x="2" y="1698"/>
                </a:lnTo>
                <a:lnTo>
                  <a:pt x="18" y="1757"/>
                </a:lnTo>
                <a:lnTo>
                  <a:pt x="27" y="1789"/>
                </a:lnTo>
                <a:lnTo>
                  <a:pt x="23" y="1801"/>
                </a:lnTo>
                <a:lnTo>
                  <a:pt x="1417" y="1804"/>
                </a:lnTo>
                <a:lnTo>
                  <a:pt x="1413" y="0"/>
                </a:lnTo>
                <a:lnTo>
                  <a:pt x="42" y="3"/>
                </a:lnTo>
                <a:lnTo>
                  <a:pt x="72" y="36"/>
                </a:lnTo>
                <a:lnTo>
                  <a:pt x="78" y="75"/>
                </a:lnTo>
                <a:lnTo>
                  <a:pt x="36" y="147"/>
                </a:lnTo>
                <a:lnTo>
                  <a:pt x="51" y="210"/>
                </a:lnTo>
                <a:lnTo>
                  <a:pt x="33" y="279"/>
                </a:lnTo>
                <a:lnTo>
                  <a:pt x="51" y="357"/>
                </a:lnTo>
                <a:lnTo>
                  <a:pt x="36" y="4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/>
          <a:lstStyle/>
          <a:p>
            <a:endParaRPr lang="ru-RU" dirty="0"/>
          </a:p>
        </p:txBody>
      </p:sp>
      <p:sp>
        <p:nvSpPr>
          <p:cNvPr id="352" name="TextBox 351"/>
          <p:cNvSpPr txBox="1"/>
          <p:nvPr/>
        </p:nvSpPr>
        <p:spPr>
          <a:xfrm>
            <a:off x="12669955" y="14976000"/>
            <a:ext cx="80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D.</a:t>
            </a:r>
            <a:endParaRPr lang="ru-RU" sz="5400" dirty="0"/>
          </a:p>
        </p:txBody>
      </p:sp>
      <p:sp>
        <p:nvSpPr>
          <p:cNvPr id="183" name="Прямоугольная выноска 182"/>
          <p:cNvSpPr/>
          <p:nvPr/>
        </p:nvSpPr>
        <p:spPr>
          <a:xfrm>
            <a:off x="9596939" y="9669595"/>
            <a:ext cx="224034" cy="267467"/>
          </a:xfrm>
          <a:prstGeom prst="wedgeRectCallout">
            <a:avLst>
              <a:gd name="adj1" fmla="val 10720"/>
              <a:gd name="adj2" fmla="val 163008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4" name="Прямоугольная выноска 183"/>
          <p:cNvSpPr/>
          <p:nvPr/>
        </p:nvSpPr>
        <p:spPr>
          <a:xfrm>
            <a:off x="9979061" y="9878576"/>
            <a:ext cx="224034" cy="267467"/>
          </a:xfrm>
          <a:prstGeom prst="wedgeRectCallout">
            <a:avLst>
              <a:gd name="adj1" fmla="val -161418"/>
              <a:gd name="adj2" fmla="val 87895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5" name="Прямоугольная выноска 184"/>
          <p:cNvSpPr/>
          <p:nvPr/>
        </p:nvSpPr>
        <p:spPr>
          <a:xfrm>
            <a:off x="9708956" y="10470997"/>
            <a:ext cx="224034" cy="267467"/>
          </a:xfrm>
          <a:prstGeom prst="wedgeRectCallout">
            <a:avLst>
              <a:gd name="adj1" fmla="val -35054"/>
              <a:gd name="adj2" fmla="val -132391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6" name="Прямоугольная выноска 185"/>
          <p:cNvSpPr/>
          <p:nvPr/>
        </p:nvSpPr>
        <p:spPr>
          <a:xfrm>
            <a:off x="11668411" y="11329816"/>
            <a:ext cx="224034" cy="267467"/>
          </a:xfrm>
          <a:prstGeom prst="wedgeRectCallout">
            <a:avLst>
              <a:gd name="adj1" fmla="val -95947"/>
              <a:gd name="adj2" fmla="val 156793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87" name="Прямоугольная выноска 186"/>
          <p:cNvSpPr/>
          <p:nvPr/>
        </p:nvSpPr>
        <p:spPr>
          <a:xfrm>
            <a:off x="11946093" y="11682741"/>
            <a:ext cx="224034" cy="267467"/>
          </a:xfrm>
          <a:prstGeom prst="wedgeRectCallout">
            <a:avLst>
              <a:gd name="adj1" fmla="val -226333"/>
              <a:gd name="adj2" fmla="val 20565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93" name="Прямоугольная выноска 192"/>
          <p:cNvSpPr/>
          <p:nvPr/>
        </p:nvSpPr>
        <p:spPr>
          <a:xfrm>
            <a:off x="12368083" y="13494570"/>
            <a:ext cx="224034" cy="267467"/>
          </a:xfrm>
          <a:prstGeom prst="wedgeRectCallout">
            <a:avLst>
              <a:gd name="adj1" fmla="val -115019"/>
              <a:gd name="adj2" fmla="val 144012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94" name="Прямоугольная выноска 193"/>
          <p:cNvSpPr/>
          <p:nvPr/>
        </p:nvSpPr>
        <p:spPr>
          <a:xfrm>
            <a:off x="12503133" y="13869813"/>
            <a:ext cx="224034" cy="267467"/>
          </a:xfrm>
          <a:prstGeom prst="wedgeRectCallout">
            <a:avLst>
              <a:gd name="adj1" fmla="val -176745"/>
              <a:gd name="adj2" fmla="val -4996"/>
            </a:avLst>
          </a:prstGeom>
          <a:solidFill>
            <a:srgbClr val="008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grpSp>
        <p:nvGrpSpPr>
          <p:cNvPr id="195" name="Группа 194"/>
          <p:cNvGrpSpPr/>
          <p:nvPr/>
        </p:nvGrpSpPr>
        <p:grpSpPr>
          <a:xfrm>
            <a:off x="11265249" y="7389870"/>
            <a:ext cx="2005231" cy="1931449"/>
            <a:chOff x="11838818" y="1803478"/>
            <a:chExt cx="1627423" cy="1567542"/>
          </a:xfrm>
        </p:grpSpPr>
        <p:sp>
          <p:nvSpPr>
            <p:cNvPr id="196" name="Прямоугольник 195"/>
            <p:cNvSpPr/>
            <p:nvPr/>
          </p:nvSpPr>
          <p:spPr>
            <a:xfrm>
              <a:off x="11839070" y="1803478"/>
              <a:ext cx="1627171" cy="789215"/>
            </a:xfrm>
            <a:prstGeom prst="rect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97" name="Овал 196"/>
            <p:cNvSpPr/>
            <p:nvPr/>
          </p:nvSpPr>
          <p:spPr>
            <a:xfrm>
              <a:off x="11910699" y="1844983"/>
              <a:ext cx="694348" cy="694348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rgbClr val="FF0000"/>
                </a:solidFill>
              </a:endParaRPr>
            </a:p>
          </p:txBody>
        </p:sp>
        <p:sp>
          <p:nvSpPr>
            <p:cNvPr id="204" name="Freeform 5"/>
            <p:cNvSpPr>
              <a:spLocks/>
            </p:cNvSpPr>
            <p:nvPr/>
          </p:nvSpPr>
          <p:spPr bwMode="auto">
            <a:xfrm>
              <a:off x="11947797" y="1895196"/>
              <a:ext cx="620819" cy="599774"/>
            </a:xfrm>
            <a:custGeom>
              <a:avLst/>
              <a:gdLst>
                <a:gd name="T0" fmla="*/ 4416 w 8833"/>
                <a:gd name="T1" fmla="*/ 4133 h 8550"/>
                <a:gd name="T2" fmla="*/ 325 w 8833"/>
                <a:gd name="T3" fmla="*/ 3545 h 8550"/>
                <a:gd name="T4" fmla="*/ 3828 w 8833"/>
                <a:gd name="T5" fmla="*/ 8225 h 8550"/>
                <a:gd name="T6" fmla="*/ 8508 w 8833"/>
                <a:gd name="T7" fmla="*/ 4722 h 8550"/>
                <a:gd name="T8" fmla="*/ 5005 w 8833"/>
                <a:gd name="T9" fmla="*/ 42 h 8550"/>
                <a:gd name="T10" fmla="*/ 4416 w 8833"/>
                <a:gd name="T11" fmla="*/ 0 h 8550"/>
                <a:gd name="T12" fmla="*/ 4416 w 8833"/>
                <a:gd name="T13" fmla="*/ 4133 h 8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33" h="8550">
                  <a:moveTo>
                    <a:pt x="4416" y="4133"/>
                  </a:moveTo>
                  <a:lnTo>
                    <a:pt x="325" y="3545"/>
                  </a:lnTo>
                  <a:cubicBezTo>
                    <a:pt x="0" y="5805"/>
                    <a:pt x="1569" y="7900"/>
                    <a:pt x="3828" y="8225"/>
                  </a:cubicBezTo>
                  <a:cubicBezTo>
                    <a:pt x="6088" y="8550"/>
                    <a:pt x="8183" y="6981"/>
                    <a:pt x="8508" y="4722"/>
                  </a:cubicBezTo>
                  <a:cubicBezTo>
                    <a:pt x="8833" y="2462"/>
                    <a:pt x="7264" y="367"/>
                    <a:pt x="5005" y="42"/>
                  </a:cubicBezTo>
                  <a:cubicBezTo>
                    <a:pt x="4810" y="14"/>
                    <a:pt x="4613" y="0"/>
                    <a:pt x="4416" y="0"/>
                  </a:cubicBezTo>
                  <a:lnTo>
                    <a:pt x="4416" y="4133"/>
                  </a:lnTo>
                  <a:close/>
                </a:path>
              </a:pathLst>
            </a:custGeom>
            <a:solidFill>
              <a:srgbClr val="000000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08" name="Freeform 6"/>
            <p:cNvSpPr>
              <a:spLocks/>
            </p:cNvSpPr>
            <p:nvPr/>
          </p:nvSpPr>
          <p:spPr bwMode="auto">
            <a:xfrm>
              <a:off x="11970011" y="1895196"/>
              <a:ext cx="287611" cy="289949"/>
            </a:xfrm>
            <a:custGeom>
              <a:avLst/>
              <a:gdLst>
                <a:gd name="T0" fmla="*/ 4091 w 4091"/>
                <a:gd name="T1" fmla="*/ 4133 h 4133"/>
                <a:gd name="T2" fmla="*/ 4091 w 4091"/>
                <a:gd name="T3" fmla="*/ 0 h 4133"/>
                <a:gd name="T4" fmla="*/ 0 w 4091"/>
                <a:gd name="T5" fmla="*/ 3545 h 4133"/>
                <a:gd name="T6" fmla="*/ 4091 w 4091"/>
                <a:gd name="T7" fmla="*/ 4133 h 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1" h="4133">
                  <a:moveTo>
                    <a:pt x="4091" y="4133"/>
                  </a:moveTo>
                  <a:lnTo>
                    <a:pt x="4091" y="0"/>
                  </a:lnTo>
                  <a:cubicBezTo>
                    <a:pt x="2036" y="0"/>
                    <a:pt x="293" y="1511"/>
                    <a:pt x="0" y="3545"/>
                  </a:cubicBezTo>
                  <a:lnTo>
                    <a:pt x="4091" y="4133"/>
                  </a:lnTo>
                  <a:close/>
                </a:path>
              </a:pathLst>
            </a:custGeom>
            <a:solidFill>
              <a:srgbClr val="FFFFFF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09" name="Группа 208"/>
            <p:cNvGrpSpPr/>
            <p:nvPr/>
          </p:nvGrpSpPr>
          <p:grpSpPr>
            <a:xfrm>
              <a:off x="12679118" y="1844983"/>
              <a:ext cx="694348" cy="694348"/>
              <a:chOff x="3265551" y="2318518"/>
              <a:chExt cx="900857" cy="900857"/>
            </a:xfrm>
          </p:grpSpPr>
          <p:sp>
            <p:nvSpPr>
              <p:cNvPr id="219" name="Овал 218"/>
              <p:cNvSpPr/>
              <p:nvPr/>
            </p:nvSpPr>
            <p:spPr>
              <a:xfrm>
                <a:off x="3265551" y="2318518"/>
                <a:ext cx="900857" cy="900857"/>
              </a:xfrm>
              <a:prstGeom prst="ellipse">
                <a:avLst/>
              </a:prstGeom>
              <a:solidFill>
                <a:srgbClr val="0000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0" name="Группа 219"/>
              <p:cNvGrpSpPr/>
              <p:nvPr/>
            </p:nvGrpSpPr>
            <p:grpSpPr>
              <a:xfrm>
                <a:off x="3347178" y="2386697"/>
                <a:ext cx="735013" cy="733425"/>
                <a:chOff x="3540125" y="2403475"/>
                <a:chExt cx="735013" cy="733425"/>
              </a:xfrm>
            </p:grpSpPr>
            <p:sp>
              <p:nvSpPr>
                <p:cNvPr id="221" name="Freeform 10"/>
                <p:cNvSpPr>
                  <a:spLocks/>
                </p:cNvSpPr>
                <p:nvPr/>
              </p:nvSpPr>
              <p:spPr bwMode="auto">
                <a:xfrm>
                  <a:off x="3908425" y="2403475"/>
                  <a:ext cx="193675" cy="366713"/>
                </a:xfrm>
                <a:custGeom>
                  <a:avLst/>
                  <a:gdLst>
                    <a:gd name="T0" fmla="*/ 0 w 2044"/>
                    <a:gd name="T1" fmla="*/ 3853 h 3853"/>
                    <a:gd name="T2" fmla="*/ 2044 w 2044"/>
                    <a:gd name="T3" fmla="*/ 587 h 3853"/>
                    <a:gd name="T4" fmla="*/ 0 w 2044"/>
                    <a:gd name="T5" fmla="*/ 0 h 3853"/>
                    <a:gd name="T6" fmla="*/ 0 w 2044"/>
                    <a:gd name="T7" fmla="*/ 3853 h 3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4" h="3853">
                      <a:moveTo>
                        <a:pt x="0" y="3853"/>
                      </a:moveTo>
                      <a:lnTo>
                        <a:pt x="2044" y="587"/>
                      </a:lnTo>
                      <a:cubicBezTo>
                        <a:pt x="1432" y="203"/>
                        <a:pt x="723" y="0"/>
                        <a:pt x="0" y="0"/>
                      </a:cubicBezTo>
                      <a:lnTo>
                        <a:pt x="0" y="38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222" name="Freeform 11"/>
                <p:cNvSpPr>
                  <a:spLocks/>
                </p:cNvSpPr>
                <p:nvPr/>
              </p:nvSpPr>
              <p:spPr bwMode="auto">
                <a:xfrm>
                  <a:off x="3540125" y="2403475"/>
                  <a:ext cx="735013" cy="733425"/>
                </a:xfrm>
                <a:custGeom>
                  <a:avLst/>
                  <a:gdLst>
                    <a:gd name="T0" fmla="*/ 3853 w 7707"/>
                    <a:gd name="T1" fmla="*/ 3853 h 7707"/>
                    <a:gd name="T2" fmla="*/ 3853 w 7707"/>
                    <a:gd name="T3" fmla="*/ 0 h 7707"/>
                    <a:gd name="T4" fmla="*/ 0 w 7707"/>
                    <a:gd name="T5" fmla="*/ 3853 h 7707"/>
                    <a:gd name="T6" fmla="*/ 3853 w 7707"/>
                    <a:gd name="T7" fmla="*/ 7707 h 7707"/>
                    <a:gd name="T8" fmla="*/ 7707 w 7707"/>
                    <a:gd name="T9" fmla="*/ 3853 h 7707"/>
                    <a:gd name="T10" fmla="*/ 5897 w 7707"/>
                    <a:gd name="T11" fmla="*/ 587 h 7707"/>
                    <a:gd name="T12" fmla="*/ 3853 w 7707"/>
                    <a:gd name="T13" fmla="*/ 3853 h 7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07" h="7707">
                      <a:moveTo>
                        <a:pt x="3853" y="3853"/>
                      </a:moveTo>
                      <a:lnTo>
                        <a:pt x="3853" y="0"/>
                      </a:lnTo>
                      <a:cubicBezTo>
                        <a:pt x="1725" y="0"/>
                        <a:pt x="0" y="1725"/>
                        <a:pt x="0" y="3853"/>
                      </a:cubicBezTo>
                      <a:cubicBezTo>
                        <a:pt x="0" y="5982"/>
                        <a:pt x="1725" y="7707"/>
                        <a:pt x="3853" y="7707"/>
                      </a:cubicBezTo>
                      <a:cubicBezTo>
                        <a:pt x="5982" y="7707"/>
                        <a:pt x="7707" y="5982"/>
                        <a:pt x="7707" y="3853"/>
                      </a:cubicBezTo>
                      <a:cubicBezTo>
                        <a:pt x="7707" y="2526"/>
                        <a:pt x="7023" y="1291"/>
                        <a:pt x="5897" y="587"/>
                      </a:cubicBezTo>
                      <a:lnTo>
                        <a:pt x="3853" y="38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</p:grpSp>
        <p:sp>
          <p:nvSpPr>
            <p:cNvPr id="210" name="Прямоугольник 209"/>
            <p:cNvSpPr/>
            <p:nvPr/>
          </p:nvSpPr>
          <p:spPr>
            <a:xfrm>
              <a:off x="11838818" y="2581805"/>
              <a:ext cx="1627171" cy="789215"/>
            </a:xfrm>
            <a:prstGeom prst="rect">
              <a:avLst/>
            </a:prstGeom>
            <a:solidFill>
              <a:srgbClr val="008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11" name="Овал 210"/>
            <p:cNvSpPr/>
            <p:nvPr/>
          </p:nvSpPr>
          <p:spPr>
            <a:xfrm>
              <a:off x="11910448" y="2639076"/>
              <a:ext cx="694348" cy="694348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rgbClr val="FF0000"/>
                </a:solidFill>
              </a:endParaRPr>
            </a:p>
          </p:txBody>
        </p:sp>
        <p:sp>
          <p:nvSpPr>
            <p:cNvPr id="212" name="Овал 211"/>
            <p:cNvSpPr/>
            <p:nvPr/>
          </p:nvSpPr>
          <p:spPr>
            <a:xfrm>
              <a:off x="12678867" y="2639076"/>
              <a:ext cx="694348" cy="694348"/>
            </a:xfrm>
            <a:prstGeom prst="ellipse">
              <a:avLst/>
            </a:prstGeom>
            <a:solidFill>
              <a:srgbClr val="0000FF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rgbClr val="FF0000"/>
                </a:solidFill>
              </a:endParaRPr>
            </a:p>
          </p:txBody>
        </p:sp>
        <p:grpSp>
          <p:nvGrpSpPr>
            <p:cNvPr id="213" name="Группа 212"/>
            <p:cNvGrpSpPr/>
            <p:nvPr/>
          </p:nvGrpSpPr>
          <p:grpSpPr>
            <a:xfrm>
              <a:off x="11932681" y="2713530"/>
              <a:ext cx="648502" cy="605676"/>
              <a:chOff x="2297113" y="3532188"/>
              <a:chExt cx="841375" cy="785813"/>
            </a:xfrm>
          </p:grpSpPr>
          <p:sp>
            <p:nvSpPr>
              <p:cNvPr id="217" name="Freeform 15"/>
              <p:cNvSpPr>
                <a:spLocks/>
              </p:cNvSpPr>
              <p:nvPr/>
            </p:nvSpPr>
            <p:spPr bwMode="auto">
              <a:xfrm>
                <a:off x="2297113" y="3532188"/>
                <a:ext cx="841375" cy="785813"/>
              </a:xfrm>
              <a:custGeom>
                <a:avLst/>
                <a:gdLst>
                  <a:gd name="T0" fmla="*/ 4401 w 8803"/>
                  <a:gd name="T1" fmla="*/ 3853 h 8255"/>
                  <a:gd name="T2" fmla="*/ 1058 w 8803"/>
                  <a:gd name="T3" fmla="*/ 1938 h 8255"/>
                  <a:gd name="T4" fmla="*/ 2486 w 8803"/>
                  <a:gd name="T5" fmla="*/ 7197 h 8255"/>
                  <a:gd name="T6" fmla="*/ 7745 w 8803"/>
                  <a:gd name="T7" fmla="*/ 5769 h 8255"/>
                  <a:gd name="T8" fmla="*/ 6317 w 8803"/>
                  <a:gd name="T9" fmla="*/ 510 h 8255"/>
                  <a:gd name="T10" fmla="*/ 4401 w 8803"/>
                  <a:gd name="T11" fmla="*/ 0 h 8255"/>
                  <a:gd name="T12" fmla="*/ 4401 w 8803"/>
                  <a:gd name="T13" fmla="*/ 3853 h 8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03" h="8255">
                    <a:moveTo>
                      <a:pt x="4401" y="3853"/>
                    </a:moveTo>
                    <a:lnTo>
                      <a:pt x="1058" y="1938"/>
                    </a:lnTo>
                    <a:cubicBezTo>
                      <a:pt x="0" y="3784"/>
                      <a:pt x="639" y="6139"/>
                      <a:pt x="2486" y="7197"/>
                    </a:cubicBezTo>
                    <a:cubicBezTo>
                      <a:pt x="4332" y="8255"/>
                      <a:pt x="6687" y="7616"/>
                      <a:pt x="7745" y="5769"/>
                    </a:cubicBezTo>
                    <a:cubicBezTo>
                      <a:pt x="8803" y="3923"/>
                      <a:pt x="8164" y="1568"/>
                      <a:pt x="6317" y="510"/>
                    </a:cubicBezTo>
                    <a:cubicBezTo>
                      <a:pt x="5734" y="176"/>
                      <a:pt x="5074" y="0"/>
                      <a:pt x="4401" y="0"/>
                    </a:cubicBezTo>
                    <a:lnTo>
                      <a:pt x="4401" y="385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18" name="Freeform 16"/>
              <p:cNvSpPr>
                <a:spLocks/>
              </p:cNvSpPr>
              <p:nvPr/>
            </p:nvSpPr>
            <p:spPr bwMode="auto">
              <a:xfrm>
                <a:off x="2398713" y="3532188"/>
                <a:ext cx="319088" cy="366713"/>
              </a:xfrm>
              <a:custGeom>
                <a:avLst/>
                <a:gdLst>
                  <a:gd name="T0" fmla="*/ 3343 w 3343"/>
                  <a:gd name="T1" fmla="*/ 3853 h 3853"/>
                  <a:gd name="T2" fmla="*/ 3343 w 3343"/>
                  <a:gd name="T3" fmla="*/ 0 h 3853"/>
                  <a:gd name="T4" fmla="*/ 0 w 3343"/>
                  <a:gd name="T5" fmla="*/ 1938 h 3853"/>
                  <a:gd name="T6" fmla="*/ 3343 w 3343"/>
                  <a:gd name="T7" fmla="*/ 3853 h 3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43" h="3853">
                    <a:moveTo>
                      <a:pt x="3343" y="3853"/>
                    </a:moveTo>
                    <a:lnTo>
                      <a:pt x="3343" y="0"/>
                    </a:lnTo>
                    <a:cubicBezTo>
                      <a:pt x="1962" y="0"/>
                      <a:pt x="687" y="739"/>
                      <a:pt x="0" y="1938"/>
                    </a:cubicBezTo>
                    <a:lnTo>
                      <a:pt x="3343" y="385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  <p:grpSp>
          <p:nvGrpSpPr>
            <p:cNvPr id="214" name="Группа 213"/>
            <p:cNvGrpSpPr/>
            <p:nvPr/>
          </p:nvGrpSpPr>
          <p:grpSpPr>
            <a:xfrm>
              <a:off x="12751261" y="2700598"/>
              <a:ext cx="595888" cy="594664"/>
              <a:chOff x="3359150" y="3532188"/>
              <a:chExt cx="773113" cy="771525"/>
            </a:xfrm>
          </p:grpSpPr>
          <p:sp>
            <p:nvSpPr>
              <p:cNvPr id="215" name="Freeform 20"/>
              <p:cNvSpPr>
                <a:spLocks/>
              </p:cNvSpPr>
              <p:nvPr/>
            </p:nvSpPr>
            <p:spPr bwMode="auto">
              <a:xfrm>
                <a:off x="3470275" y="3532188"/>
                <a:ext cx="661988" cy="771525"/>
              </a:xfrm>
              <a:custGeom>
                <a:avLst/>
                <a:gdLst>
                  <a:gd name="T0" fmla="*/ 2700 w 6941"/>
                  <a:gd name="T1" fmla="*/ 3853 h 8094"/>
                  <a:gd name="T2" fmla="*/ 0 w 6941"/>
                  <a:gd name="T3" fmla="*/ 6602 h 8094"/>
                  <a:gd name="T4" fmla="*/ 5449 w 6941"/>
                  <a:gd name="T5" fmla="*/ 6554 h 8094"/>
                  <a:gd name="T6" fmla="*/ 5401 w 6941"/>
                  <a:gd name="T7" fmla="*/ 1105 h 8094"/>
                  <a:gd name="T8" fmla="*/ 2700 w 6941"/>
                  <a:gd name="T9" fmla="*/ 0 h 8094"/>
                  <a:gd name="T10" fmla="*/ 2700 w 6941"/>
                  <a:gd name="T11" fmla="*/ 3853 h 8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41" h="8094">
                    <a:moveTo>
                      <a:pt x="2700" y="3853"/>
                    </a:moveTo>
                    <a:lnTo>
                      <a:pt x="0" y="6602"/>
                    </a:lnTo>
                    <a:cubicBezTo>
                      <a:pt x="1518" y="8094"/>
                      <a:pt x="3958" y="8072"/>
                      <a:pt x="5449" y="6554"/>
                    </a:cubicBezTo>
                    <a:cubicBezTo>
                      <a:pt x="6941" y="5036"/>
                      <a:pt x="6919" y="2596"/>
                      <a:pt x="5401" y="1105"/>
                    </a:cubicBezTo>
                    <a:cubicBezTo>
                      <a:pt x="4680" y="397"/>
                      <a:pt x="3711" y="0"/>
                      <a:pt x="2700" y="0"/>
                    </a:cubicBezTo>
                    <a:lnTo>
                      <a:pt x="2700" y="385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16" name="Freeform 21"/>
              <p:cNvSpPr>
                <a:spLocks/>
              </p:cNvSpPr>
              <p:nvPr/>
            </p:nvSpPr>
            <p:spPr bwMode="auto">
              <a:xfrm>
                <a:off x="3359150" y="3532188"/>
                <a:ext cx="368300" cy="628650"/>
              </a:xfrm>
              <a:custGeom>
                <a:avLst/>
                <a:gdLst>
                  <a:gd name="T0" fmla="*/ 3853 w 3853"/>
                  <a:gd name="T1" fmla="*/ 3853 h 6602"/>
                  <a:gd name="T2" fmla="*/ 3853 w 3853"/>
                  <a:gd name="T3" fmla="*/ 0 h 6602"/>
                  <a:gd name="T4" fmla="*/ 0 w 3853"/>
                  <a:gd name="T5" fmla="*/ 3853 h 6602"/>
                  <a:gd name="T6" fmla="*/ 1153 w 3853"/>
                  <a:gd name="T7" fmla="*/ 6602 h 6602"/>
                  <a:gd name="T8" fmla="*/ 3853 w 3853"/>
                  <a:gd name="T9" fmla="*/ 3853 h 6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53" h="6602">
                    <a:moveTo>
                      <a:pt x="3853" y="3853"/>
                    </a:moveTo>
                    <a:lnTo>
                      <a:pt x="3853" y="0"/>
                    </a:lnTo>
                    <a:cubicBezTo>
                      <a:pt x="1725" y="0"/>
                      <a:pt x="0" y="1725"/>
                      <a:pt x="0" y="3853"/>
                    </a:cubicBezTo>
                    <a:cubicBezTo>
                      <a:pt x="0" y="4887"/>
                      <a:pt x="416" y="5878"/>
                      <a:pt x="1153" y="6602"/>
                    </a:cubicBezTo>
                    <a:lnTo>
                      <a:pt x="3853" y="385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</p:grpSp>
      </p:grpSp>
      <p:grpSp>
        <p:nvGrpSpPr>
          <p:cNvPr id="223" name="Группа 222"/>
          <p:cNvGrpSpPr/>
          <p:nvPr/>
        </p:nvGrpSpPr>
        <p:grpSpPr>
          <a:xfrm>
            <a:off x="1116634" y="13762037"/>
            <a:ext cx="2004920" cy="972432"/>
            <a:chOff x="11839070" y="1803478"/>
            <a:chExt cx="1627171" cy="789215"/>
          </a:xfrm>
        </p:grpSpPr>
        <p:sp>
          <p:nvSpPr>
            <p:cNvPr id="224" name="Прямоугольник 223"/>
            <p:cNvSpPr/>
            <p:nvPr/>
          </p:nvSpPr>
          <p:spPr>
            <a:xfrm>
              <a:off x="11839070" y="1803478"/>
              <a:ext cx="1627171" cy="789215"/>
            </a:xfrm>
            <a:prstGeom prst="rect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225" name="Овал 224"/>
            <p:cNvSpPr/>
            <p:nvPr/>
          </p:nvSpPr>
          <p:spPr>
            <a:xfrm>
              <a:off x="11910699" y="1844983"/>
              <a:ext cx="694348" cy="694348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rgbClr val="FF0000"/>
                </a:solidFill>
              </a:endParaRPr>
            </a:p>
          </p:txBody>
        </p:sp>
        <p:sp>
          <p:nvSpPr>
            <p:cNvPr id="226" name="Freeform 5"/>
            <p:cNvSpPr>
              <a:spLocks/>
            </p:cNvSpPr>
            <p:nvPr/>
          </p:nvSpPr>
          <p:spPr bwMode="auto">
            <a:xfrm>
              <a:off x="11947797" y="1895196"/>
              <a:ext cx="620819" cy="599774"/>
            </a:xfrm>
            <a:custGeom>
              <a:avLst/>
              <a:gdLst>
                <a:gd name="T0" fmla="*/ 4416 w 8833"/>
                <a:gd name="T1" fmla="*/ 4133 h 8550"/>
                <a:gd name="T2" fmla="*/ 325 w 8833"/>
                <a:gd name="T3" fmla="*/ 3545 h 8550"/>
                <a:gd name="T4" fmla="*/ 3828 w 8833"/>
                <a:gd name="T5" fmla="*/ 8225 h 8550"/>
                <a:gd name="T6" fmla="*/ 8508 w 8833"/>
                <a:gd name="T7" fmla="*/ 4722 h 8550"/>
                <a:gd name="T8" fmla="*/ 5005 w 8833"/>
                <a:gd name="T9" fmla="*/ 42 h 8550"/>
                <a:gd name="T10" fmla="*/ 4416 w 8833"/>
                <a:gd name="T11" fmla="*/ 0 h 8550"/>
                <a:gd name="T12" fmla="*/ 4416 w 8833"/>
                <a:gd name="T13" fmla="*/ 4133 h 8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33" h="8550">
                  <a:moveTo>
                    <a:pt x="4416" y="4133"/>
                  </a:moveTo>
                  <a:lnTo>
                    <a:pt x="325" y="3545"/>
                  </a:lnTo>
                  <a:cubicBezTo>
                    <a:pt x="0" y="5805"/>
                    <a:pt x="1569" y="7900"/>
                    <a:pt x="3828" y="8225"/>
                  </a:cubicBezTo>
                  <a:cubicBezTo>
                    <a:pt x="6088" y="8550"/>
                    <a:pt x="8183" y="6981"/>
                    <a:pt x="8508" y="4722"/>
                  </a:cubicBezTo>
                  <a:cubicBezTo>
                    <a:pt x="8833" y="2462"/>
                    <a:pt x="7264" y="367"/>
                    <a:pt x="5005" y="42"/>
                  </a:cubicBezTo>
                  <a:cubicBezTo>
                    <a:pt x="4810" y="14"/>
                    <a:pt x="4613" y="0"/>
                    <a:pt x="4416" y="0"/>
                  </a:cubicBezTo>
                  <a:lnTo>
                    <a:pt x="4416" y="4133"/>
                  </a:lnTo>
                  <a:close/>
                </a:path>
              </a:pathLst>
            </a:custGeom>
            <a:solidFill>
              <a:srgbClr val="000000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sp>
          <p:nvSpPr>
            <p:cNvPr id="227" name="Freeform 6"/>
            <p:cNvSpPr>
              <a:spLocks/>
            </p:cNvSpPr>
            <p:nvPr/>
          </p:nvSpPr>
          <p:spPr bwMode="auto">
            <a:xfrm>
              <a:off x="11970011" y="1895196"/>
              <a:ext cx="287611" cy="289949"/>
            </a:xfrm>
            <a:custGeom>
              <a:avLst/>
              <a:gdLst>
                <a:gd name="T0" fmla="*/ 4091 w 4091"/>
                <a:gd name="T1" fmla="*/ 4133 h 4133"/>
                <a:gd name="T2" fmla="*/ 4091 w 4091"/>
                <a:gd name="T3" fmla="*/ 0 h 4133"/>
                <a:gd name="T4" fmla="*/ 0 w 4091"/>
                <a:gd name="T5" fmla="*/ 3545 h 4133"/>
                <a:gd name="T6" fmla="*/ 4091 w 4091"/>
                <a:gd name="T7" fmla="*/ 4133 h 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91" h="4133">
                  <a:moveTo>
                    <a:pt x="4091" y="4133"/>
                  </a:moveTo>
                  <a:lnTo>
                    <a:pt x="4091" y="0"/>
                  </a:lnTo>
                  <a:cubicBezTo>
                    <a:pt x="2036" y="0"/>
                    <a:pt x="293" y="1511"/>
                    <a:pt x="0" y="3545"/>
                  </a:cubicBezTo>
                  <a:lnTo>
                    <a:pt x="4091" y="4133"/>
                  </a:lnTo>
                  <a:close/>
                </a:path>
              </a:pathLst>
            </a:custGeom>
            <a:solidFill>
              <a:srgbClr val="FFFFFF"/>
            </a:solidFill>
            <a:ln w="635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2400"/>
            </a:p>
          </p:txBody>
        </p:sp>
        <p:grpSp>
          <p:nvGrpSpPr>
            <p:cNvPr id="228" name="Группа 227"/>
            <p:cNvGrpSpPr/>
            <p:nvPr/>
          </p:nvGrpSpPr>
          <p:grpSpPr>
            <a:xfrm>
              <a:off x="12679118" y="1844983"/>
              <a:ext cx="694348" cy="694348"/>
              <a:chOff x="3265551" y="2318518"/>
              <a:chExt cx="900857" cy="900857"/>
            </a:xfrm>
          </p:grpSpPr>
          <p:sp>
            <p:nvSpPr>
              <p:cNvPr id="238" name="Овал 237"/>
              <p:cNvSpPr/>
              <p:nvPr/>
            </p:nvSpPr>
            <p:spPr>
              <a:xfrm>
                <a:off x="3265551" y="2318518"/>
                <a:ext cx="900857" cy="900857"/>
              </a:xfrm>
              <a:prstGeom prst="ellipse">
                <a:avLst/>
              </a:prstGeom>
              <a:solidFill>
                <a:srgbClr val="0000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39" name="Группа 238"/>
              <p:cNvGrpSpPr/>
              <p:nvPr/>
            </p:nvGrpSpPr>
            <p:grpSpPr>
              <a:xfrm>
                <a:off x="3347178" y="2386697"/>
                <a:ext cx="735013" cy="733425"/>
                <a:chOff x="3540125" y="2403475"/>
                <a:chExt cx="735013" cy="733425"/>
              </a:xfrm>
            </p:grpSpPr>
            <p:sp>
              <p:nvSpPr>
                <p:cNvPr id="240" name="Freeform 10"/>
                <p:cNvSpPr>
                  <a:spLocks/>
                </p:cNvSpPr>
                <p:nvPr/>
              </p:nvSpPr>
              <p:spPr bwMode="auto">
                <a:xfrm>
                  <a:off x="3908425" y="2403475"/>
                  <a:ext cx="193675" cy="366713"/>
                </a:xfrm>
                <a:custGeom>
                  <a:avLst/>
                  <a:gdLst>
                    <a:gd name="T0" fmla="*/ 0 w 2044"/>
                    <a:gd name="T1" fmla="*/ 3853 h 3853"/>
                    <a:gd name="T2" fmla="*/ 2044 w 2044"/>
                    <a:gd name="T3" fmla="*/ 587 h 3853"/>
                    <a:gd name="T4" fmla="*/ 0 w 2044"/>
                    <a:gd name="T5" fmla="*/ 0 h 3853"/>
                    <a:gd name="T6" fmla="*/ 0 w 2044"/>
                    <a:gd name="T7" fmla="*/ 3853 h 38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4" h="3853">
                      <a:moveTo>
                        <a:pt x="0" y="3853"/>
                      </a:moveTo>
                      <a:lnTo>
                        <a:pt x="2044" y="587"/>
                      </a:lnTo>
                      <a:cubicBezTo>
                        <a:pt x="1432" y="203"/>
                        <a:pt x="723" y="0"/>
                        <a:pt x="0" y="0"/>
                      </a:cubicBezTo>
                      <a:lnTo>
                        <a:pt x="0" y="38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  <p:sp>
              <p:nvSpPr>
                <p:cNvPr id="241" name="Freeform 11"/>
                <p:cNvSpPr>
                  <a:spLocks/>
                </p:cNvSpPr>
                <p:nvPr/>
              </p:nvSpPr>
              <p:spPr bwMode="auto">
                <a:xfrm>
                  <a:off x="3540125" y="2403475"/>
                  <a:ext cx="735013" cy="733425"/>
                </a:xfrm>
                <a:custGeom>
                  <a:avLst/>
                  <a:gdLst>
                    <a:gd name="T0" fmla="*/ 3853 w 7707"/>
                    <a:gd name="T1" fmla="*/ 3853 h 7707"/>
                    <a:gd name="T2" fmla="*/ 3853 w 7707"/>
                    <a:gd name="T3" fmla="*/ 0 h 7707"/>
                    <a:gd name="T4" fmla="*/ 0 w 7707"/>
                    <a:gd name="T5" fmla="*/ 3853 h 7707"/>
                    <a:gd name="T6" fmla="*/ 3853 w 7707"/>
                    <a:gd name="T7" fmla="*/ 7707 h 7707"/>
                    <a:gd name="T8" fmla="*/ 7707 w 7707"/>
                    <a:gd name="T9" fmla="*/ 3853 h 7707"/>
                    <a:gd name="T10" fmla="*/ 5897 w 7707"/>
                    <a:gd name="T11" fmla="*/ 587 h 7707"/>
                    <a:gd name="T12" fmla="*/ 3853 w 7707"/>
                    <a:gd name="T13" fmla="*/ 3853 h 7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07" h="7707">
                      <a:moveTo>
                        <a:pt x="3853" y="3853"/>
                      </a:moveTo>
                      <a:lnTo>
                        <a:pt x="3853" y="0"/>
                      </a:lnTo>
                      <a:cubicBezTo>
                        <a:pt x="1725" y="0"/>
                        <a:pt x="0" y="1725"/>
                        <a:pt x="0" y="3853"/>
                      </a:cubicBezTo>
                      <a:cubicBezTo>
                        <a:pt x="0" y="5982"/>
                        <a:pt x="1725" y="7707"/>
                        <a:pt x="3853" y="7707"/>
                      </a:cubicBezTo>
                      <a:cubicBezTo>
                        <a:pt x="5982" y="7707"/>
                        <a:pt x="7707" y="5982"/>
                        <a:pt x="7707" y="3853"/>
                      </a:cubicBezTo>
                      <a:cubicBezTo>
                        <a:pt x="7707" y="2526"/>
                        <a:pt x="7023" y="1291"/>
                        <a:pt x="5897" y="587"/>
                      </a:cubicBezTo>
                      <a:lnTo>
                        <a:pt x="3853" y="385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 sz="2400"/>
                </a:p>
              </p:txBody>
            </p:sp>
          </p:grpSp>
        </p:grpSp>
      </p:grpSp>
      <p:grpSp>
        <p:nvGrpSpPr>
          <p:cNvPr id="242" name="Группа 241"/>
          <p:cNvGrpSpPr/>
          <p:nvPr/>
        </p:nvGrpSpPr>
        <p:grpSpPr>
          <a:xfrm>
            <a:off x="6382630" y="5403514"/>
            <a:ext cx="2002296" cy="960436"/>
            <a:chOff x="6528720" y="2661701"/>
            <a:chExt cx="1638369" cy="785872"/>
          </a:xfrm>
        </p:grpSpPr>
        <p:sp>
          <p:nvSpPr>
            <p:cNvPr id="243" name="Прямоугольная выноска 242"/>
            <p:cNvSpPr/>
            <p:nvPr/>
          </p:nvSpPr>
          <p:spPr>
            <a:xfrm>
              <a:off x="6528720" y="2661701"/>
              <a:ext cx="1638369" cy="785872"/>
            </a:xfrm>
            <a:prstGeom prst="wedgeRectCallout">
              <a:avLst>
                <a:gd name="adj1" fmla="val -123391"/>
                <a:gd name="adj2" fmla="val 268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grpSp>
          <p:nvGrpSpPr>
            <p:cNvPr id="244" name="Группа 243"/>
            <p:cNvGrpSpPr/>
            <p:nvPr/>
          </p:nvGrpSpPr>
          <p:grpSpPr>
            <a:xfrm>
              <a:off x="6627564" y="2699863"/>
              <a:ext cx="1462767" cy="694348"/>
              <a:chOff x="7404722" y="14066210"/>
              <a:chExt cx="1462767" cy="694348"/>
            </a:xfrm>
          </p:grpSpPr>
          <p:sp>
            <p:nvSpPr>
              <p:cNvPr id="245" name="Овал 244"/>
              <p:cNvSpPr/>
              <p:nvPr/>
            </p:nvSpPr>
            <p:spPr>
              <a:xfrm>
                <a:off x="7404722" y="14066210"/>
                <a:ext cx="694348" cy="694348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46" name="Freeform 5"/>
              <p:cNvSpPr>
                <a:spLocks/>
              </p:cNvSpPr>
              <p:nvPr/>
            </p:nvSpPr>
            <p:spPr bwMode="auto">
              <a:xfrm>
                <a:off x="7441820" y="14116423"/>
                <a:ext cx="620819" cy="599774"/>
              </a:xfrm>
              <a:custGeom>
                <a:avLst/>
                <a:gdLst>
                  <a:gd name="T0" fmla="*/ 4416 w 8833"/>
                  <a:gd name="T1" fmla="*/ 4133 h 8550"/>
                  <a:gd name="T2" fmla="*/ 325 w 8833"/>
                  <a:gd name="T3" fmla="*/ 3545 h 8550"/>
                  <a:gd name="T4" fmla="*/ 3828 w 8833"/>
                  <a:gd name="T5" fmla="*/ 8225 h 8550"/>
                  <a:gd name="T6" fmla="*/ 8508 w 8833"/>
                  <a:gd name="T7" fmla="*/ 4722 h 8550"/>
                  <a:gd name="T8" fmla="*/ 5005 w 8833"/>
                  <a:gd name="T9" fmla="*/ 42 h 8550"/>
                  <a:gd name="T10" fmla="*/ 4416 w 8833"/>
                  <a:gd name="T11" fmla="*/ 0 h 8550"/>
                  <a:gd name="T12" fmla="*/ 4416 w 8833"/>
                  <a:gd name="T13" fmla="*/ 4133 h 8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33" h="8550">
                    <a:moveTo>
                      <a:pt x="4416" y="4133"/>
                    </a:moveTo>
                    <a:lnTo>
                      <a:pt x="325" y="3545"/>
                    </a:lnTo>
                    <a:cubicBezTo>
                      <a:pt x="0" y="5805"/>
                      <a:pt x="1569" y="7900"/>
                      <a:pt x="3828" y="8225"/>
                    </a:cubicBezTo>
                    <a:cubicBezTo>
                      <a:pt x="6088" y="8550"/>
                      <a:pt x="8183" y="6981"/>
                      <a:pt x="8508" y="4722"/>
                    </a:cubicBezTo>
                    <a:cubicBezTo>
                      <a:pt x="8833" y="2462"/>
                      <a:pt x="7264" y="367"/>
                      <a:pt x="5005" y="42"/>
                    </a:cubicBezTo>
                    <a:cubicBezTo>
                      <a:pt x="4810" y="14"/>
                      <a:pt x="4613" y="0"/>
                      <a:pt x="4416" y="0"/>
                    </a:cubicBezTo>
                    <a:lnTo>
                      <a:pt x="4416" y="413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47" name="Freeform 6"/>
              <p:cNvSpPr>
                <a:spLocks/>
              </p:cNvSpPr>
              <p:nvPr/>
            </p:nvSpPr>
            <p:spPr bwMode="auto">
              <a:xfrm>
                <a:off x="7464034" y="14116423"/>
                <a:ext cx="287611" cy="289949"/>
              </a:xfrm>
              <a:custGeom>
                <a:avLst/>
                <a:gdLst>
                  <a:gd name="T0" fmla="*/ 4091 w 4091"/>
                  <a:gd name="T1" fmla="*/ 4133 h 4133"/>
                  <a:gd name="T2" fmla="*/ 4091 w 4091"/>
                  <a:gd name="T3" fmla="*/ 0 h 4133"/>
                  <a:gd name="T4" fmla="*/ 0 w 4091"/>
                  <a:gd name="T5" fmla="*/ 3545 h 4133"/>
                  <a:gd name="T6" fmla="*/ 4091 w 4091"/>
                  <a:gd name="T7" fmla="*/ 4133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1" h="4133">
                    <a:moveTo>
                      <a:pt x="4091" y="4133"/>
                    </a:moveTo>
                    <a:lnTo>
                      <a:pt x="4091" y="0"/>
                    </a:lnTo>
                    <a:cubicBezTo>
                      <a:pt x="2036" y="0"/>
                      <a:pt x="293" y="1511"/>
                      <a:pt x="0" y="3545"/>
                    </a:cubicBezTo>
                    <a:lnTo>
                      <a:pt x="4091" y="4133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248" name="Группа 247"/>
              <p:cNvGrpSpPr/>
              <p:nvPr/>
            </p:nvGrpSpPr>
            <p:grpSpPr>
              <a:xfrm>
                <a:off x="8173141" y="14066210"/>
                <a:ext cx="694348" cy="694348"/>
                <a:chOff x="3265551" y="2318518"/>
                <a:chExt cx="900857" cy="900857"/>
              </a:xfrm>
            </p:grpSpPr>
            <p:sp>
              <p:nvSpPr>
                <p:cNvPr id="249" name="Овал 248"/>
                <p:cNvSpPr/>
                <p:nvPr/>
              </p:nvSpPr>
              <p:spPr>
                <a:xfrm>
                  <a:off x="3265551" y="2318518"/>
                  <a:ext cx="900857" cy="900857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50" name="Группа 249"/>
                <p:cNvGrpSpPr/>
                <p:nvPr/>
              </p:nvGrpSpPr>
              <p:grpSpPr>
                <a:xfrm>
                  <a:off x="3347178" y="2386697"/>
                  <a:ext cx="735013" cy="733425"/>
                  <a:chOff x="3540125" y="2403475"/>
                  <a:chExt cx="735013" cy="733425"/>
                </a:xfrm>
              </p:grpSpPr>
              <p:sp>
                <p:nvSpPr>
                  <p:cNvPr id="251" name="Freeform 10"/>
                  <p:cNvSpPr>
                    <a:spLocks/>
                  </p:cNvSpPr>
                  <p:nvPr/>
                </p:nvSpPr>
                <p:spPr bwMode="auto">
                  <a:xfrm>
                    <a:off x="3908425" y="2403475"/>
                    <a:ext cx="193675" cy="366713"/>
                  </a:xfrm>
                  <a:custGeom>
                    <a:avLst/>
                    <a:gdLst>
                      <a:gd name="T0" fmla="*/ 0 w 2044"/>
                      <a:gd name="T1" fmla="*/ 3853 h 3853"/>
                      <a:gd name="T2" fmla="*/ 2044 w 2044"/>
                      <a:gd name="T3" fmla="*/ 587 h 3853"/>
                      <a:gd name="T4" fmla="*/ 0 w 2044"/>
                      <a:gd name="T5" fmla="*/ 0 h 3853"/>
                      <a:gd name="T6" fmla="*/ 0 w 2044"/>
                      <a:gd name="T7" fmla="*/ 3853 h 38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44" h="3853">
                        <a:moveTo>
                          <a:pt x="0" y="3853"/>
                        </a:moveTo>
                        <a:lnTo>
                          <a:pt x="2044" y="587"/>
                        </a:lnTo>
                        <a:cubicBezTo>
                          <a:pt x="1432" y="203"/>
                          <a:pt x="723" y="0"/>
                          <a:pt x="0" y="0"/>
                        </a:cubicBezTo>
                        <a:lnTo>
                          <a:pt x="0" y="38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52" name="Freeform 11"/>
                  <p:cNvSpPr>
                    <a:spLocks/>
                  </p:cNvSpPr>
                  <p:nvPr/>
                </p:nvSpPr>
                <p:spPr bwMode="auto">
                  <a:xfrm>
                    <a:off x="3540125" y="2403475"/>
                    <a:ext cx="735013" cy="733425"/>
                  </a:xfrm>
                  <a:custGeom>
                    <a:avLst/>
                    <a:gdLst>
                      <a:gd name="T0" fmla="*/ 3853 w 7707"/>
                      <a:gd name="T1" fmla="*/ 3853 h 7707"/>
                      <a:gd name="T2" fmla="*/ 3853 w 7707"/>
                      <a:gd name="T3" fmla="*/ 0 h 7707"/>
                      <a:gd name="T4" fmla="*/ 0 w 7707"/>
                      <a:gd name="T5" fmla="*/ 3853 h 7707"/>
                      <a:gd name="T6" fmla="*/ 3853 w 7707"/>
                      <a:gd name="T7" fmla="*/ 7707 h 7707"/>
                      <a:gd name="T8" fmla="*/ 7707 w 7707"/>
                      <a:gd name="T9" fmla="*/ 3853 h 7707"/>
                      <a:gd name="T10" fmla="*/ 5897 w 7707"/>
                      <a:gd name="T11" fmla="*/ 587 h 7707"/>
                      <a:gd name="T12" fmla="*/ 3853 w 7707"/>
                      <a:gd name="T13" fmla="*/ 3853 h 7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07" h="7707">
                        <a:moveTo>
                          <a:pt x="3853" y="3853"/>
                        </a:moveTo>
                        <a:lnTo>
                          <a:pt x="3853" y="0"/>
                        </a:lnTo>
                        <a:cubicBezTo>
                          <a:pt x="1725" y="0"/>
                          <a:pt x="0" y="1725"/>
                          <a:pt x="0" y="3853"/>
                        </a:cubicBezTo>
                        <a:cubicBezTo>
                          <a:pt x="0" y="5982"/>
                          <a:pt x="1725" y="7707"/>
                          <a:pt x="3853" y="7707"/>
                        </a:cubicBezTo>
                        <a:cubicBezTo>
                          <a:pt x="5982" y="7707"/>
                          <a:pt x="7707" y="5982"/>
                          <a:pt x="7707" y="3853"/>
                        </a:cubicBezTo>
                        <a:cubicBezTo>
                          <a:pt x="7707" y="2526"/>
                          <a:pt x="7023" y="1291"/>
                          <a:pt x="5897" y="587"/>
                        </a:cubicBezTo>
                        <a:lnTo>
                          <a:pt x="3853" y="38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</p:grpSp>
          </p:grpSp>
        </p:grpSp>
      </p:grpSp>
      <p:sp>
        <p:nvSpPr>
          <p:cNvPr id="253" name="Прямоугольник 252"/>
          <p:cNvSpPr/>
          <p:nvPr/>
        </p:nvSpPr>
        <p:spPr>
          <a:xfrm>
            <a:off x="9089197" y="149034"/>
            <a:ext cx="4663500" cy="15866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4" name="Группа 253"/>
          <p:cNvGrpSpPr/>
          <p:nvPr/>
        </p:nvGrpSpPr>
        <p:grpSpPr>
          <a:xfrm>
            <a:off x="3068123" y="3749084"/>
            <a:ext cx="2002296" cy="960436"/>
            <a:chOff x="6528720" y="2661701"/>
            <a:chExt cx="1638369" cy="785872"/>
          </a:xfrm>
        </p:grpSpPr>
        <p:sp>
          <p:nvSpPr>
            <p:cNvPr id="260" name="Прямоугольная выноска 259"/>
            <p:cNvSpPr/>
            <p:nvPr/>
          </p:nvSpPr>
          <p:spPr>
            <a:xfrm>
              <a:off x="6528720" y="2661701"/>
              <a:ext cx="1638369" cy="785872"/>
            </a:xfrm>
            <a:prstGeom prst="wedgeRectCallout">
              <a:avLst>
                <a:gd name="adj1" fmla="val 30897"/>
                <a:gd name="adj2" fmla="val 12944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grpSp>
          <p:nvGrpSpPr>
            <p:cNvPr id="261" name="Группа 260"/>
            <p:cNvGrpSpPr/>
            <p:nvPr/>
          </p:nvGrpSpPr>
          <p:grpSpPr>
            <a:xfrm>
              <a:off x="6627564" y="2699863"/>
              <a:ext cx="1462767" cy="694348"/>
              <a:chOff x="7404722" y="14066210"/>
              <a:chExt cx="1462767" cy="694348"/>
            </a:xfrm>
          </p:grpSpPr>
          <p:sp>
            <p:nvSpPr>
              <p:cNvPr id="262" name="Овал 261"/>
              <p:cNvSpPr/>
              <p:nvPr/>
            </p:nvSpPr>
            <p:spPr>
              <a:xfrm>
                <a:off x="7404722" y="14066210"/>
                <a:ext cx="694348" cy="694348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63" name="Freeform 5"/>
              <p:cNvSpPr>
                <a:spLocks/>
              </p:cNvSpPr>
              <p:nvPr/>
            </p:nvSpPr>
            <p:spPr bwMode="auto">
              <a:xfrm>
                <a:off x="7441820" y="14116423"/>
                <a:ext cx="620819" cy="599774"/>
              </a:xfrm>
              <a:custGeom>
                <a:avLst/>
                <a:gdLst>
                  <a:gd name="T0" fmla="*/ 4416 w 8833"/>
                  <a:gd name="T1" fmla="*/ 4133 h 8550"/>
                  <a:gd name="T2" fmla="*/ 325 w 8833"/>
                  <a:gd name="T3" fmla="*/ 3545 h 8550"/>
                  <a:gd name="T4" fmla="*/ 3828 w 8833"/>
                  <a:gd name="T5" fmla="*/ 8225 h 8550"/>
                  <a:gd name="T6" fmla="*/ 8508 w 8833"/>
                  <a:gd name="T7" fmla="*/ 4722 h 8550"/>
                  <a:gd name="T8" fmla="*/ 5005 w 8833"/>
                  <a:gd name="T9" fmla="*/ 42 h 8550"/>
                  <a:gd name="T10" fmla="*/ 4416 w 8833"/>
                  <a:gd name="T11" fmla="*/ 0 h 8550"/>
                  <a:gd name="T12" fmla="*/ 4416 w 8833"/>
                  <a:gd name="T13" fmla="*/ 4133 h 8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33" h="8550">
                    <a:moveTo>
                      <a:pt x="4416" y="4133"/>
                    </a:moveTo>
                    <a:lnTo>
                      <a:pt x="325" y="3545"/>
                    </a:lnTo>
                    <a:cubicBezTo>
                      <a:pt x="0" y="5805"/>
                      <a:pt x="1569" y="7900"/>
                      <a:pt x="3828" y="8225"/>
                    </a:cubicBezTo>
                    <a:cubicBezTo>
                      <a:pt x="6088" y="8550"/>
                      <a:pt x="8183" y="6981"/>
                      <a:pt x="8508" y="4722"/>
                    </a:cubicBezTo>
                    <a:cubicBezTo>
                      <a:pt x="8833" y="2462"/>
                      <a:pt x="7264" y="367"/>
                      <a:pt x="5005" y="42"/>
                    </a:cubicBezTo>
                    <a:cubicBezTo>
                      <a:pt x="4810" y="14"/>
                      <a:pt x="4613" y="0"/>
                      <a:pt x="4416" y="0"/>
                    </a:cubicBezTo>
                    <a:lnTo>
                      <a:pt x="4416" y="413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64" name="Freeform 6"/>
              <p:cNvSpPr>
                <a:spLocks/>
              </p:cNvSpPr>
              <p:nvPr/>
            </p:nvSpPr>
            <p:spPr bwMode="auto">
              <a:xfrm>
                <a:off x="7464034" y="14116423"/>
                <a:ext cx="287611" cy="289949"/>
              </a:xfrm>
              <a:custGeom>
                <a:avLst/>
                <a:gdLst>
                  <a:gd name="T0" fmla="*/ 4091 w 4091"/>
                  <a:gd name="T1" fmla="*/ 4133 h 4133"/>
                  <a:gd name="T2" fmla="*/ 4091 w 4091"/>
                  <a:gd name="T3" fmla="*/ 0 h 4133"/>
                  <a:gd name="T4" fmla="*/ 0 w 4091"/>
                  <a:gd name="T5" fmla="*/ 3545 h 4133"/>
                  <a:gd name="T6" fmla="*/ 4091 w 4091"/>
                  <a:gd name="T7" fmla="*/ 4133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1" h="4133">
                    <a:moveTo>
                      <a:pt x="4091" y="4133"/>
                    </a:moveTo>
                    <a:lnTo>
                      <a:pt x="4091" y="0"/>
                    </a:lnTo>
                    <a:cubicBezTo>
                      <a:pt x="2036" y="0"/>
                      <a:pt x="293" y="1511"/>
                      <a:pt x="0" y="3545"/>
                    </a:cubicBezTo>
                    <a:lnTo>
                      <a:pt x="4091" y="4133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265" name="Группа 264"/>
              <p:cNvGrpSpPr/>
              <p:nvPr/>
            </p:nvGrpSpPr>
            <p:grpSpPr>
              <a:xfrm>
                <a:off x="8173141" y="14066210"/>
                <a:ext cx="694348" cy="694348"/>
                <a:chOff x="3265551" y="2318518"/>
                <a:chExt cx="900857" cy="900857"/>
              </a:xfrm>
            </p:grpSpPr>
            <p:sp>
              <p:nvSpPr>
                <p:cNvPr id="266" name="Овал 265"/>
                <p:cNvSpPr/>
                <p:nvPr/>
              </p:nvSpPr>
              <p:spPr>
                <a:xfrm>
                  <a:off x="3265551" y="2318518"/>
                  <a:ext cx="900857" cy="900857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67" name="Группа 266"/>
                <p:cNvGrpSpPr/>
                <p:nvPr/>
              </p:nvGrpSpPr>
              <p:grpSpPr>
                <a:xfrm>
                  <a:off x="3347178" y="2386697"/>
                  <a:ext cx="735013" cy="733425"/>
                  <a:chOff x="3540125" y="2403475"/>
                  <a:chExt cx="735013" cy="733425"/>
                </a:xfrm>
              </p:grpSpPr>
              <p:sp>
                <p:nvSpPr>
                  <p:cNvPr id="268" name="Freeform 10"/>
                  <p:cNvSpPr>
                    <a:spLocks/>
                  </p:cNvSpPr>
                  <p:nvPr/>
                </p:nvSpPr>
                <p:spPr bwMode="auto">
                  <a:xfrm>
                    <a:off x="3908425" y="2403475"/>
                    <a:ext cx="193675" cy="366713"/>
                  </a:xfrm>
                  <a:custGeom>
                    <a:avLst/>
                    <a:gdLst>
                      <a:gd name="T0" fmla="*/ 0 w 2044"/>
                      <a:gd name="T1" fmla="*/ 3853 h 3853"/>
                      <a:gd name="T2" fmla="*/ 2044 w 2044"/>
                      <a:gd name="T3" fmla="*/ 587 h 3853"/>
                      <a:gd name="T4" fmla="*/ 0 w 2044"/>
                      <a:gd name="T5" fmla="*/ 0 h 3853"/>
                      <a:gd name="T6" fmla="*/ 0 w 2044"/>
                      <a:gd name="T7" fmla="*/ 3853 h 38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44" h="3853">
                        <a:moveTo>
                          <a:pt x="0" y="3853"/>
                        </a:moveTo>
                        <a:lnTo>
                          <a:pt x="2044" y="587"/>
                        </a:lnTo>
                        <a:cubicBezTo>
                          <a:pt x="1432" y="203"/>
                          <a:pt x="723" y="0"/>
                          <a:pt x="0" y="0"/>
                        </a:cubicBezTo>
                        <a:lnTo>
                          <a:pt x="0" y="38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275" name="Freeform 11"/>
                  <p:cNvSpPr>
                    <a:spLocks/>
                  </p:cNvSpPr>
                  <p:nvPr/>
                </p:nvSpPr>
                <p:spPr bwMode="auto">
                  <a:xfrm>
                    <a:off x="3540125" y="2403475"/>
                    <a:ext cx="735013" cy="733425"/>
                  </a:xfrm>
                  <a:custGeom>
                    <a:avLst/>
                    <a:gdLst>
                      <a:gd name="T0" fmla="*/ 3853 w 7707"/>
                      <a:gd name="T1" fmla="*/ 3853 h 7707"/>
                      <a:gd name="T2" fmla="*/ 3853 w 7707"/>
                      <a:gd name="T3" fmla="*/ 0 h 7707"/>
                      <a:gd name="T4" fmla="*/ 0 w 7707"/>
                      <a:gd name="T5" fmla="*/ 3853 h 7707"/>
                      <a:gd name="T6" fmla="*/ 3853 w 7707"/>
                      <a:gd name="T7" fmla="*/ 7707 h 7707"/>
                      <a:gd name="T8" fmla="*/ 7707 w 7707"/>
                      <a:gd name="T9" fmla="*/ 3853 h 7707"/>
                      <a:gd name="T10" fmla="*/ 5897 w 7707"/>
                      <a:gd name="T11" fmla="*/ 587 h 7707"/>
                      <a:gd name="T12" fmla="*/ 3853 w 7707"/>
                      <a:gd name="T13" fmla="*/ 3853 h 7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07" h="7707">
                        <a:moveTo>
                          <a:pt x="3853" y="3853"/>
                        </a:moveTo>
                        <a:lnTo>
                          <a:pt x="3853" y="0"/>
                        </a:lnTo>
                        <a:cubicBezTo>
                          <a:pt x="1725" y="0"/>
                          <a:pt x="0" y="1725"/>
                          <a:pt x="0" y="3853"/>
                        </a:cubicBezTo>
                        <a:cubicBezTo>
                          <a:pt x="0" y="5982"/>
                          <a:pt x="1725" y="7707"/>
                          <a:pt x="3853" y="7707"/>
                        </a:cubicBezTo>
                        <a:cubicBezTo>
                          <a:pt x="5982" y="7707"/>
                          <a:pt x="7707" y="5982"/>
                          <a:pt x="7707" y="3853"/>
                        </a:cubicBezTo>
                        <a:cubicBezTo>
                          <a:pt x="7707" y="2526"/>
                          <a:pt x="7023" y="1291"/>
                          <a:pt x="5897" y="587"/>
                        </a:cubicBezTo>
                        <a:lnTo>
                          <a:pt x="3853" y="38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</p:grpSp>
          </p:grpSp>
        </p:grpSp>
      </p:grpSp>
      <p:grpSp>
        <p:nvGrpSpPr>
          <p:cNvPr id="276" name="Группа 275"/>
          <p:cNvGrpSpPr/>
          <p:nvPr/>
        </p:nvGrpSpPr>
        <p:grpSpPr>
          <a:xfrm>
            <a:off x="594082" y="5035078"/>
            <a:ext cx="2002296" cy="960436"/>
            <a:chOff x="6528720" y="2661701"/>
            <a:chExt cx="1638369" cy="785872"/>
          </a:xfrm>
        </p:grpSpPr>
        <p:sp>
          <p:nvSpPr>
            <p:cNvPr id="295" name="Прямоугольная выноска 294"/>
            <p:cNvSpPr/>
            <p:nvPr/>
          </p:nvSpPr>
          <p:spPr>
            <a:xfrm>
              <a:off x="6528720" y="2661701"/>
              <a:ext cx="1638369" cy="785872"/>
            </a:xfrm>
            <a:prstGeom prst="wedgeRectCallout">
              <a:avLst>
                <a:gd name="adj1" fmla="val 116806"/>
                <a:gd name="adj2" fmla="val 4302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grpSp>
          <p:nvGrpSpPr>
            <p:cNvPr id="305" name="Группа 304"/>
            <p:cNvGrpSpPr/>
            <p:nvPr/>
          </p:nvGrpSpPr>
          <p:grpSpPr>
            <a:xfrm>
              <a:off x="6627564" y="2699863"/>
              <a:ext cx="1462767" cy="694348"/>
              <a:chOff x="7404722" y="14066210"/>
              <a:chExt cx="1462767" cy="694348"/>
            </a:xfrm>
          </p:grpSpPr>
          <p:sp>
            <p:nvSpPr>
              <p:cNvPr id="315" name="Овал 314"/>
              <p:cNvSpPr/>
              <p:nvPr/>
            </p:nvSpPr>
            <p:spPr>
              <a:xfrm>
                <a:off x="7404722" y="14066210"/>
                <a:ext cx="694348" cy="694348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25" name="Freeform 5"/>
              <p:cNvSpPr>
                <a:spLocks/>
              </p:cNvSpPr>
              <p:nvPr/>
            </p:nvSpPr>
            <p:spPr bwMode="auto">
              <a:xfrm>
                <a:off x="7441820" y="14116423"/>
                <a:ext cx="620819" cy="599774"/>
              </a:xfrm>
              <a:custGeom>
                <a:avLst/>
                <a:gdLst>
                  <a:gd name="T0" fmla="*/ 4416 w 8833"/>
                  <a:gd name="T1" fmla="*/ 4133 h 8550"/>
                  <a:gd name="T2" fmla="*/ 325 w 8833"/>
                  <a:gd name="T3" fmla="*/ 3545 h 8550"/>
                  <a:gd name="T4" fmla="*/ 3828 w 8833"/>
                  <a:gd name="T5" fmla="*/ 8225 h 8550"/>
                  <a:gd name="T6" fmla="*/ 8508 w 8833"/>
                  <a:gd name="T7" fmla="*/ 4722 h 8550"/>
                  <a:gd name="T8" fmla="*/ 5005 w 8833"/>
                  <a:gd name="T9" fmla="*/ 42 h 8550"/>
                  <a:gd name="T10" fmla="*/ 4416 w 8833"/>
                  <a:gd name="T11" fmla="*/ 0 h 8550"/>
                  <a:gd name="T12" fmla="*/ 4416 w 8833"/>
                  <a:gd name="T13" fmla="*/ 4133 h 8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33" h="8550">
                    <a:moveTo>
                      <a:pt x="4416" y="4133"/>
                    </a:moveTo>
                    <a:lnTo>
                      <a:pt x="325" y="3545"/>
                    </a:lnTo>
                    <a:cubicBezTo>
                      <a:pt x="0" y="5805"/>
                      <a:pt x="1569" y="7900"/>
                      <a:pt x="3828" y="8225"/>
                    </a:cubicBezTo>
                    <a:cubicBezTo>
                      <a:pt x="6088" y="8550"/>
                      <a:pt x="8183" y="6981"/>
                      <a:pt x="8508" y="4722"/>
                    </a:cubicBezTo>
                    <a:cubicBezTo>
                      <a:pt x="8833" y="2462"/>
                      <a:pt x="7264" y="367"/>
                      <a:pt x="5005" y="42"/>
                    </a:cubicBezTo>
                    <a:cubicBezTo>
                      <a:pt x="4810" y="14"/>
                      <a:pt x="4613" y="0"/>
                      <a:pt x="4416" y="0"/>
                    </a:cubicBezTo>
                    <a:lnTo>
                      <a:pt x="4416" y="413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335" name="Freeform 6"/>
              <p:cNvSpPr>
                <a:spLocks/>
              </p:cNvSpPr>
              <p:nvPr/>
            </p:nvSpPr>
            <p:spPr bwMode="auto">
              <a:xfrm>
                <a:off x="7464034" y="14116423"/>
                <a:ext cx="287611" cy="289949"/>
              </a:xfrm>
              <a:custGeom>
                <a:avLst/>
                <a:gdLst>
                  <a:gd name="T0" fmla="*/ 4091 w 4091"/>
                  <a:gd name="T1" fmla="*/ 4133 h 4133"/>
                  <a:gd name="T2" fmla="*/ 4091 w 4091"/>
                  <a:gd name="T3" fmla="*/ 0 h 4133"/>
                  <a:gd name="T4" fmla="*/ 0 w 4091"/>
                  <a:gd name="T5" fmla="*/ 3545 h 4133"/>
                  <a:gd name="T6" fmla="*/ 4091 w 4091"/>
                  <a:gd name="T7" fmla="*/ 4133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1" h="4133">
                    <a:moveTo>
                      <a:pt x="4091" y="4133"/>
                    </a:moveTo>
                    <a:lnTo>
                      <a:pt x="4091" y="0"/>
                    </a:lnTo>
                    <a:cubicBezTo>
                      <a:pt x="2036" y="0"/>
                      <a:pt x="293" y="1511"/>
                      <a:pt x="0" y="3545"/>
                    </a:cubicBezTo>
                    <a:lnTo>
                      <a:pt x="4091" y="4133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344" name="Группа 343"/>
              <p:cNvGrpSpPr/>
              <p:nvPr/>
            </p:nvGrpSpPr>
            <p:grpSpPr>
              <a:xfrm>
                <a:off x="8173141" y="14066210"/>
                <a:ext cx="694348" cy="694348"/>
                <a:chOff x="3265551" y="2318518"/>
                <a:chExt cx="900857" cy="900857"/>
              </a:xfrm>
            </p:grpSpPr>
            <p:sp>
              <p:nvSpPr>
                <p:cNvPr id="345" name="Овал 344"/>
                <p:cNvSpPr/>
                <p:nvPr/>
              </p:nvSpPr>
              <p:spPr>
                <a:xfrm>
                  <a:off x="3265551" y="2318518"/>
                  <a:ext cx="900857" cy="900857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346" name="Группа 345"/>
                <p:cNvGrpSpPr/>
                <p:nvPr/>
              </p:nvGrpSpPr>
              <p:grpSpPr>
                <a:xfrm>
                  <a:off x="3347178" y="2386697"/>
                  <a:ext cx="735013" cy="733425"/>
                  <a:chOff x="3540125" y="2403475"/>
                  <a:chExt cx="735013" cy="733425"/>
                </a:xfrm>
              </p:grpSpPr>
              <p:sp>
                <p:nvSpPr>
                  <p:cNvPr id="351" name="Freeform 10"/>
                  <p:cNvSpPr>
                    <a:spLocks/>
                  </p:cNvSpPr>
                  <p:nvPr/>
                </p:nvSpPr>
                <p:spPr bwMode="auto">
                  <a:xfrm>
                    <a:off x="3908425" y="2403475"/>
                    <a:ext cx="193675" cy="366713"/>
                  </a:xfrm>
                  <a:custGeom>
                    <a:avLst/>
                    <a:gdLst>
                      <a:gd name="T0" fmla="*/ 0 w 2044"/>
                      <a:gd name="T1" fmla="*/ 3853 h 3853"/>
                      <a:gd name="T2" fmla="*/ 2044 w 2044"/>
                      <a:gd name="T3" fmla="*/ 587 h 3853"/>
                      <a:gd name="T4" fmla="*/ 0 w 2044"/>
                      <a:gd name="T5" fmla="*/ 0 h 3853"/>
                      <a:gd name="T6" fmla="*/ 0 w 2044"/>
                      <a:gd name="T7" fmla="*/ 3853 h 38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44" h="3853">
                        <a:moveTo>
                          <a:pt x="0" y="3853"/>
                        </a:moveTo>
                        <a:lnTo>
                          <a:pt x="2044" y="587"/>
                        </a:lnTo>
                        <a:cubicBezTo>
                          <a:pt x="1432" y="203"/>
                          <a:pt x="723" y="0"/>
                          <a:pt x="0" y="0"/>
                        </a:cubicBezTo>
                        <a:lnTo>
                          <a:pt x="0" y="38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353" name="Freeform 11"/>
                  <p:cNvSpPr>
                    <a:spLocks/>
                  </p:cNvSpPr>
                  <p:nvPr/>
                </p:nvSpPr>
                <p:spPr bwMode="auto">
                  <a:xfrm>
                    <a:off x="3540125" y="2403475"/>
                    <a:ext cx="735013" cy="733425"/>
                  </a:xfrm>
                  <a:custGeom>
                    <a:avLst/>
                    <a:gdLst>
                      <a:gd name="T0" fmla="*/ 3853 w 7707"/>
                      <a:gd name="T1" fmla="*/ 3853 h 7707"/>
                      <a:gd name="T2" fmla="*/ 3853 w 7707"/>
                      <a:gd name="T3" fmla="*/ 0 h 7707"/>
                      <a:gd name="T4" fmla="*/ 0 w 7707"/>
                      <a:gd name="T5" fmla="*/ 3853 h 7707"/>
                      <a:gd name="T6" fmla="*/ 3853 w 7707"/>
                      <a:gd name="T7" fmla="*/ 7707 h 7707"/>
                      <a:gd name="T8" fmla="*/ 7707 w 7707"/>
                      <a:gd name="T9" fmla="*/ 3853 h 7707"/>
                      <a:gd name="T10" fmla="*/ 5897 w 7707"/>
                      <a:gd name="T11" fmla="*/ 587 h 7707"/>
                      <a:gd name="T12" fmla="*/ 3853 w 7707"/>
                      <a:gd name="T13" fmla="*/ 3853 h 7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07" h="7707">
                        <a:moveTo>
                          <a:pt x="3853" y="3853"/>
                        </a:moveTo>
                        <a:lnTo>
                          <a:pt x="3853" y="0"/>
                        </a:lnTo>
                        <a:cubicBezTo>
                          <a:pt x="1725" y="0"/>
                          <a:pt x="0" y="1725"/>
                          <a:pt x="0" y="3853"/>
                        </a:cubicBezTo>
                        <a:cubicBezTo>
                          <a:pt x="0" y="5982"/>
                          <a:pt x="1725" y="7707"/>
                          <a:pt x="3853" y="7707"/>
                        </a:cubicBezTo>
                        <a:cubicBezTo>
                          <a:pt x="5982" y="7707"/>
                          <a:pt x="7707" y="5982"/>
                          <a:pt x="7707" y="3853"/>
                        </a:cubicBezTo>
                        <a:cubicBezTo>
                          <a:pt x="7707" y="2526"/>
                          <a:pt x="7023" y="1291"/>
                          <a:pt x="5897" y="587"/>
                        </a:cubicBezTo>
                        <a:lnTo>
                          <a:pt x="3853" y="38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</p:grpSp>
          </p:grpSp>
        </p:grpSp>
      </p:grpSp>
      <p:grpSp>
        <p:nvGrpSpPr>
          <p:cNvPr id="354" name="Группа 353"/>
          <p:cNvGrpSpPr/>
          <p:nvPr/>
        </p:nvGrpSpPr>
        <p:grpSpPr>
          <a:xfrm>
            <a:off x="923347" y="1813277"/>
            <a:ext cx="2002296" cy="960436"/>
            <a:chOff x="6528720" y="2661701"/>
            <a:chExt cx="1638369" cy="785872"/>
          </a:xfrm>
        </p:grpSpPr>
        <p:sp>
          <p:nvSpPr>
            <p:cNvPr id="355" name="Прямоугольная выноска 354"/>
            <p:cNvSpPr/>
            <p:nvPr/>
          </p:nvSpPr>
          <p:spPr>
            <a:xfrm>
              <a:off x="6528720" y="2661701"/>
              <a:ext cx="1638369" cy="785872"/>
            </a:xfrm>
            <a:prstGeom prst="wedgeRectCallout">
              <a:avLst>
                <a:gd name="adj1" fmla="val -5465"/>
                <a:gd name="adj2" fmla="val 2334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grpSp>
          <p:nvGrpSpPr>
            <p:cNvPr id="356" name="Группа 355"/>
            <p:cNvGrpSpPr/>
            <p:nvPr/>
          </p:nvGrpSpPr>
          <p:grpSpPr>
            <a:xfrm>
              <a:off x="6627564" y="2699863"/>
              <a:ext cx="1462767" cy="694348"/>
              <a:chOff x="7404722" y="14066210"/>
              <a:chExt cx="1462767" cy="694348"/>
            </a:xfrm>
          </p:grpSpPr>
          <p:sp>
            <p:nvSpPr>
              <p:cNvPr id="357" name="Овал 356"/>
              <p:cNvSpPr/>
              <p:nvPr/>
            </p:nvSpPr>
            <p:spPr>
              <a:xfrm>
                <a:off x="7404722" y="14066210"/>
                <a:ext cx="694348" cy="694348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358" name="Freeform 5"/>
              <p:cNvSpPr>
                <a:spLocks/>
              </p:cNvSpPr>
              <p:nvPr/>
            </p:nvSpPr>
            <p:spPr bwMode="auto">
              <a:xfrm>
                <a:off x="7441820" y="14116423"/>
                <a:ext cx="620819" cy="599774"/>
              </a:xfrm>
              <a:custGeom>
                <a:avLst/>
                <a:gdLst>
                  <a:gd name="T0" fmla="*/ 4416 w 8833"/>
                  <a:gd name="T1" fmla="*/ 4133 h 8550"/>
                  <a:gd name="T2" fmla="*/ 325 w 8833"/>
                  <a:gd name="T3" fmla="*/ 3545 h 8550"/>
                  <a:gd name="T4" fmla="*/ 3828 w 8833"/>
                  <a:gd name="T5" fmla="*/ 8225 h 8550"/>
                  <a:gd name="T6" fmla="*/ 8508 w 8833"/>
                  <a:gd name="T7" fmla="*/ 4722 h 8550"/>
                  <a:gd name="T8" fmla="*/ 5005 w 8833"/>
                  <a:gd name="T9" fmla="*/ 42 h 8550"/>
                  <a:gd name="T10" fmla="*/ 4416 w 8833"/>
                  <a:gd name="T11" fmla="*/ 0 h 8550"/>
                  <a:gd name="T12" fmla="*/ 4416 w 8833"/>
                  <a:gd name="T13" fmla="*/ 4133 h 8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33" h="8550">
                    <a:moveTo>
                      <a:pt x="4416" y="4133"/>
                    </a:moveTo>
                    <a:lnTo>
                      <a:pt x="325" y="3545"/>
                    </a:lnTo>
                    <a:cubicBezTo>
                      <a:pt x="0" y="5805"/>
                      <a:pt x="1569" y="7900"/>
                      <a:pt x="3828" y="8225"/>
                    </a:cubicBezTo>
                    <a:cubicBezTo>
                      <a:pt x="6088" y="8550"/>
                      <a:pt x="8183" y="6981"/>
                      <a:pt x="8508" y="4722"/>
                    </a:cubicBezTo>
                    <a:cubicBezTo>
                      <a:pt x="8833" y="2462"/>
                      <a:pt x="7264" y="367"/>
                      <a:pt x="5005" y="42"/>
                    </a:cubicBezTo>
                    <a:cubicBezTo>
                      <a:pt x="4810" y="14"/>
                      <a:pt x="4613" y="0"/>
                      <a:pt x="4416" y="0"/>
                    </a:cubicBezTo>
                    <a:lnTo>
                      <a:pt x="4416" y="4133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359" name="Freeform 6"/>
              <p:cNvSpPr>
                <a:spLocks/>
              </p:cNvSpPr>
              <p:nvPr/>
            </p:nvSpPr>
            <p:spPr bwMode="auto">
              <a:xfrm>
                <a:off x="7464034" y="14116423"/>
                <a:ext cx="287611" cy="289949"/>
              </a:xfrm>
              <a:custGeom>
                <a:avLst/>
                <a:gdLst>
                  <a:gd name="T0" fmla="*/ 4091 w 4091"/>
                  <a:gd name="T1" fmla="*/ 4133 h 4133"/>
                  <a:gd name="T2" fmla="*/ 4091 w 4091"/>
                  <a:gd name="T3" fmla="*/ 0 h 4133"/>
                  <a:gd name="T4" fmla="*/ 0 w 4091"/>
                  <a:gd name="T5" fmla="*/ 3545 h 4133"/>
                  <a:gd name="T6" fmla="*/ 4091 w 4091"/>
                  <a:gd name="T7" fmla="*/ 4133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1" h="4133">
                    <a:moveTo>
                      <a:pt x="4091" y="4133"/>
                    </a:moveTo>
                    <a:lnTo>
                      <a:pt x="4091" y="0"/>
                    </a:lnTo>
                    <a:cubicBezTo>
                      <a:pt x="2036" y="0"/>
                      <a:pt x="293" y="1511"/>
                      <a:pt x="0" y="3545"/>
                    </a:cubicBezTo>
                    <a:lnTo>
                      <a:pt x="4091" y="4133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grpSp>
            <p:nvGrpSpPr>
              <p:cNvPr id="360" name="Группа 359"/>
              <p:cNvGrpSpPr/>
              <p:nvPr/>
            </p:nvGrpSpPr>
            <p:grpSpPr>
              <a:xfrm>
                <a:off x="8173141" y="14066210"/>
                <a:ext cx="694348" cy="694348"/>
                <a:chOff x="3265551" y="2318518"/>
                <a:chExt cx="900857" cy="900857"/>
              </a:xfrm>
            </p:grpSpPr>
            <p:sp>
              <p:nvSpPr>
                <p:cNvPr id="361" name="Овал 360"/>
                <p:cNvSpPr/>
                <p:nvPr/>
              </p:nvSpPr>
              <p:spPr>
                <a:xfrm>
                  <a:off x="3265551" y="2318518"/>
                  <a:ext cx="900857" cy="900857"/>
                </a:xfrm>
                <a:prstGeom prst="ellipse">
                  <a:avLst/>
                </a:prstGeom>
                <a:solidFill>
                  <a:srgbClr val="0000FF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362" name="Группа 361"/>
                <p:cNvGrpSpPr/>
                <p:nvPr/>
              </p:nvGrpSpPr>
              <p:grpSpPr>
                <a:xfrm>
                  <a:off x="3347178" y="2386697"/>
                  <a:ext cx="735013" cy="733425"/>
                  <a:chOff x="3540125" y="2403475"/>
                  <a:chExt cx="735013" cy="733425"/>
                </a:xfrm>
              </p:grpSpPr>
              <p:sp>
                <p:nvSpPr>
                  <p:cNvPr id="363" name="Freeform 10"/>
                  <p:cNvSpPr>
                    <a:spLocks/>
                  </p:cNvSpPr>
                  <p:nvPr/>
                </p:nvSpPr>
                <p:spPr bwMode="auto">
                  <a:xfrm>
                    <a:off x="3908425" y="2403475"/>
                    <a:ext cx="193675" cy="366713"/>
                  </a:xfrm>
                  <a:custGeom>
                    <a:avLst/>
                    <a:gdLst>
                      <a:gd name="T0" fmla="*/ 0 w 2044"/>
                      <a:gd name="T1" fmla="*/ 3853 h 3853"/>
                      <a:gd name="T2" fmla="*/ 2044 w 2044"/>
                      <a:gd name="T3" fmla="*/ 587 h 3853"/>
                      <a:gd name="T4" fmla="*/ 0 w 2044"/>
                      <a:gd name="T5" fmla="*/ 0 h 3853"/>
                      <a:gd name="T6" fmla="*/ 0 w 2044"/>
                      <a:gd name="T7" fmla="*/ 3853 h 38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44" h="3853">
                        <a:moveTo>
                          <a:pt x="0" y="3853"/>
                        </a:moveTo>
                        <a:lnTo>
                          <a:pt x="2044" y="587"/>
                        </a:lnTo>
                        <a:cubicBezTo>
                          <a:pt x="1432" y="203"/>
                          <a:pt x="723" y="0"/>
                          <a:pt x="0" y="0"/>
                        </a:cubicBezTo>
                        <a:lnTo>
                          <a:pt x="0" y="385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  <p:sp>
                <p:nvSpPr>
                  <p:cNvPr id="364" name="Freeform 11"/>
                  <p:cNvSpPr>
                    <a:spLocks/>
                  </p:cNvSpPr>
                  <p:nvPr/>
                </p:nvSpPr>
                <p:spPr bwMode="auto">
                  <a:xfrm>
                    <a:off x="3540125" y="2403475"/>
                    <a:ext cx="735013" cy="733425"/>
                  </a:xfrm>
                  <a:custGeom>
                    <a:avLst/>
                    <a:gdLst>
                      <a:gd name="T0" fmla="*/ 3853 w 7707"/>
                      <a:gd name="T1" fmla="*/ 3853 h 7707"/>
                      <a:gd name="T2" fmla="*/ 3853 w 7707"/>
                      <a:gd name="T3" fmla="*/ 0 h 7707"/>
                      <a:gd name="T4" fmla="*/ 0 w 7707"/>
                      <a:gd name="T5" fmla="*/ 3853 h 7707"/>
                      <a:gd name="T6" fmla="*/ 3853 w 7707"/>
                      <a:gd name="T7" fmla="*/ 7707 h 7707"/>
                      <a:gd name="T8" fmla="*/ 7707 w 7707"/>
                      <a:gd name="T9" fmla="*/ 3853 h 7707"/>
                      <a:gd name="T10" fmla="*/ 5897 w 7707"/>
                      <a:gd name="T11" fmla="*/ 587 h 7707"/>
                      <a:gd name="T12" fmla="*/ 3853 w 7707"/>
                      <a:gd name="T13" fmla="*/ 3853 h 77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707" h="7707">
                        <a:moveTo>
                          <a:pt x="3853" y="3853"/>
                        </a:moveTo>
                        <a:lnTo>
                          <a:pt x="3853" y="0"/>
                        </a:lnTo>
                        <a:cubicBezTo>
                          <a:pt x="1725" y="0"/>
                          <a:pt x="0" y="1725"/>
                          <a:pt x="0" y="3853"/>
                        </a:cubicBezTo>
                        <a:cubicBezTo>
                          <a:pt x="0" y="5982"/>
                          <a:pt x="1725" y="7707"/>
                          <a:pt x="3853" y="7707"/>
                        </a:cubicBezTo>
                        <a:cubicBezTo>
                          <a:pt x="5982" y="7707"/>
                          <a:pt x="7707" y="5982"/>
                          <a:pt x="7707" y="3853"/>
                        </a:cubicBezTo>
                        <a:cubicBezTo>
                          <a:pt x="7707" y="2526"/>
                          <a:pt x="7023" y="1291"/>
                          <a:pt x="5897" y="587"/>
                        </a:cubicBezTo>
                        <a:lnTo>
                          <a:pt x="3853" y="38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 sz="2400"/>
                  </a:p>
                </p:txBody>
              </p:sp>
            </p:grpSp>
          </p:grpSp>
        </p:grpSp>
      </p:grpSp>
      <p:grpSp>
        <p:nvGrpSpPr>
          <p:cNvPr id="16" name="Группа 15"/>
          <p:cNvGrpSpPr/>
          <p:nvPr/>
        </p:nvGrpSpPr>
        <p:grpSpPr>
          <a:xfrm>
            <a:off x="6714574" y="12930446"/>
            <a:ext cx="3718327" cy="2592223"/>
            <a:chOff x="10530903" y="11201790"/>
            <a:chExt cx="2960176" cy="2063680"/>
          </a:xfrm>
        </p:grpSpPr>
        <p:sp>
          <p:nvSpPr>
            <p:cNvPr id="188" name="Прямоугольник 187"/>
            <p:cNvSpPr/>
            <p:nvPr/>
          </p:nvSpPr>
          <p:spPr>
            <a:xfrm>
              <a:off x="10530903" y="11201790"/>
              <a:ext cx="2960176" cy="2063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38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/>
            </a:p>
          </p:txBody>
        </p:sp>
        <p:sp>
          <p:nvSpPr>
            <p:cNvPr id="189" name="Прямоугольник 188"/>
            <p:cNvSpPr/>
            <p:nvPr/>
          </p:nvSpPr>
          <p:spPr>
            <a:xfrm>
              <a:off x="12485235" y="11429277"/>
              <a:ext cx="718378" cy="686322"/>
            </a:xfrm>
            <a:prstGeom prst="rect">
              <a:avLst/>
            </a:prstGeom>
            <a:solidFill>
              <a:srgbClr val="99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solidFill>
                    <a:srgbClr val="008080"/>
                  </a:solidFill>
                </a:rPr>
                <a:t>15‰</a:t>
              </a:r>
              <a:endParaRPr lang="ru-RU" sz="2400" dirty="0">
                <a:solidFill>
                  <a:srgbClr val="008080"/>
                </a:solidFill>
              </a:endParaRPr>
            </a:p>
          </p:txBody>
        </p:sp>
        <p:sp>
          <p:nvSpPr>
            <p:cNvPr id="190" name="Прямоугольник 189"/>
            <p:cNvSpPr/>
            <p:nvPr/>
          </p:nvSpPr>
          <p:spPr>
            <a:xfrm>
              <a:off x="12485235" y="12323715"/>
              <a:ext cx="726635" cy="731984"/>
            </a:xfrm>
            <a:prstGeom prst="rect">
              <a:avLst/>
            </a:prstGeom>
            <a:solidFill>
              <a:srgbClr val="00808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99FFCC"/>
                  </a:solidFill>
                </a:rPr>
                <a:t>30</a:t>
              </a:r>
              <a:r>
                <a:rPr lang="ru-RU" sz="2400" dirty="0" smtClean="0">
                  <a:solidFill>
                    <a:srgbClr val="99FFCC"/>
                  </a:solidFill>
                </a:rPr>
                <a:t>‰</a:t>
              </a:r>
              <a:endParaRPr lang="ru-RU" sz="2400" dirty="0">
                <a:solidFill>
                  <a:srgbClr val="99FFCC"/>
                </a:solidFill>
              </a:endParaRPr>
            </a:p>
          </p:txBody>
        </p:sp>
        <p:grpSp>
          <p:nvGrpSpPr>
            <p:cNvPr id="191" name="Группа 190"/>
            <p:cNvGrpSpPr/>
            <p:nvPr/>
          </p:nvGrpSpPr>
          <p:grpSpPr>
            <a:xfrm>
              <a:off x="11603618" y="11421251"/>
              <a:ext cx="694348" cy="694348"/>
              <a:chOff x="6566864" y="1906371"/>
              <a:chExt cx="694348" cy="694348"/>
            </a:xfrm>
          </p:grpSpPr>
          <p:sp>
            <p:nvSpPr>
              <p:cNvPr id="201" name="Овал 200"/>
              <p:cNvSpPr/>
              <p:nvPr/>
            </p:nvSpPr>
            <p:spPr>
              <a:xfrm>
                <a:off x="6566864" y="1906371"/>
                <a:ext cx="694348" cy="694348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6613663" y="2051847"/>
                <a:ext cx="622394" cy="36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MT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2" name="Группа 191"/>
            <p:cNvGrpSpPr/>
            <p:nvPr/>
          </p:nvGrpSpPr>
          <p:grpSpPr>
            <a:xfrm>
              <a:off x="11573961" y="12313918"/>
              <a:ext cx="694348" cy="694348"/>
              <a:chOff x="6537207" y="2799038"/>
              <a:chExt cx="694348" cy="694348"/>
            </a:xfrm>
          </p:grpSpPr>
          <p:sp>
            <p:nvSpPr>
              <p:cNvPr id="199" name="Овал 198"/>
              <p:cNvSpPr/>
              <p:nvPr/>
            </p:nvSpPr>
            <p:spPr>
              <a:xfrm>
                <a:off x="6537207" y="2799038"/>
                <a:ext cx="694348" cy="694348"/>
              </a:xfrm>
              <a:prstGeom prst="ellipse">
                <a:avLst/>
              </a:prstGeom>
              <a:solidFill>
                <a:srgbClr val="0000FF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6580970" y="2956247"/>
                <a:ext cx="622394" cy="36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</a:rPr>
                  <a:t>ME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10783982" y="11492482"/>
              <a:ext cx="788131" cy="626444"/>
              <a:chOff x="10783982" y="11450918"/>
              <a:chExt cx="788131" cy="626444"/>
            </a:xfrm>
          </p:grpSpPr>
          <p:sp>
            <p:nvSpPr>
              <p:cNvPr id="203" name="Freeform 6"/>
              <p:cNvSpPr>
                <a:spLocks/>
              </p:cNvSpPr>
              <p:nvPr/>
            </p:nvSpPr>
            <p:spPr bwMode="auto">
              <a:xfrm>
                <a:off x="10783982" y="11450918"/>
                <a:ext cx="621393" cy="626444"/>
              </a:xfrm>
              <a:custGeom>
                <a:avLst/>
                <a:gdLst>
                  <a:gd name="T0" fmla="*/ 4091 w 4091"/>
                  <a:gd name="T1" fmla="*/ 4133 h 4133"/>
                  <a:gd name="T2" fmla="*/ 4091 w 4091"/>
                  <a:gd name="T3" fmla="*/ 0 h 4133"/>
                  <a:gd name="T4" fmla="*/ 0 w 4091"/>
                  <a:gd name="T5" fmla="*/ 3545 h 4133"/>
                  <a:gd name="T6" fmla="*/ 4091 w 4091"/>
                  <a:gd name="T7" fmla="*/ 4133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1" h="4133">
                    <a:moveTo>
                      <a:pt x="4091" y="4133"/>
                    </a:moveTo>
                    <a:lnTo>
                      <a:pt x="4091" y="0"/>
                    </a:lnTo>
                    <a:cubicBezTo>
                      <a:pt x="2036" y="0"/>
                      <a:pt x="293" y="1511"/>
                      <a:pt x="0" y="3545"/>
                    </a:cubicBezTo>
                    <a:lnTo>
                      <a:pt x="4091" y="4133"/>
                    </a:lnTo>
                    <a:close/>
                  </a:path>
                </a:pathLst>
              </a:custGeom>
              <a:solidFill>
                <a:schemeClr val="tx1"/>
              </a:solidFill>
              <a:ln w="635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198" name="TextBox 197"/>
              <p:cNvSpPr txBox="1"/>
              <p:nvPr/>
            </p:nvSpPr>
            <p:spPr>
              <a:xfrm>
                <a:off x="10901018" y="11638493"/>
                <a:ext cx="671095" cy="367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Z=0</a:t>
                </a: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5" name="Группа 204"/>
            <p:cNvGrpSpPr/>
            <p:nvPr/>
          </p:nvGrpSpPr>
          <p:grpSpPr>
            <a:xfrm>
              <a:off x="10762882" y="12339614"/>
              <a:ext cx="749790" cy="626444"/>
              <a:chOff x="10783982" y="11450918"/>
              <a:chExt cx="749790" cy="626444"/>
            </a:xfrm>
          </p:grpSpPr>
          <p:sp>
            <p:nvSpPr>
              <p:cNvPr id="206" name="Freeform 6"/>
              <p:cNvSpPr>
                <a:spLocks/>
              </p:cNvSpPr>
              <p:nvPr/>
            </p:nvSpPr>
            <p:spPr bwMode="auto">
              <a:xfrm>
                <a:off x="10783982" y="11450918"/>
                <a:ext cx="621393" cy="626444"/>
              </a:xfrm>
              <a:custGeom>
                <a:avLst/>
                <a:gdLst>
                  <a:gd name="T0" fmla="*/ 4091 w 4091"/>
                  <a:gd name="T1" fmla="*/ 4133 h 4133"/>
                  <a:gd name="T2" fmla="*/ 4091 w 4091"/>
                  <a:gd name="T3" fmla="*/ 0 h 4133"/>
                  <a:gd name="T4" fmla="*/ 0 w 4091"/>
                  <a:gd name="T5" fmla="*/ 3545 h 4133"/>
                  <a:gd name="T6" fmla="*/ 4091 w 4091"/>
                  <a:gd name="T7" fmla="*/ 4133 h 4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91" h="4133">
                    <a:moveTo>
                      <a:pt x="4091" y="4133"/>
                    </a:moveTo>
                    <a:lnTo>
                      <a:pt x="4091" y="0"/>
                    </a:lnTo>
                    <a:cubicBezTo>
                      <a:pt x="2036" y="0"/>
                      <a:pt x="293" y="1511"/>
                      <a:pt x="0" y="3545"/>
                    </a:cubicBezTo>
                    <a:lnTo>
                      <a:pt x="4091" y="4133"/>
                    </a:lnTo>
                    <a:close/>
                  </a:path>
                </a:pathLst>
              </a:cu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2400"/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10909410" y="11632805"/>
                <a:ext cx="624362" cy="367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Z&gt;0</a:t>
                </a:r>
                <a:endParaRPr lang="ru-RU" sz="2400" dirty="0"/>
              </a:p>
            </p:txBody>
          </p:sp>
        </p:grpSp>
      </p:grpSp>
      <p:sp>
        <p:nvSpPr>
          <p:cNvPr id="232" name="Прямоугольная выноска 231"/>
          <p:cNvSpPr/>
          <p:nvPr/>
        </p:nvSpPr>
        <p:spPr>
          <a:xfrm>
            <a:off x="1119258" y="12599281"/>
            <a:ext cx="2002296" cy="960436"/>
          </a:xfrm>
          <a:prstGeom prst="wedgeRectCallout">
            <a:avLst>
              <a:gd name="adj1" fmla="val -10683"/>
              <a:gd name="adj2" fmla="val -151355"/>
            </a:avLst>
          </a:prstGeom>
          <a:solidFill>
            <a:srgbClr val="99FFCC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080"/>
                </a:solidFill>
              </a:rPr>
              <a:t>24 </a:t>
            </a:r>
            <a:r>
              <a:rPr lang="en-US" sz="2000" dirty="0" smtClean="0">
                <a:solidFill>
                  <a:srgbClr val="008080"/>
                </a:solidFill>
              </a:rPr>
              <a:t>samples from </a:t>
            </a:r>
            <a:endParaRPr lang="en-US" sz="2000" dirty="0">
              <a:solidFill>
                <a:srgbClr val="008080"/>
              </a:solidFill>
            </a:endParaRPr>
          </a:p>
          <a:p>
            <a:pPr algn="ctr"/>
            <a:r>
              <a:rPr lang="en-US" sz="2000" dirty="0" err="1">
                <a:solidFill>
                  <a:srgbClr val="008080"/>
                </a:solidFill>
              </a:rPr>
              <a:t>Katolikova</a:t>
            </a:r>
            <a:r>
              <a:rPr lang="en-US" sz="2000" dirty="0">
                <a:solidFill>
                  <a:srgbClr val="008080"/>
                </a:solidFill>
              </a:rPr>
              <a:t> et al</a:t>
            </a:r>
            <a:r>
              <a:rPr lang="en-US" sz="2000" dirty="0" smtClean="0">
                <a:solidFill>
                  <a:srgbClr val="008080"/>
                </a:solidFill>
              </a:rPr>
              <a:t>. 2016</a:t>
            </a:r>
            <a:endParaRPr lang="ru-RU" sz="2000" dirty="0">
              <a:solidFill>
                <a:srgbClr val="0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1248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30</Words>
  <Application>Microsoft Office PowerPoint</Application>
  <PresentationFormat>Произвольный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Маруся</dc:creator>
  <cp:lastModifiedBy>Стрелков Петр Петрович</cp:lastModifiedBy>
  <cp:revision>74</cp:revision>
  <dcterms:created xsi:type="dcterms:W3CDTF">2015-09-12T13:49:32Z</dcterms:created>
  <dcterms:modified xsi:type="dcterms:W3CDTF">2019-06-25T12:52:53Z</dcterms:modified>
</cp:coreProperties>
</file>