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34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1815" y="1301750"/>
            <a:ext cx="6977380" cy="4940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76195" y="1337945"/>
            <a:ext cx="6468745" cy="45796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01215" y="1691005"/>
            <a:ext cx="6764020" cy="47891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/>
      <vt:lpstr>Arial Unicode MS</vt:lpstr>
      <vt:lpstr>Calibri Light</vt:lpstr>
      <vt:lpstr>Calibri</vt:lpstr>
      <vt:lpstr>Microsoft YaHei</vt:lpstr>
      <vt:lpstr>Тема Office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polyd</dc:creator>
  <cp:lastModifiedBy>polyd</cp:lastModifiedBy>
  <cp:revision>1</cp:revision>
  <dcterms:created xsi:type="dcterms:W3CDTF">2019-04-13T13:12:53Z</dcterms:created>
  <dcterms:modified xsi:type="dcterms:W3CDTF">2019-04-13T13:12:54Z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1049-10.2.0.7646</vt:lpwstr>
  </property>
</Properties>
</file>