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60" r:id="rId5"/>
    <p:sldId id="262" r:id="rId6"/>
    <p:sldId id="263" r:id="rId7"/>
    <p:sldId id="264" r:id="rId8"/>
    <p:sldId id="267" r:id="rId9"/>
    <p:sldId id="268" r:id="rId10"/>
    <p:sldId id="259" r:id="rId11"/>
    <p:sldId id="265" r:id="rId12"/>
    <p:sldId id="266" r:id="rId13"/>
  </p:sldIdLst>
  <p:sldSz cx="6858000" cy="9906000" type="A4"/>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514" autoAdjust="0"/>
  </p:normalViewPr>
  <p:slideViewPr>
    <p:cSldViewPr>
      <p:cViewPr>
        <p:scale>
          <a:sx n="200" d="100"/>
          <a:sy n="200" d="100"/>
        </p:scale>
        <p:origin x="-1374" y="-72"/>
      </p:cViewPr>
      <p:guideLst>
        <p:guide orient="horz" pos="31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14350" y="3077286"/>
            <a:ext cx="5829300" cy="2123369"/>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6D6DB3FB-80D4-4DC0-88D8-AB76F4A96709}" type="datetimeFigureOut">
              <a:rPr lang="ru-RU" smtClean="0"/>
              <a:t>03.02.2022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85504B5-B51B-4404-9403-06E4331A3DDD}" type="slidenum">
              <a:rPr lang="ru-RU" smtClean="0"/>
              <a:t>‹#›</a:t>
            </a:fld>
            <a:endParaRPr lang="ru-RU"/>
          </a:p>
        </p:txBody>
      </p:sp>
    </p:spTree>
    <p:extLst>
      <p:ext uri="{BB962C8B-B14F-4D97-AF65-F5344CB8AC3E}">
        <p14:creationId xmlns:p14="http://schemas.microsoft.com/office/powerpoint/2010/main" val="1044417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D6DB3FB-80D4-4DC0-88D8-AB76F4A96709}" type="datetimeFigureOut">
              <a:rPr lang="ru-RU" smtClean="0"/>
              <a:t>03.02.2022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85504B5-B51B-4404-9403-06E4331A3DDD}" type="slidenum">
              <a:rPr lang="ru-RU" smtClean="0"/>
              <a:t>‹#›</a:t>
            </a:fld>
            <a:endParaRPr lang="ru-RU"/>
          </a:p>
        </p:txBody>
      </p:sp>
    </p:spTree>
    <p:extLst>
      <p:ext uri="{BB962C8B-B14F-4D97-AF65-F5344CB8AC3E}">
        <p14:creationId xmlns:p14="http://schemas.microsoft.com/office/powerpoint/2010/main" val="2954525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3729037" y="529700"/>
            <a:ext cx="1157288" cy="1126807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257178" y="529700"/>
            <a:ext cx="3357563" cy="1126807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D6DB3FB-80D4-4DC0-88D8-AB76F4A96709}" type="datetimeFigureOut">
              <a:rPr lang="ru-RU" smtClean="0"/>
              <a:t>03.02.2022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85504B5-B51B-4404-9403-06E4331A3DDD}" type="slidenum">
              <a:rPr lang="ru-RU" smtClean="0"/>
              <a:t>‹#›</a:t>
            </a:fld>
            <a:endParaRPr lang="ru-RU"/>
          </a:p>
        </p:txBody>
      </p:sp>
    </p:spTree>
    <p:extLst>
      <p:ext uri="{BB962C8B-B14F-4D97-AF65-F5344CB8AC3E}">
        <p14:creationId xmlns:p14="http://schemas.microsoft.com/office/powerpoint/2010/main" val="784849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D6DB3FB-80D4-4DC0-88D8-AB76F4A96709}" type="datetimeFigureOut">
              <a:rPr lang="ru-RU" smtClean="0"/>
              <a:t>03.02.2022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85504B5-B51B-4404-9403-06E4331A3DDD}" type="slidenum">
              <a:rPr lang="ru-RU" smtClean="0"/>
              <a:t>‹#›</a:t>
            </a:fld>
            <a:endParaRPr lang="ru-RU"/>
          </a:p>
        </p:txBody>
      </p:sp>
    </p:spTree>
    <p:extLst>
      <p:ext uri="{BB962C8B-B14F-4D97-AF65-F5344CB8AC3E}">
        <p14:creationId xmlns:p14="http://schemas.microsoft.com/office/powerpoint/2010/main" val="279935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41735" y="6365524"/>
            <a:ext cx="5829300" cy="1967442"/>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541735" y="4198587"/>
            <a:ext cx="5829300" cy="216693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6D6DB3FB-80D4-4DC0-88D8-AB76F4A96709}" type="datetimeFigureOut">
              <a:rPr lang="ru-RU" smtClean="0"/>
              <a:t>03.02.2022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85504B5-B51B-4404-9403-06E4331A3DDD}" type="slidenum">
              <a:rPr lang="ru-RU" smtClean="0"/>
              <a:t>‹#›</a:t>
            </a:fld>
            <a:endParaRPr lang="ru-RU"/>
          </a:p>
        </p:txBody>
      </p:sp>
    </p:spTree>
    <p:extLst>
      <p:ext uri="{BB962C8B-B14F-4D97-AF65-F5344CB8AC3E}">
        <p14:creationId xmlns:p14="http://schemas.microsoft.com/office/powerpoint/2010/main" val="69131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257178" y="3081868"/>
            <a:ext cx="2257425" cy="871590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2628903" y="3081868"/>
            <a:ext cx="2257425" cy="871590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6D6DB3FB-80D4-4DC0-88D8-AB76F4A96709}" type="datetimeFigureOut">
              <a:rPr lang="ru-RU" smtClean="0"/>
              <a:t>03.02.2022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85504B5-B51B-4404-9403-06E4331A3DDD}" type="slidenum">
              <a:rPr lang="ru-RU" smtClean="0"/>
              <a:t>‹#›</a:t>
            </a:fld>
            <a:endParaRPr lang="ru-RU"/>
          </a:p>
        </p:txBody>
      </p:sp>
    </p:spTree>
    <p:extLst>
      <p:ext uri="{BB962C8B-B14F-4D97-AF65-F5344CB8AC3E}">
        <p14:creationId xmlns:p14="http://schemas.microsoft.com/office/powerpoint/2010/main" val="2876568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42900" y="396699"/>
            <a:ext cx="6172200" cy="1651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342901"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342901"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3483772"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3483772"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6D6DB3FB-80D4-4DC0-88D8-AB76F4A96709}" type="datetimeFigureOut">
              <a:rPr lang="ru-RU" smtClean="0"/>
              <a:t>03.02.2022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85504B5-B51B-4404-9403-06E4331A3DDD}" type="slidenum">
              <a:rPr lang="ru-RU" smtClean="0"/>
              <a:t>‹#›</a:t>
            </a:fld>
            <a:endParaRPr lang="ru-RU"/>
          </a:p>
        </p:txBody>
      </p:sp>
    </p:spTree>
    <p:extLst>
      <p:ext uri="{BB962C8B-B14F-4D97-AF65-F5344CB8AC3E}">
        <p14:creationId xmlns:p14="http://schemas.microsoft.com/office/powerpoint/2010/main" val="1157533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6D6DB3FB-80D4-4DC0-88D8-AB76F4A96709}" type="datetimeFigureOut">
              <a:rPr lang="ru-RU" smtClean="0"/>
              <a:t>03.02.2022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85504B5-B51B-4404-9403-06E4331A3DDD}" type="slidenum">
              <a:rPr lang="ru-RU" smtClean="0"/>
              <a:t>‹#›</a:t>
            </a:fld>
            <a:endParaRPr lang="ru-RU"/>
          </a:p>
        </p:txBody>
      </p:sp>
    </p:spTree>
    <p:extLst>
      <p:ext uri="{BB962C8B-B14F-4D97-AF65-F5344CB8AC3E}">
        <p14:creationId xmlns:p14="http://schemas.microsoft.com/office/powerpoint/2010/main" val="1643524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6D6DB3FB-80D4-4DC0-88D8-AB76F4A96709}" type="datetimeFigureOut">
              <a:rPr lang="ru-RU" smtClean="0"/>
              <a:t>03.02.2022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85504B5-B51B-4404-9403-06E4331A3DDD}" type="slidenum">
              <a:rPr lang="ru-RU" smtClean="0"/>
              <a:t>‹#›</a:t>
            </a:fld>
            <a:endParaRPr lang="ru-RU"/>
          </a:p>
        </p:txBody>
      </p:sp>
    </p:spTree>
    <p:extLst>
      <p:ext uri="{BB962C8B-B14F-4D97-AF65-F5344CB8AC3E}">
        <p14:creationId xmlns:p14="http://schemas.microsoft.com/office/powerpoint/2010/main" val="818055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42901" y="394407"/>
            <a:ext cx="2256235" cy="1678517"/>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2681288" y="394409"/>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342901" y="2072924"/>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6D6DB3FB-80D4-4DC0-88D8-AB76F4A96709}" type="datetimeFigureOut">
              <a:rPr lang="ru-RU" smtClean="0"/>
              <a:t>03.02.2022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85504B5-B51B-4404-9403-06E4331A3DDD}" type="slidenum">
              <a:rPr lang="ru-RU" smtClean="0"/>
              <a:t>‹#›</a:t>
            </a:fld>
            <a:endParaRPr lang="ru-RU"/>
          </a:p>
        </p:txBody>
      </p:sp>
    </p:spTree>
    <p:extLst>
      <p:ext uri="{BB962C8B-B14F-4D97-AF65-F5344CB8AC3E}">
        <p14:creationId xmlns:p14="http://schemas.microsoft.com/office/powerpoint/2010/main" val="2548312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44216" y="6934201"/>
            <a:ext cx="4114800" cy="818622"/>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344216" y="7752823"/>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6D6DB3FB-80D4-4DC0-88D8-AB76F4A96709}" type="datetimeFigureOut">
              <a:rPr lang="ru-RU" smtClean="0"/>
              <a:t>03.02.2022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85504B5-B51B-4404-9403-06E4331A3DDD}" type="slidenum">
              <a:rPr lang="ru-RU" smtClean="0"/>
              <a:t>‹#›</a:t>
            </a:fld>
            <a:endParaRPr lang="ru-RU"/>
          </a:p>
        </p:txBody>
      </p:sp>
    </p:spTree>
    <p:extLst>
      <p:ext uri="{BB962C8B-B14F-4D97-AF65-F5344CB8AC3E}">
        <p14:creationId xmlns:p14="http://schemas.microsoft.com/office/powerpoint/2010/main" val="4138461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342900" y="2311402"/>
            <a:ext cx="6172200" cy="6537502"/>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342900" y="9181396"/>
            <a:ext cx="1600200" cy="527401"/>
          </a:xfrm>
          <a:prstGeom prst="rect">
            <a:avLst/>
          </a:prstGeom>
        </p:spPr>
        <p:txBody>
          <a:bodyPr vert="horz" lIns="91440" tIns="45720" rIns="91440" bIns="45720" rtlCol="0" anchor="ctr"/>
          <a:lstStyle>
            <a:lvl1pPr algn="l">
              <a:defRPr sz="1200">
                <a:solidFill>
                  <a:schemeClr val="tx1">
                    <a:tint val="75000"/>
                  </a:schemeClr>
                </a:solidFill>
              </a:defRPr>
            </a:lvl1pPr>
          </a:lstStyle>
          <a:p>
            <a:fld id="{6D6DB3FB-80D4-4DC0-88D8-AB76F4A96709}" type="datetimeFigureOut">
              <a:rPr lang="ru-RU" smtClean="0"/>
              <a:t>03.02.2022</a:t>
            </a:fld>
            <a:endParaRPr lang="ru-RU"/>
          </a:p>
        </p:txBody>
      </p:sp>
      <p:sp>
        <p:nvSpPr>
          <p:cNvPr id="5" name="Нижний колонтитул 4"/>
          <p:cNvSpPr>
            <a:spLocks noGrp="1"/>
          </p:cNvSpPr>
          <p:nvPr>
            <p:ph type="ftr" sz="quarter" idx="3"/>
          </p:nvPr>
        </p:nvSpPr>
        <p:spPr>
          <a:xfrm>
            <a:off x="2343150" y="9181396"/>
            <a:ext cx="2171700" cy="52740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4914900" y="9181396"/>
            <a:ext cx="1600200" cy="527401"/>
          </a:xfrm>
          <a:prstGeom prst="rect">
            <a:avLst/>
          </a:prstGeom>
        </p:spPr>
        <p:txBody>
          <a:bodyPr vert="horz" lIns="91440" tIns="45720" rIns="91440" bIns="45720" rtlCol="0" anchor="ctr"/>
          <a:lstStyle>
            <a:lvl1pPr algn="r">
              <a:defRPr sz="1200">
                <a:solidFill>
                  <a:schemeClr val="tx1">
                    <a:tint val="75000"/>
                  </a:schemeClr>
                </a:solidFill>
              </a:defRPr>
            </a:lvl1pPr>
          </a:lstStyle>
          <a:p>
            <a:fld id="{B85504B5-B51B-4404-9403-06E4331A3DDD}" type="slidenum">
              <a:rPr lang="ru-RU" smtClean="0"/>
              <a:t>‹#›</a:t>
            </a:fld>
            <a:endParaRPr lang="ru-RU"/>
          </a:p>
        </p:txBody>
      </p:sp>
    </p:spTree>
    <p:extLst>
      <p:ext uri="{BB962C8B-B14F-4D97-AF65-F5344CB8AC3E}">
        <p14:creationId xmlns:p14="http://schemas.microsoft.com/office/powerpoint/2010/main" val="340759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 name="Рисунок 10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0358" y="175412"/>
            <a:ext cx="1907125" cy="2756485"/>
          </a:xfrm>
          <a:prstGeom prst="rect">
            <a:avLst/>
          </a:prstGeom>
        </p:spPr>
      </p:pic>
      <p:grpSp>
        <p:nvGrpSpPr>
          <p:cNvPr id="97" name="Группа 96"/>
          <p:cNvGrpSpPr/>
          <p:nvPr/>
        </p:nvGrpSpPr>
        <p:grpSpPr>
          <a:xfrm>
            <a:off x="802353" y="2813205"/>
            <a:ext cx="5275262" cy="3747769"/>
            <a:chOff x="1957388" y="2777575"/>
            <a:chExt cx="5275262" cy="3747769"/>
          </a:xfrm>
        </p:grpSpPr>
        <p:grpSp>
          <p:nvGrpSpPr>
            <p:cNvPr id="98" name="Группа 97"/>
            <p:cNvGrpSpPr/>
            <p:nvPr/>
          </p:nvGrpSpPr>
          <p:grpSpPr>
            <a:xfrm>
              <a:off x="1957388" y="2777575"/>
              <a:ext cx="5275262" cy="3747769"/>
              <a:chOff x="1957388" y="2777575"/>
              <a:chExt cx="5275262" cy="3747769"/>
            </a:xfrm>
          </p:grpSpPr>
          <p:grpSp>
            <p:nvGrpSpPr>
              <p:cNvPr id="101" name="Группа 100"/>
              <p:cNvGrpSpPr/>
              <p:nvPr/>
            </p:nvGrpSpPr>
            <p:grpSpPr>
              <a:xfrm>
                <a:off x="1957388" y="2777575"/>
                <a:ext cx="5275262" cy="3747769"/>
                <a:chOff x="1957388" y="1841471"/>
                <a:chExt cx="5275262" cy="3747769"/>
              </a:xfrm>
            </p:grpSpPr>
            <p:sp>
              <p:nvSpPr>
                <p:cNvPr id="103" name="Полилиния 102"/>
                <p:cNvSpPr/>
                <p:nvPr/>
              </p:nvSpPr>
              <p:spPr>
                <a:xfrm>
                  <a:off x="2076450" y="4300116"/>
                  <a:ext cx="81195" cy="158375"/>
                </a:xfrm>
                <a:custGeom>
                  <a:avLst/>
                  <a:gdLst>
                    <a:gd name="connsiteX0" fmla="*/ 80963 w 81195"/>
                    <a:gd name="connsiteY0" fmla="*/ 148665 h 158375"/>
                    <a:gd name="connsiteX1" fmla="*/ 61913 w 81195"/>
                    <a:gd name="connsiteY1" fmla="*/ 124853 h 158375"/>
                    <a:gd name="connsiteX2" fmla="*/ 52388 w 81195"/>
                    <a:gd name="connsiteY2" fmla="*/ 96278 h 158375"/>
                    <a:gd name="connsiteX3" fmla="*/ 47625 w 81195"/>
                    <a:gd name="connsiteY3" fmla="*/ 81990 h 158375"/>
                    <a:gd name="connsiteX4" fmla="*/ 38100 w 81195"/>
                    <a:gd name="connsiteY4" fmla="*/ 53415 h 158375"/>
                    <a:gd name="connsiteX5" fmla="*/ 33338 w 81195"/>
                    <a:gd name="connsiteY5" fmla="*/ 39128 h 158375"/>
                    <a:gd name="connsiteX6" fmla="*/ 28575 w 81195"/>
                    <a:gd name="connsiteY6" fmla="*/ 1028 h 158375"/>
                    <a:gd name="connsiteX7" fmla="*/ 19050 w 81195"/>
                    <a:gd name="connsiteY7" fmla="*/ 15315 h 158375"/>
                    <a:gd name="connsiteX8" fmla="*/ 4763 w 81195"/>
                    <a:gd name="connsiteY8" fmla="*/ 58178 h 158375"/>
                    <a:gd name="connsiteX9" fmla="*/ 0 w 81195"/>
                    <a:gd name="connsiteY9" fmla="*/ 72465 h 158375"/>
                    <a:gd name="connsiteX10" fmla="*/ 4763 w 81195"/>
                    <a:gd name="connsiteY10" fmla="*/ 148665 h 158375"/>
                    <a:gd name="connsiteX11" fmla="*/ 19050 w 81195"/>
                    <a:gd name="connsiteY11" fmla="*/ 158190 h 158375"/>
                    <a:gd name="connsiteX12" fmla="*/ 47625 w 81195"/>
                    <a:gd name="connsiteY12" fmla="*/ 139140 h 158375"/>
                    <a:gd name="connsiteX13" fmla="*/ 80963 w 81195"/>
                    <a:gd name="connsiteY13" fmla="*/ 148665 h 158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195" h="158375">
                      <a:moveTo>
                        <a:pt x="80963" y="148665"/>
                      </a:moveTo>
                      <a:cubicBezTo>
                        <a:pt x="83344" y="146284"/>
                        <a:pt x="66780" y="133777"/>
                        <a:pt x="61913" y="124853"/>
                      </a:cubicBezTo>
                      <a:cubicBezTo>
                        <a:pt x="57105" y="116039"/>
                        <a:pt x="55563" y="105803"/>
                        <a:pt x="52388" y="96278"/>
                      </a:cubicBezTo>
                      <a:lnTo>
                        <a:pt x="47625" y="81990"/>
                      </a:lnTo>
                      <a:lnTo>
                        <a:pt x="38100" y="53415"/>
                      </a:lnTo>
                      <a:lnTo>
                        <a:pt x="33338" y="39128"/>
                      </a:lnTo>
                      <a:cubicBezTo>
                        <a:pt x="31750" y="26428"/>
                        <a:pt x="35160" y="12003"/>
                        <a:pt x="28575" y="1028"/>
                      </a:cubicBezTo>
                      <a:cubicBezTo>
                        <a:pt x="25630" y="-3880"/>
                        <a:pt x="21375" y="10085"/>
                        <a:pt x="19050" y="15315"/>
                      </a:cubicBezTo>
                      <a:cubicBezTo>
                        <a:pt x="19041" y="15335"/>
                        <a:pt x="7148" y="51024"/>
                        <a:pt x="4763" y="58178"/>
                      </a:cubicBezTo>
                      <a:lnTo>
                        <a:pt x="0" y="72465"/>
                      </a:lnTo>
                      <a:cubicBezTo>
                        <a:pt x="1588" y="97865"/>
                        <a:pt x="-758" y="123821"/>
                        <a:pt x="4763" y="148665"/>
                      </a:cubicBezTo>
                      <a:cubicBezTo>
                        <a:pt x="6005" y="154252"/>
                        <a:pt x="13463" y="159432"/>
                        <a:pt x="19050" y="158190"/>
                      </a:cubicBezTo>
                      <a:cubicBezTo>
                        <a:pt x="30225" y="155707"/>
                        <a:pt x="47625" y="139140"/>
                        <a:pt x="47625" y="139140"/>
                      </a:cubicBezTo>
                      <a:cubicBezTo>
                        <a:pt x="63419" y="144405"/>
                        <a:pt x="78582" y="151046"/>
                        <a:pt x="80963" y="148665"/>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104" name="Группа 103"/>
                <p:cNvGrpSpPr/>
                <p:nvPr/>
              </p:nvGrpSpPr>
              <p:grpSpPr>
                <a:xfrm>
                  <a:off x="1957388" y="3248631"/>
                  <a:ext cx="924201" cy="2147888"/>
                  <a:chOff x="1957388" y="2962275"/>
                  <a:chExt cx="924201" cy="2147888"/>
                </a:xfrm>
              </p:grpSpPr>
              <p:grpSp>
                <p:nvGrpSpPr>
                  <p:cNvPr id="190" name="Группа 189"/>
                  <p:cNvGrpSpPr/>
                  <p:nvPr/>
                </p:nvGrpSpPr>
                <p:grpSpPr>
                  <a:xfrm>
                    <a:off x="1957388" y="2962275"/>
                    <a:ext cx="529154" cy="2133600"/>
                    <a:chOff x="1957388" y="2962275"/>
                    <a:chExt cx="529154" cy="2133600"/>
                  </a:xfrm>
                </p:grpSpPr>
                <p:sp>
                  <p:nvSpPr>
                    <p:cNvPr id="192" name="Полилиния 191"/>
                    <p:cNvSpPr/>
                    <p:nvPr/>
                  </p:nvSpPr>
                  <p:spPr>
                    <a:xfrm>
                      <a:off x="1971347" y="2962275"/>
                      <a:ext cx="438894" cy="1300163"/>
                    </a:xfrm>
                    <a:custGeom>
                      <a:avLst/>
                      <a:gdLst>
                        <a:gd name="connsiteX0" fmla="*/ 238453 w 438894"/>
                        <a:gd name="connsiteY0" fmla="*/ 85725 h 1300163"/>
                        <a:gd name="connsiteX1" fmla="*/ 219403 w 438894"/>
                        <a:gd name="connsiteY1" fmla="*/ 61913 h 1300163"/>
                        <a:gd name="connsiteX2" fmla="*/ 176541 w 438894"/>
                        <a:gd name="connsiteY2" fmla="*/ 57150 h 1300163"/>
                        <a:gd name="connsiteX3" fmla="*/ 162253 w 438894"/>
                        <a:gd name="connsiteY3" fmla="*/ 47625 h 1300163"/>
                        <a:gd name="connsiteX4" fmla="*/ 138441 w 438894"/>
                        <a:gd name="connsiteY4" fmla="*/ 23813 h 1300163"/>
                        <a:gd name="connsiteX5" fmla="*/ 109866 w 438894"/>
                        <a:gd name="connsiteY5" fmla="*/ 0 h 1300163"/>
                        <a:gd name="connsiteX6" fmla="*/ 90816 w 438894"/>
                        <a:gd name="connsiteY6" fmla="*/ 42863 h 1300163"/>
                        <a:gd name="connsiteX7" fmla="*/ 76528 w 438894"/>
                        <a:gd name="connsiteY7" fmla="*/ 52388 h 1300163"/>
                        <a:gd name="connsiteX8" fmla="*/ 57478 w 438894"/>
                        <a:gd name="connsiteY8" fmla="*/ 80963 h 1300163"/>
                        <a:gd name="connsiteX9" fmla="*/ 47953 w 438894"/>
                        <a:gd name="connsiteY9" fmla="*/ 95250 h 1300163"/>
                        <a:gd name="connsiteX10" fmla="*/ 19378 w 438894"/>
                        <a:gd name="connsiteY10" fmla="*/ 166688 h 1300163"/>
                        <a:gd name="connsiteX11" fmla="*/ 5091 w 438894"/>
                        <a:gd name="connsiteY11" fmla="*/ 171450 h 1300163"/>
                        <a:gd name="connsiteX12" fmla="*/ 5091 w 438894"/>
                        <a:gd name="connsiteY12" fmla="*/ 204788 h 1300163"/>
                        <a:gd name="connsiteX13" fmla="*/ 24141 w 438894"/>
                        <a:gd name="connsiteY13" fmla="*/ 233363 h 1300163"/>
                        <a:gd name="connsiteX14" fmla="*/ 47953 w 438894"/>
                        <a:gd name="connsiteY14" fmla="*/ 276225 h 1300163"/>
                        <a:gd name="connsiteX15" fmla="*/ 43191 w 438894"/>
                        <a:gd name="connsiteY15" fmla="*/ 361950 h 1300163"/>
                        <a:gd name="connsiteX16" fmla="*/ 43191 w 438894"/>
                        <a:gd name="connsiteY16" fmla="*/ 390525 h 1300163"/>
                        <a:gd name="connsiteX17" fmla="*/ 76528 w 438894"/>
                        <a:gd name="connsiteY17" fmla="*/ 433388 h 1300163"/>
                        <a:gd name="connsiteX18" fmla="*/ 100341 w 438894"/>
                        <a:gd name="connsiteY18" fmla="*/ 471488 h 1300163"/>
                        <a:gd name="connsiteX19" fmla="*/ 114628 w 438894"/>
                        <a:gd name="connsiteY19" fmla="*/ 476250 h 1300163"/>
                        <a:gd name="connsiteX20" fmla="*/ 143203 w 438894"/>
                        <a:gd name="connsiteY20" fmla="*/ 495300 h 1300163"/>
                        <a:gd name="connsiteX21" fmla="*/ 162253 w 438894"/>
                        <a:gd name="connsiteY21" fmla="*/ 514350 h 1300163"/>
                        <a:gd name="connsiteX22" fmla="*/ 167016 w 438894"/>
                        <a:gd name="connsiteY22" fmla="*/ 528638 h 1300163"/>
                        <a:gd name="connsiteX23" fmla="*/ 181303 w 438894"/>
                        <a:gd name="connsiteY23" fmla="*/ 538163 h 1300163"/>
                        <a:gd name="connsiteX24" fmla="*/ 186066 w 438894"/>
                        <a:gd name="connsiteY24" fmla="*/ 576263 h 1300163"/>
                        <a:gd name="connsiteX25" fmla="*/ 190828 w 438894"/>
                        <a:gd name="connsiteY25" fmla="*/ 590550 h 1300163"/>
                        <a:gd name="connsiteX26" fmla="*/ 233691 w 438894"/>
                        <a:gd name="connsiteY26" fmla="*/ 628650 h 1300163"/>
                        <a:gd name="connsiteX27" fmla="*/ 257503 w 438894"/>
                        <a:gd name="connsiteY27" fmla="*/ 633413 h 1300163"/>
                        <a:gd name="connsiteX28" fmla="*/ 271791 w 438894"/>
                        <a:gd name="connsiteY28" fmla="*/ 642938 h 1300163"/>
                        <a:gd name="connsiteX29" fmla="*/ 290841 w 438894"/>
                        <a:gd name="connsiteY29" fmla="*/ 671513 h 1300163"/>
                        <a:gd name="connsiteX30" fmla="*/ 281316 w 438894"/>
                        <a:gd name="connsiteY30" fmla="*/ 700088 h 1300163"/>
                        <a:gd name="connsiteX31" fmla="*/ 276553 w 438894"/>
                        <a:gd name="connsiteY31" fmla="*/ 714375 h 1300163"/>
                        <a:gd name="connsiteX32" fmla="*/ 257503 w 438894"/>
                        <a:gd name="connsiteY32" fmla="*/ 742950 h 1300163"/>
                        <a:gd name="connsiteX33" fmla="*/ 276553 w 438894"/>
                        <a:gd name="connsiteY33" fmla="*/ 762000 h 1300163"/>
                        <a:gd name="connsiteX34" fmla="*/ 305128 w 438894"/>
                        <a:gd name="connsiteY34" fmla="*/ 781050 h 1300163"/>
                        <a:gd name="connsiteX35" fmla="*/ 309891 w 438894"/>
                        <a:gd name="connsiteY35" fmla="*/ 795338 h 1300163"/>
                        <a:gd name="connsiteX36" fmla="*/ 333703 w 438894"/>
                        <a:gd name="connsiteY36" fmla="*/ 823913 h 1300163"/>
                        <a:gd name="connsiteX37" fmla="*/ 343228 w 438894"/>
                        <a:gd name="connsiteY37" fmla="*/ 852488 h 1300163"/>
                        <a:gd name="connsiteX38" fmla="*/ 338466 w 438894"/>
                        <a:gd name="connsiteY38" fmla="*/ 895350 h 1300163"/>
                        <a:gd name="connsiteX39" fmla="*/ 314653 w 438894"/>
                        <a:gd name="connsiteY39" fmla="*/ 923925 h 1300163"/>
                        <a:gd name="connsiteX40" fmla="*/ 295603 w 438894"/>
                        <a:gd name="connsiteY40" fmla="*/ 952500 h 1300163"/>
                        <a:gd name="connsiteX41" fmla="*/ 286078 w 438894"/>
                        <a:gd name="connsiteY41" fmla="*/ 981075 h 1300163"/>
                        <a:gd name="connsiteX42" fmla="*/ 281316 w 438894"/>
                        <a:gd name="connsiteY42" fmla="*/ 995363 h 1300163"/>
                        <a:gd name="connsiteX43" fmla="*/ 271791 w 438894"/>
                        <a:gd name="connsiteY43" fmla="*/ 1009650 h 1300163"/>
                        <a:gd name="connsiteX44" fmla="*/ 262266 w 438894"/>
                        <a:gd name="connsiteY44" fmla="*/ 1038225 h 1300163"/>
                        <a:gd name="connsiteX45" fmla="*/ 257503 w 438894"/>
                        <a:gd name="connsiteY45" fmla="*/ 1062038 h 1300163"/>
                        <a:gd name="connsiteX46" fmla="*/ 247978 w 438894"/>
                        <a:gd name="connsiteY46" fmla="*/ 1076325 h 1300163"/>
                        <a:gd name="connsiteX47" fmla="*/ 238453 w 438894"/>
                        <a:gd name="connsiteY47" fmla="*/ 1114425 h 1300163"/>
                        <a:gd name="connsiteX48" fmla="*/ 247978 w 438894"/>
                        <a:gd name="connsiteY48" fmla="*/ 1143000 h 1300163"/>
                        <a:gd name="connsiteX49" fmla="*/ 238453 w 438894"/>
                        <a:gd name="connsiteY49" fmla="*/ 1157288 h 1300163"/>
                        <a:gd name="connsiteX50" fmla="*/ 233691 w 438894"/>
                        <a:gd name="connsiteY50" fmla="*/ 1185863 h 1300163"/>
                        <a:gd name="connsiteX51" fmla="*/ 205116 w 438894"/>
                        <a:gd name="connsiteY51" fmla="*/ 1204913 h 1300163"/>
                        <a:gd name="connsiteX52" fmla="*/ 195591 w 438894"/>
                        <a:gd name="connsiteY52" fmla="*/ 1219200 h 1300163"/>
                        <a:gd name="connsiteX53" fmla="*/ 176541 w 438894"/>
                        <a:gd name="connsiteY53" fmla="*/ 1223963 h 1300163"/>
                        <a:gd name="connsiteX54" fmla="*/ 186066 w 438894"/>
                        <a:gd name="connsiteY54" fmla="*/ 1238250 h 1300163"/>
                        <a:gd name="connsiteX55" fmla="*/ 209878 w 438894"/>
                        <a:gd name="connsiteY55" fmla="*/ 1266825 h 1300163"/>
                        <a:gd name="connsiteX56" fmla="*/ 224166 w 438894"/>
                        <a:gd name="connsiteY56" fmla="*/ 1262063 h 1300163"/>
                        <a:gd name="connsiteX57" fmla="*/ 228928 w 438894"/>
                        <a:gd name="connsiteY57" fmla="*/ 1247775 h 1300163"/>
                        <a:gd name="connsiteX58" fmla="*/ 252741 w 438894"/>
                        <a:gd name="connsiteY58" fmla="*/ 1223963 h 1300163"/>
                        <a:gd name="connsiteX59" fmla="*/ 267028 w 438894"/>
                        <a:gd name="connsiteY59" fmla="*/ 1228725 h 1300163"/>
                        <a:gd name="connsiteX60" fmla="*/ 271791 w 438894"/>
                        <a:gd name="connsiteY60" fmla="*/ 1252538 h 1300163"/>
                        <a:gd name="connsiteX61" fmla="*/ 281316 w 438894"/>
                        <a:gd name="connsiteY61" fmla="*/ 1300163 h 1300163"/>
                        <a:gd name="connsiteX62" fmla="*/ 290841 w 438894"/>
                        <a:gd name="connsiteY62" fmla="*/ 1285875 h 1300163"/>
                        <a:gd name="connsiteX63" fmla="*/ 295603 w 438894"/>
                        <a:gd name="connsiteY63" fmla="*/ 1271588 h 1300163"/>
                        <a:gd name="connsiteX64" fmla="*/ 309891 w 438894"/>
                        <a:gd name="connsiteY64" fmla="*/ 1257300 h 1300163"/>
                        <a:gd name="connsiteX65" fmla="*/ 314653 w 438894"/>
                        <a:gd name="connsiteY65" fmla="*/ 1128713 h 1300163"/>
                        <a:gd name="connsiteX66" fmla="*/ 343228 w 438894"/>
                        <a:gd name="connsiteY66" fmla="*/ 1109663 h 1300163"/>
                        <a:gd name="connsiteX67" fmla="*/ 352753 w 438894"/>
                        <a:gd name="connsiteY67" fmla="*/ 1081088 h 1300163"/>
                        <a:gd name="connsiteX68" fmla="*/ 357516 w 438894"/>
                        <a:gd name="connsiteY68" fmla="*/ 1038225 h 1300163"/>
                        <a:gd name="connsiteX69" fmla="*/ 371803 w 438894"/>
                        <a:gd name="connsiteY69" fmla="*/ 1023938 h 1300163"/>
                        <a:gd name="connsiteX70" fmla="*/ 414666 w 438894"/>
                        <a:gd name="connsiteY70" fmla="*/ 1000125 h 1300163"/>
                        <a:gd name="connsiteX71" fmla="*/ 428953 w 438894"/>
                        <a:gd name="connsiteY71" fmla="*/ 1009650 h 1300163"/>
                        <a:gd name="connsiteX72" fmla="*/ 433716 w 438894"/>
                        <a:gd name="connsiteY72" fmla="*/ 1038225 h 1300163"/>
                        <a:gd name="connsiteX73" fmla="*/ 424191 w 438894"/>
                        <a:gd name="connsiteY73" fmla="*/ 1038225 h 1300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438894" h="1300163">
                          <a:moveTo>
                            <a:pt x="238453" y="85725"/>
                          </a:moveTo>
                          <a:cubicBezTo>
                            <a:pt x="232103" y="77788"/>
                            <a:pt x="228632" y="66173"/>
                            <a:pt x="219403" y="61913"/>
                          </a:cubicBezTo>
                          <a:cubicBezTo>
                            <a:pt x="206351" y="55889"/>
                            <a:pt x="190487" y="60637"/>
                            <a:pt x="176541" y="57150"/>
                          </a:cubicBezTo>
                          <a:cubicBezTo>
                            <a:pt x="170988" y="55762"/>
                            <a:pt x="167016" y="50800"/>
                            <a:pt x="162253" y="47625"/>
                          </a:cubicBezTo>
                          <a:cubicBezTo>
                            <a:pt x="136853" y="9526"/>
                            <a:pt x="170190" y="55562"/>
                            <a:pt x="138441" y="23813"/>
                          </a:cubicBezTo>
                          <a:cubicBezTo>
                            <a:pt x="112491" y="-2137"/>
                            <a:pt x="137153" y="9097"/>
                            <a:pt x="109866" y="0"/>
                          </a:cubicBezTo>
                          <a:cubicBezTo>
                            <a:pt x="105151" y="14146"/>
                            <a:pt x="102136" y="31543"/>
                            <a:pt x="90816" y="42863"/>
                          </a:cubicBezTo>
                          <a:cubicBezTo>
                            <a:pt x="86769" y="46910"/>
                            <a:pt x="81291" y="49213"/>
                            <a:pt x="76528" y="52388"/>
                          </a:cubicBezTo>
                          <a:lnTo>
                            <a:pt x="57478" y="80963"/>
                          </a:lnTo>
                          <a:lnTo>
                            <a:pt x="47953" y="95250"/>
                          </a:lnTo>
                          <a:cubicBezTo>
                            <a:pt x="42157" y="176396"/>
                            <a:pt x="65206" y="155231"/>
                            <a:pt x="19378" y="166688"/>
                          </a:cubicBezTo>
                          <a:cubicBezTo>
                            <a:pt x="14508" y="167906"/>
                            <a:pt x="9853" y="169863"/>
                            <a:pt x="5091" y="171450"/>
                          </a:cubicBezTo>
                          <a:cubicBezTo>
                            <a:pt x="93" y="186444"/>
                            <a:pt x="-3282" y="188043"/>
                            <a:pt x="5091" y="204788"/>
                          </a:cubicBezTo>
                          <a:cubicBezTo>
                            <a:pt x="10211" y="215027"/>
                            <a:pt x="24141" y="233363"/>
                            <a:pt x="24141" y="233363"/>
                          </a:cubicBezTo>
                          <a:cubicBezTo>
                            <a:pt x="35796" y="268327"/>
                            <a:pt x="26566" y="254838"/>
                            <a:pt x="47953" y="276225"/>
                          </a:cubicBezTo>
                          <a:cubicBezTo>
                            <a:pt x="46366" y="304800"/>
                            <a:pt x="45904" y="333460"/>
                            <a:pt x="43191" y="361950"/>
                          </a:cubicBezTo>
                          <a:cubicBezTo>
                            <a:pt x="41603" y="378621"/>
                            <a:pt x="32078" y="373855"/>
                            <a:pt x="43191" y="390525"/>
                          </a:cubicBezTo>
                          <a:cubicBezTo>
                            <a:pt x="59626" y="415177"/>
                            <a:pt x="63849" y="395352"/>
                            <a:pt x="76528" y="433388"/>
                          </a:cubicBezTo>
                          <a:cubicBezTo>
                            <a:pt x="85215" y="459450"/>
                            <a:pt x="79208" y="460922"/>
                            <a:pt x="100341" y="471488"/>
                          </a:cubicBezTo>
                          <a:cubicBezTo>
                            <a:pt x="104831" y="473733"/>
                            <a:pt x="109866" y="474663"/>
                            <a:pt x="114628" y="476250"/>
                          </a:cubicBezTo>
                          <a:cubicBezTo>
                            <a:pt x="124153" y="482600"/>
                            <a:pt x="139583" y="484440"/>
                            <a:pt x="143203" y="495300"/>
                          </a:cubicBezTo>
                          <a:cubicBezTo>
                            <a:pt x="149554" y="514350"/>
                            <a:pt x="143203" y="508001"/>
                            <a:pt x="162253" y="514350"/>
                          </a:cubicBezTo>
                          <a:cubicBezTo>
                            <a:pt x="163841" y="519113"/>
                            <a:pt x="163880" y="524718"/>
                            <a:pt x="167016" y="528638"/>
                          </a:cubicBezTo>
                          <a:cubicBezTo>
                            <a:pt x="170592" y="533107"/>
                            <a:pt x="179177" y="532849"/>
                            <a:pt x="181303" y="538163"/>
                          </a:cubicBezTo>
                          <a:cubicBezTo>
                            <a:pt x="186056" y="550046"/>
                            <a:pt x="183776" y="563671"/>
                            <a:pt x="186066" y="576263"/>
                          </a:cubicBezTo>
                          <a:cubicBezTo>
                            <a:pt x="186964" y="581202"/>
                            <a:pt x="187746" y="586588"/>
                            <a:pt x="190828" y="590550"/>
                          </a:cubicBezTo>
                          <a:cubicBezTo>
                            <a:pt x="194002" y="594631"/>
                            <a:pt x="220708" y="623781"/>
                            <a:pt x="233691" y="628650"/>
                          </a:cubicBezTo>
                          <a:cubicBezTo>
                            <a:pt x="241270" y="631492"/>
                            <a:pt x="249566" y="631825"/>
                            <a:pt x="257503" y="633413"/>
                          </a:cubicBezTo>
                          <a:cubicBezTo>
                            <a:pt x="262266" y="636588"/>
                            <a:pt x="268022" y="638630"/>
                            <a:pt x="271791" y="642938"/>
                          </a:cubicBezTo>
                          <a:cubicBezTo>
                            <a:pt x="279329" y="651553"/>
                            <a:pt x="290841" y="671513"/>
                            <a:pt x="290841" y="671513"/>
                          </a:cubicBezTo>
                          <a:lnTo>
                            <a:pt x="281316" y="700088"/>
                          </a:lnTo>
                          <a:cubicBezTo>
                            <a:pt x="279728" y="704850"/>
                            <a:pt x="279338" y="710198"/>
                            <a:pt x="276553" y="714375"/>
                          </a:cubicBezTo>
                          <a:lnTo>
                            <a:pt x="257503" y="742950"/>
                          </a:lnTo>
                          <a:cubicBezTo>
                            <a:pt x="265586" y="767197"/>
                            <a:pt x="255771" y="750455"/>
                            <a:pt x="276553" y="762000"/>
                          </a:cubicBezTo>
                          <a:cubicBezTo>
                            <a:pt x="286560" y="767559"/>
                            <a:pt x="305128" y="781050"/>
                            <a:pt x="305128" y="781050"/>
                          </a:cubicBezTo>
                          <a:cubicBezTo>
                            <a:pt x="306716" y="785813"/>
                            <a:pt x="307106" y="791161"/>
                            <a:pt x="309891" y="795338"/>
                          </a:cubicBezTo>
                          <a:cubicBezTo>
                            <a:pt x="324846" y="817771"/>
                            <a:pt x="323314" y="800538"/>
                            <a:pt x="333703" y="823913"/>
                          </a:cubicBezTo>
                          <a:cubicBezTo>
                            <a:pt x="337781" y="833088"/>
                            <a:pt x="343228" y="852488"/>
                            <a:pt x="343228" y="852488"/>
                          </a:cubicBezTo>
                          <a:cubicBezTo>
                            <a:pt x="341641" y="866775"/>
                            <a:pt x="341952" y="881404"/>
                            <a:pt x="338466" y="895350"/>
                          </a:cubicBezTo>
                          <a:cubicBezTo>
                            <a:pt x="336255" y="904192"/>
                            <a:pt x="319986" y="918592"/>
                            <a:pt x="314653" y="923925"/>
                          </a:cubicBezTo>
                          <a:cubicBezTo>
                            <a:pt x="298901" y="971188"/>
                            <a:pt x="325328" y="898996"/>
                            <a:pt x="295603" y="952500"/>
                          </a:cubicBezTo>
                          <a:cubicBezTo>
                            <a:pt x="290727" y="961277"/>
                            <a:pt x="289253" y="971550"/>
                            <a:pt x="286078" y="981075"/>
                          </a:cubicBezTo>
                          <a:cubicBezTo>
                            <a:pt x="284491" y="985838"/>
                            <a:pt x="284101" y="991186"/>
                            <a:pt x="281316" y="995363"/>
                          </a:cubicBezTo>
                          <a:cubicBezTo>
                            <a:pt x="278141" y="1000125"/>
                            <a:pt x="274116" y="1004420"/>
                            <a:pt x="271791" y="1009650"/>
                          </a:cubicBezTo>
                          <a:cubicBezTo>
                            <a:pt x="267713" y="1018825"/>
                            <a:pt x="264235" y="1028380"/>
                            <a:pt x="262266" y="1038225"/>
                          </a:cubicBezTo>
                          <a:cubicBezTo>
                            <a:pt x="260678" y="1046163"/>
                            <a:pt x="260345" y="1054459"/>
                            <a:pt x="257503" y="1062038"/>
                          </a:cubicBezTo>
                          <a:cubicBezTo>
                            <a:pt x="255493" y="1067397"/>
                            <a:pt x="251153" y="1071563"/>
                            <a:pt x="247978" y="1076325"/>
                          </a:cubicBezTo>
                          <a:cubicBezTo>
                            <a:pt x="244803" y="1089025"/>
                            <a:pt x="234313" y="1102006"/>
                            <a:pt x="238453" y="1114425"/>
                          </a:cubicBezTo>
                          <a:lnTo>
                            <a:pt x="247978" y="1143000"/>
                          </a:lnTo>
                          <a:cubicBezTo>
                            <a:pt x="244803" y="1147763"/>
                            <a:pt x="240263" y="1151858"/>
                            <a:pt x="238453" y="1157288"/>
                          </a:cubicBezTo>
                          <a:cubicBezTo>
                            <a:pt x="235400" y="1166449"/>
                            <a:pt x="239229" y="1177952"/>
                            <a:pt x="233691" y="1185863"/>
                          </a:cubicBezTo>
                          <a:cubicBezTo>
                            <a:pt x="227126" y="1195241"/>
                            <a:pt x="205116" y="1204913"/>
                            <a:pt x="205116" y="1204913"/>
                          </a:cubicBezTo>
                          <a:cubicBezTo>
                            <a:pt x="201941" y="1209675"/>
                            <a:pt x="200353" y="1216025"/>
                            <a:pt x="195591" y="1219200"/>
                          </a:cubicBezTo>
                          <a:cubicBezTo>
                            <a:pt x="190145" y="1222831"/>
                            <a:pt x="179468" y="1218109"/>
                            <a:pt x="176541" y="1223963"/>
                          </a:cubicBezTo>
                          <a:cubicBezTo>
                            <a:pt x="173981" y="1229082"/>
                            <a:pt x="182402" y="1233853"/>
                            <a:pt x="186066" y="1238250"/>
                          </a:cubicBezTo>
                          <a:cubicBezTo>
                            <a:pt x="216623" y="1274919"/>
                            <a:pt x="186229" y="1231353"/>
                            <a:pt x="209878" y="1266825"/>
                          </a:cubicBezTo>
                          <a:cubicBezTo>
                            <a:pt x="214641" y="1265238"/>
                            <a:pt x="220616" y="1265613"/>
                            <a:pt x="224166" y="1262063"/>
                          </a:cubicBezTo>
                          <a:cubicBezTo>
                            <a:pt x="227716" y="1258513"/>
                            <a:pt x="226683" y="1252265"/>
                            <a:pt x="228928" y="1247775"/>
                          </a:cubicBezTo>
                          <a:cubicBezTo>
                            <a:pt x="236865" y="1231901"/>
                            <a:pt x="238454" y="1233487"/>
                            <a:pt x="252741" y="1223963"/>
                          </a:cubicBezTo>
                          <a:cubicBezTo>
                            <a:pt x="257503" y="1225550"/>
                            <a:pt x="264243" y="1224548"/>
                            <a:pt x="267028" y="1228725"/>
                          </a:cubicBezTo>
                          <a:cubicBezTo>
                            <a:pt x="271518" y="1235460"/>
                            <a:pt x="270460" y="1244553"/>
                            <a:pt x="271791" y="1252538"/>
                          </a:cubicBezTo>
                          <a:cubicBezTo>
                            <a:pt x="279088" y="1296319"/>
                            <a:pt x="272187" y="1272778"/>
                            <a:pt x="281316" y="1300163"/>
                          </a:cubicBezTo>
                          <a:cubicBezTo>
                            <a:pt x="284491" y="1295400"/>
                            <a:pt x="288281" y="1290995"/>
                            <a:pt x="290841" y="1285875"/>
                          </a:cubicBezTo>
                          <a:cubicBezTo>
                            <a:pt x="293086" y="1281385"/>
                            <a:pt x="292818" y="1275765"/>
                            <a:pt x="295603" y="1271588"/>
                          </a:cubicBezTo>
                          <a:cubicBezTo>
                            <a:pt x="299339" y="1265984"/>
                            <a:pt x="305128" y="1262063"/>
                            <a:pt x="309891" y="1257300"/>
                          </a:cubicBezTo>
                          <a:cubicBezTo>
                            <a:pt x="311478" y="1214438"/>
                            <a:pt x="305206" y="1170551"/>
                            <a:pt x="314653" y="1128713"/>
                          </a:cubicBezTo>
                          <a:cubicBezTo>
                            <a:pt x="317174" y="1117547"/>
                            <a:pt x="343228" y="1109663"/>
                            <a:pt x="343228" y="1109663"/>
                          </a:cubicBezTo>
                          <a:cubicBezTo>
                            <a:pt x="346403" y="1100138"/>
                            <a:pt x="351644" y="1091067"/>
                            <a:pt x="352753" y="1081088"/>
                          </a:cubicBezTo>
                          <a:cubicBezTo>
                            <a:pt x="354341" y="1066800"/>
                            <a:pt x="352970" y="1051863"/>
                            <a:pt x="357516" y="1038225"/>
                          </a:cubicBezTo>
                          <a:cubicBezTo>
                            <a:pt x="359646" y="1031836"/>
                            <a:pt x="366487" y="1028073"/>
                            <a:pt x="371803" y="1023938"/>
                          </a:cubicBezTo>
                          <a:cubicBezTo>
                            <a:pt x="396367" y="1004833"/>
                            <a:pt x="393109" y="1007311"/>
                            <a:pt x="414666" y="1000125"/>
                          </a:cubicBezTo>
                          <a:cubicBezTo>
                            <a:pt x="419428" y="1003300"/>
                            <a:pt x="424906" y="1005603"/>
                            <a:pt x="428953" y="1009650"/>
                          </a:cubicBezTo>
                          <a:cubicBezTo>
                            <a:pt x="436846" y="1017543"/>
                            <a:pt x="444162" y="1027779"/>
                            <a:pt x="433716" y="1038225"/>
                          </a:cubicBezTo>
                          <a:cubicBezTo>
                            <a:pt x="431471" y="1040470"/>
                            <a:pt x="427366" y="1038225"/>
                            <a:pt x="424191" y="1038225"/>
                          </a:cubicBezTo>
                        </a:path>
                      </a:pathLst>
                    </a:cu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50" name="Полилиния 249"/>
                    <p:cNvSpPr/>
                    <p:nvPr/>
                  </p:nvSpPr>
                  <p:spPr>
                    <a:xfrm>
                      <a:off x="1957388" y="4010025"/>
                      <a:ext cx="529154" cy="1085850"/>
                    </a:xfrm>
                    <a:custGeom>
                      <a:avLst/>
                      <a:gdLst>
                        <a:gd name="connsiteX0" fmla="*/ 447675 w 529154"/>
                        <a:gd name="connsiteY0" fmla="*/ 0 h 1085850"/>
                        <a:gd name="connsiteX1" fmla="*/ 423862 w 529154"/>
                        <a:gd name="connsiteY1" fmla="*/ 9525 h 1085850"/>
                        <a:gd name="connsiteX2" fmla="*/ 414337 w 529154"/>
                        <a:gd name="connsiteY2" fmla="*/ 38100 h 1085850"/>
                        <a:gd name="connsiteX3" fmla="*/ 404812 w 529154"/>
                        <a:gd name="connsiteY3" fmla="*/ 66675 h 1085850"/>
                        <a:gd name="connsiteX4" fmla="*/ 395287 w 529154"/>
                        <a:gd name="connsiteY4" fmla="*/ 95250 h 1085850"/>
                        <a:gd name="connsiteX5" fmla="*/ 390525 w 529154"/>
                        <a:gd name="connsiteY5" fmla="*/ 109538 h 1085850"/>
                        <a:gd name="connsiteX6" fmla="*/ 390525 w 529154"/>
                        <a:gd name="connsiteY6" fmla="*/ 195263 h 1085850"/>
                        <a:gd name="connsiteX7" fmla="*/ 376237 w 529154"/>
                        <a:gd name="connsiteY7" fmla="*/ 238125 h 1085850"/>
                        <a:gd name="connsiteX8" fmla="*/ 361950 w 529154"/>
                        <a:gd name="connsiteY8" fmla="*/ 271463 h 1085850"/>
                        <a:gd name="connsiteX9" fmla="*/ 338137 w 529154"/>
                        <a:gd name="connsiteY9" fmla="*/ 276225 h 1085850"/>
                        <a:gd name="connsiteX10" fmla="*/ 319087 w 529154"/>
                        <a:gd name="connsiteY10" fmla="*/ 295275 h 1085850"/>
                        <a:gd name="connsiteX11" fmla="*/ 314325 w 529154"/>
                        <a:gd name="connsiteY11" fmla="*/ 309563 h 1085850"/>
                        <a:gd name="connsiteX12" fmla="*/ 280987 w 529154"/>
                        <a:gd name="connsiteY12" fmla="*/ 352425 h 1085850"/>
                        <a:gd name="connsiteX13" fmla="*/ 271462 w 529154"/>
                        <a:gd name="connsiteY13" fmla="*/ 381000 h 1085850"/>
                        <a:gd name="connsiteX14" fmla="*/ 266700 w 529154"/>
                        <a:gd name="connsiteY14" fmla="*/ 395288 h 1085850"/>
                        <a:gd name="connsiteX15" fmla="*/ 247650 w 529154"/>
                        <a:gd name="connsiteY15" fmla="*/ 400050 h 1085850"/>
                        <a:gd name="connsiteX16" fmla="*/ 233362 w 529154"/>
                        <a:gd name="connsiteY16" fmla="*/ 442913 h 1085850"/>
                        <a:gd name="connsiteX17" fmla="*/ 228600 w 529154"/>
                        <a:gd name="connsiteY17" fmla="*/ 457200 h 1085850"/>
                        <a:gd name="connsiteX18" fmla="*/ 233362 w 529154"/>
                        <a:gd name="connsiteY18" fmla="*/ 485775 h 1085850"/>
                        <a:gd name="connsiteX19" fmla="*/ 238125 w 529154"/>
                        <a:gd name="connsiteY19" fmla="*/ 500063 h 1085850"/>
                        <a:gd name="connsiteX20" fmla="*/ 252412 w 529154"/>
                        <a:gd name="connsiteY20" fmla="*/ 504825 h 1085850"/>
                        <a:gd name="connsiteX21" fmla="*/ 304800 w 529154"/>
                        <a:gd name="connsiteY21" fmla="*/ 504825 h 1085850"/>
                        <a:gd name="connsiteX22" fmla="*/ 309562 w 529154"/>
                        <a:gd name="connsiteY22" fmla="*/ 519113 h 1085850"/>
                        <a:gd name="connsiteX23" fmla="*/ 338137 w 529154"/>
                        <a:gd name="connsiteY23" fmla="*/ 533400 h 1085850"/>
                        <a:gd name="connsiteX24" fmla="*/ 352425 w 529154"/>
                        <a:gd name="connsiteY24" fmla="*/ 528638 h 1085850"/>
                        <a:gd name="connsiteX25" fmla="*/ 338137 w 529154"/>
                        <a:gd name="connsiteY25" fmla="*/ 485775 h 1085850"/>
                        <a:gd name="connsiteX26" fmla="*/ 342900 w 529154"/>
                        <a:gd name="connsiteY26" fmla="*/ 457200 h 1085850"/>
                        <a:gd name="connsiteX27" fmla="*/ 347662 w 529154"/>
                        <a:gd name="connsiteY27" fmla="*/ 442913 h 1085850"/>
                        <a:gd name="connsiteX28" fmla="*/ 361950 w 529154"/>
                        <a:gd name="connsiteY28" fmla="*/ 438150 h 1085850"/>
                        <a:gd name="connsiteX29" fmla="*/ 381000 w 529154"/>
                        <a:gd name="connsiteY29" fmla="*/ 442913 h 1085850"/>
                        <a:gd name="connsiteX30" fmla="*/ 385762 w 529154"/>
                        <a:gd name="connsiteY30" fmla="*/ 457200 h 1085850"/>
                        <a:gd name="connsiteX31" fmla="*/ 395287 w 529154"/>
                        <a:gd name="connsiteY31" fmla="*/ 471488 h 1085850"/>
                        <a:gd name="connsiteX32" fmla="*/ 400050 w 529154"/>
                        <a:gd name="connsiteY32" fmla="*/ 490538 h 1085850"/>
                        <a:gd name="connsiteX33" fmla="*/ 428625 w 529154"/>
                        <a:gd name="connsiteY33" fmla="*/ 509588 h 1085850"/>
                        <a:gd name="connsiteX34" fmla="*/ 433387 w 529154"/>
                        <a:gd name="connsiteY34" fmla="*/ 528638 h 1085850"/>
                        <a:gd name="connsiteX35" fmla="*/ 452437 w 529154"/>
                        <a:gd name="connsiteY35" fmla="*/ 557213 h 1085850"/>
                        <a:gd name="connsiteX36" fmla="*/ 419100 w 529154"/>
                        <a:gd name="connsiteY36" fmla="*/ 581025 h 1085850"/>
                        <a:gd name="connsiteX37" fmla="*/ 404812 w 529154"/>
                        <a:gd name="connsiteY37" fmla="*/ 585788 h 1085850"/>
                        <a:gd name="connsiteX38" fmla="*/ 390525 w 529154"/>
                        <a:gd name="connsiteY38" fmla="*/ 590550 h 1085850"/>
                        <a:gd name="connsiteX39" fmla="*/ 371475 w 529154"/>
                        <a:gd name="connsiteY39" fmla="*/ 619125 h 1085850"/>
                        <a:gd name="connsiteX40" fmla="*/ 376237 w 529154"/>
                        <a:gd name="connsiteY40" fmla="*/ 633413 h 1085850"/>
                        <a:gd name="connsiteX41" fmla="*/ 361950 w 529154"/>
                        <a:gd name="connsiteY41" fmla="*/ 666750 h 1085850"/>
                        <a:gd name="connsiteX42" fmla="*/ 352425 w 529154"/>
                        <a:gd name="connsiteY42" fmla="*/ 695325 h 1085850"/>
                        <a:gd name="connsiteX43" fmla="*/ 361950 w 529154"/>
                        <a:gd name="connsiteY43" fmla="*/ 752475 h 1085850"/>
                        <a:gd name="connsiteX44" fmla="*/ 366712 w 529154"/>
                        <a:gd name="connsiteY44" fmla="*/ 766763 h 1085850"/>
                        <a:gd name="connsiteX45" fmla="*/ 385762 w 529154"/>
                        <a:gd name="connsiteY45" fmla="*/ 828675 h 1085850"/>
                        <a:gd name="connsiteX46" fmla="*/ 400050 w 529154"/>
                        <a:gd name="connsiteY46" fmla="*/ 838200 h 1085850"/>
                        <a:gd name="connsiteX47" fmla="*/ 409575 w 529154"/>
                        <a:gd name="connsiteY47" fmla="*/ 852488 h 1085850"/>
                        <a:gd name="connsiteX48" fmla="*/ 433387 w 529154"/>
                        <a:gd name="connsiteY48" fmla="*/ 876300 h 1085850"/>
                        <a:gd name="connsiteX49" fmla="*/ 442912 w 529154"/>
                        <a:gd name="connsiteY49" fmla="*/ 904875 h 1085850"/>
                        <a:gd name="connsiteX50" fmla="*/ 447675 w 529154"/>
                        <a:gd name="connsiteY50" fmla="*/ 919163 h 1085850"/>
                        <a:gd name="connsiteX51" fmla="*/ 452437 w 529154"/>
                        <a:gd name="connsiteY51" fmla="*/ 942975 h 1085850"/>
                        <a:gd name="connsiteX52" fmla="*/ 461962 w 529154"/>
                        <a:gd name="connsiteY52" fmla="*/ 957263 h 1085850"/>
                        <a:gd name="connsiteX53" fmla="*/ 466725 w 529154"/>
                        <a:gd name="connsiteY53" fmla="*/ 971550 h 1085850"/>
                        <a:gd name="connsiteX54" fmla="*/ 495300 w 529154"/>
                        <a:gd name="connsiteY54" fmla="*/ 990600 h 1085850"/>
                        <a:gd name="connsiteX55" fmla="*/ 509587 w 529154"/>
                        <a:gd name="connsiteY55" fmla="*/ 1000125 h 1085850"/>
                        <a:gd name="connsiteX56" fmla="*/ 528637 w 529154"/>
                        <a:gd name="connsiteY56" fmla="*/ 1028700 h 1085850"/>
                        <a:gd name="connsiteX57" fmla="*/ 519112 w 529154"/>
                        <a:gd name="connsiteY57" fmla="*/ 1057275 h 1085850"/>
                        <a:gd name="connsiteX58" fmla="*/ 504825 w 529154"/>
                        <a:gd name="connsiteY58" fmla="*/ 1066800 h 1085850"/>
                        <a:gd name="connsiteX59" fmla="*/ 476250 w 529154"/>
                        <a:gd name="connsiteY59" fmla="*/ 1076325 h 1085850"/>
                        <a:gd name="connsiteX60" fmla="*/ 438150 w 529154"/>
                        <a:gd name="connsiteY60" fmla="*/ 1085850 h 1085850"/>
                        <a:gd name="connsiteX61" fmla="*/ 385762 w 529154"/>
                        <a:gd name="connsiteY61" fmla="*/ 1076325 h 1085850"/>
                        <a:gd name="connsiteX62" fmla="*/ 357187 w 529154"/>
                        <a:gd name="connsiteY62" fmla="*/ 1057275 h 1085850"/>
                        <a:gd name="connsiteX63" fmla="*/ 352425 w 529154"/>
                        <a:gd name="connsiteY63" fmla="*/ 1042988 h 1085850"/>
                        <a:gd name="connsiteX64" fmla="*/ 338137 w 529154"/>
                        <a:gd name="connsiteY64" fmla="*/ 1033463 h 1085850"/>
                        <a:gd name="connsiteX65" fmla="*/ 323850 w 529154"/>
                        <a:gd name="connsiteY65" fmla="*/ 1019175 h 1085850"/>
                        <a:gd name="connsiteX66" fmla="*/ 319087 w 529154"/>
                        <a:gd name="connsiteY66" fmla="*/ 1004888 h 1085850"/>
                        <a:gd name="connsiteX67" fmla="*/ 295275 w 529154"/>
                        <a:gd name="connsiteY67" fmla="*/ 976313 h 1085850"/>
                        <a:gd name="connsiteX68" fmla="*/ 276225 w 529154"/>
                        <a:gd name="connsiteY68" fmla="*/ 942975 h 1085850"/>
                        <a:gd name="connsiteX69" fmla="*/ 271462 w 529154"/>
                        <a:gd name="connsiteY69" fmla="*/ 928688 h 1085850"/>
                        <a:gd name="connsiteX70" fmla="*/ 261937 w 529154"/>
                        <a:gd name="connsiteY70" fmla="*/ 885825 h 1085850"/>
                        <a:gd name="connsiteX71" fmla="*/ 247650 w 529154"/>
                        <a:gd name="connsiteY71" fmla="*/ 871538 h 1085850"/>
                        <a:gd name="connsiteX72" fmla="*/ 233362 w 529154"/>
                        <a:gd name="connsiteY72" fmla="*/ 866775 h 1085850"/>
                        <a:gd name="connsiteX73" fmla="*/ 223837 w 529154"/>
                        <a:gd name="connsiteY73" fmla="*/ 852488 h 1085850"/>
                        <a:gd name="connsiteX74" fmla="*/ 209550 w 529154"/>
                        <a:gd name="connsiteY74" fmla="*/ 833438 h 1085850"/>
                        <a:gd name="connsiteX75" fmla="*/ 204787 w 529154"/>
                        <a:gd name="connsiteY75" fmla="*/ 809625 h 1085850"/>
                        <a:gd name="connsiteX76" fmla="*/ 195262 w 529154"/>
                        <a:gd name="connsiteY76" fmla="*/ 781050 h 1085850"/>
                        <a:gd name="connsiteX77" fmla="*/ 190500 w 529154"/>
                        <a:gd name="connsiteY77" fmla="*/ 766763 h 1085850"/>
                        <a:gd name="connsiteX78" fmla="*/ 166687 w 529154"/>
                        <a:gd name="connsiteY78" fmla="*/ 723900 h 1085850"/>
                        <a:gd name="connsiteX79" fmla="*/ 157162 w 529154"/>
                        <a:gd name="connsiteY79" fmla="*/ 676275 h 1085850"/>
                        <a:gd name="connsiteX80" fmla="*/ 147637 w 529154"/>
                        <a:gd name="connsiteY80" fmla="*/ 661988 h 1085850"/>
                        <a:gd name="connsiteX81" fmla="*/ 142875 w 529154"/>
                        <a:gd name="connsiteY81" fmla="*/ 638175 h 1085850"/>
                        <a:gd name="connsiteX82" fmla="*/ 133350 w 529154"/>
                        <a:gd name="connsiteY82" fmla="*/ 571500 h 1085850"/>
                        <a:gd name="connsiteX83" fmla="*/ 128587 w 529154"/>
                        <a:gd name="connsiteY83" fmla="*/ 490538 h 1085850"/>
                        <a:gd name="connsiteX84" fmla="*/ 119062 w 529154"/>
                        <a:gd name="connsiteY84" fmla="*/ 476250 h 1085850"/>
                        <a:gd name="connsiteX85" fmla="*/ 90487 w 529154"/>
                        <a:gd name="connsiteY85" fmla="*/ 457200 h 1085850"/>
                        <a:gd name="connsiteX86" fmla="*/ 71437 w 529154"/>
                        <a:gd name="connsiteY86" fmla="*/ 423863 h 1085850"/>
                        <a:gd name="connsiteX87" fmla="*/ 61912 w 529154"/>
                        <a:gd name="connsiteY87" fmla="*/ 409575 h 1085850"/>
                        <a:gd name="connsiteX88" fmla="*/ 47625 w 529154"/>
                        <a:gd name="connsiteY88" fmla="*/ 404813 h 1085850"/>
                        <a:gd name="connsiteX89" fmla="*/ 9525 w 529154"/>
                        <a:gd name="connsiteY89" fmla="*/ 400050 h 1085850"/>
                        <a:gd name="connsiteX90" fmla="*/ 4762 w 529154"/>
                        <a:gd name="connsiteY90" fmla="*/ 385763 h 1085850"/>
                        <a:gd name="connsiteX91" fmla="*/ 9525 w 529154"/>
                        <a:gd name="connsiteY91" fmla="*/ 371475 h 1085850"/>
                        <a:gd name="connsiteX92" fmla="*/ 19050 w 529154"/>
                        <a:gd name="connsiteY92" fmla="*/ 357188 h 1085850"/>
                        <a:gd name="connsiteX93" fmla="*/ 14287 w 529154"/>
                        <a:gd name="connsiteY93" fmla="*/ 338138 h 1085850"/>
                        <a:gd name="connsiteX94" fmla="*/ 0 w 529154"/>
                        <a:gd name="connsiteY94" fmla="*/ 300038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29154" h="1085850">
                          <a:moveTo>
                            <a:pt x="447675" y="0"/>
                          </a:moveTo>
                          <a:cubicBezTo>
                            <a:pt x="439737" y="3175"/>
                            <a:pt x="429492" y="3091"/>
                            <a:pt x="423862" y="9525"/>
                          </a:cubicBezTo>
                          <a:cubicBezTo>
                            <a:pt x="417250" y="17081"/>
                            <a:pt x="417512" y="28575"/>
                            <a:pt x="414337" y="38100"/>
                          </a:cubicBezTo>
                          <a:lnTo>
                            <a:pt x="404812" y="66675"/>
                          </a:lnTo>
                          <a:lnTo>
                            <a:pt x="395287" y="95250"/>
                          </a:lnTo>
                          <a:lnTo>
                            <a:pt x="390525" y="109538"/>
                          </a:lnTo>
                          <a:cubicBezTo>
                            <a:pt x="396209" y="149329"/>
                            <a:pt x="398736" y="148730"/>
                            <a:pt x="390525" y="195263"/>
                          </a:cubicBezTo>
                          <a:cubicBezTo>
                            <a:pt x="387661" y="211495"/>
                            <a:pt x="380051" y="222866"/>
                            <a:pt x="376237" y="238125"/>
                          </a:cubicBezTo>
                          <a:cubicBezTo>
                            <a:pt x="374161" y="246430"/>
                            <a:pt x="371543" y="265981"/>
                            <a:pt x="361950" y="271463"/>
                          </a:cubicBezTo>
                          <a:cubicBezTo>
                            <a:pt x="354922" y="275479"/>
                            <a:pt x="346075" y="274638"/>
                            <a:pt x="338137" y="276225"/>
                          </a:cubicBezTo>
                          <a:cubicBezTo>
                            <a:pt x="325438" y="314326"/>
                            <a:pt x="344487" y="269875"/>
                            <a:pt x="319087" y="295275"/>
                          </a:cubicBezTo>
                          <a:cubicBezTo>
                            <a:pt x="315537" y="298825"/>
                            <a:pt x="316763" y="305175"/>
                            <a:pt x="314325" y="309563"/>
                          </a:cubicBezTo>
                          <a:cubicBezTo>
                            <a:pt x="300084" y="335198"/>
                            <a:pt x="298343" y="335071"/>
                            <a:pt x="280987" y="352425"/>
                          </a:cubicBezTo>
                          <a:lnTo>
                            <a:pt x="271462" y="381000"/>
                          </a:lnTo>
                          <a:cubicBezTo>
                            <a:pt x="269875" y="385763"/>
                            <a:pt x="271570" y="394071"/>
                            <a:pt x="266700" y="395288"/>
                          </a:cubicBezTo>
                          <a:lnTo>
                            <a:pt x="247650" y="400050"/>
                          </a:lnTo>
                          <a:lnTo>
                            <a:pt x="233362" y="442913"/>
                          </a:lnTo>
                          <a:lnTo>
                            <a:pt x="228600" y="457200"/>
                          </a:lnTo>
                          <a:cubicBezTo>
                            <a:pt x="230187" y="466725"/>
                            <a:pt x="231267" y="476349"/>
                            <a:pt x="233362" y="485775"/>
                          </a:cubicBezTo>
                          <a:cubicBezTo>
                            <a:pt x="234451" y="490676"/>
                            <a:pt x="234575" y="496513"/>
                            <a:pt x="238125" y="500063"/>
                          </a:cubicBezTo>
                          <a:cubicBezTo>
                            <a:pt x="241675" y="503613"/>
                            <a:pt x="247650" y="503238"/>
                            <a:pt x="252412" y="504825"/>
                          </a:cubicBezTo>
                          <a:cubicBezTo>
                            <a:pt x="266737" y="502438"/>
                            <a:pt x="290157" y="495063"/>
                            <a:pt x="304800" y="504825"/>
                          </a:cubicBezTo>
                          <a:cubicBezTo>
                            <a:pt x="308977" y="507610"/>
                            <a:pt x="306426" y="515193"/>
                            <a:pt x="309562" y="519113"/>
                          </a:cubicBezTo>
                          <a:cubicBezTo>
                            <a:pt x="316276" y="527506"/>
                            <a:pt x="328725" y="530263"/>
                            <a:pt x="338137" y="533400"/>
                          </a:cubicBezTo>
                          <a:cubicBezTo>
                            <a:pt x="342900" y="531813"/>
                            <a:pt x="351046" y="533465"/>
                            <a:pt x="352425" y="528638"/>
                          </a:cubicBezTo>
                          <a:cubicBezTo>
                            <a:pt x="357558" y="510673"/>
                            <a:pt x="346595" y="498462"/>
                            <a:pt x="338137" y="485775"/>
                          </a:cubicBezTo>
                          <a:cubicBezTo>
                            <a:pt x="339725" y="476250"/>
                            <a:pt x="340805" y="466626"/>
                            <a:pt x="342900" y="457200"/>
                          </a:cubicBezTo>
                          <a:cubicBezTo>
                            <a:pt x="343989" y="452300"/>
                            <a:pt x="344112" y="446463"/>
                            <a:pt x="347662" y="442913"/>
                          </a:cubicBezTo>
                          <a:cubicBezTo>
                            <a:pt x="351212" y="439363"/>
                            <a:pt x="357187" y="439738"/>
                            <a:pt x="361950" y="438150"/>
                          </a:cubicBezTo>
                          <a:cubicBezTo>
                            <a:pt x="368300" y="439738"/>
                            <a:pt x="375889" y="438824"/>
                            <a:pt x="381000" y="442913"/>
                          </a:cubicBezTo>
                          <a:cubicBezTo>
                            <a:pt x="384920" y="446049"/>
                            <a:pt x="383517" y="452710"/>
                            <a:pt x="385762" y="457200"/>
                          </a:cubicBezTo>
                          <a:cubicBezTo>
                            <a:pt x="388322" y="462320"/>
                            <a:pt x="392112" y="466725"/>
                            <a:pt x="395287" y="471488"/>
                          </a:cubicBezTo>
                          <a:cubicBezTo>
                            <a:pt x="396875" y="477838"/>
                            <a:pt x="395740" y="485612"/>
                            <a:pt x="400050" y="490538"/>
                          </a:cubicBezTo>
                          <a:cubicBezTo>
                            <a:pt x="407588" y="499153"/>
                            <a:pt x="428625" y="509588"/>
                            <a:pt x="428625" y="509588"/>
                          </a:cubicBezTo>
                          <a:cubicBezTo>
                            <a:pt x="430212" y="515938"/>
                            <a:pt x="430140" y="522955"/>
                            <a:pt x="433387" y="528638"/>
                          </a:cubicBezTo>
                          <a:cubicBezTo>
                            <a:pt x="461925" y="578578"/>
                            <a:pt x="437570" y="512607"/>
                            <a:pt x="452437" y="557213"/>
                          </a:cubicBezTo>
                          <a:cubicBezTo>
                            <a:pt x="444500" y="581025"/>
                            <a:pt x="452437" y="569912"/>
                            <a:pt x="419100" y="581025"/>
                          </a:cubicBezTo>
                          <a:lnTo>
                            <a:pt x="404812" y="585788"/>
                          </a:lnTo>
                          <a:lnTo>
                            <a:pt x="390525" y="590550"/>
                          </a:lnTo>
                          <a:cubicBezTo>
                            <a:pt x="381934" y="599141"/>
                            <a:pt x="371475" y="605340"/>
                            <a:pt x="371475" y="619125"/>
                          </a:cubicBezTo>
                          <a:cubicBezTo>
                            <a:pt x="371475" y="624145"/>
                            <a:pt x="374650" y="628650"/>
                            <a:pt x="376237" y="633413"/>
                          </a:cubicBezTo>
                          <a:cubicBezTo>
                            <a:pt x="361125" y="656080"/>
                            <a:pt x="370337" y="638792"/>
                            <a:pt x="361950" y="666750"/>
                          </a:cubicBezTo>
                          <a:cubicBezTo>
                            <a:pt x="359065" y="676367"/>
                            <a:pt x="352425" y="695325"/>
                            <a:pt x="352425" y="695325"/>
                          </a:cubicBezTo>
                          <a:cubicBezTo>
                            <a:pt x="363589" y="728821"/>
                            <a:pt x="351316" y="688672"/>
                            <a:pt x="361950" y="752475"/>
                          </a:cubicBezTo>
                          <a:cubicBezTo>
                            <a:pt x="362775" y="757427"/>
                            <a:pt x="365125" y="762000"/>
                            <a:pt x="366712" y="766763"/>
                          </a:cubicBezTo>
                          <a:cubicBezTo>
                            <a:pt x="369616" y="787086"/>
                            <a:pt x="369773" y="812687"/>
                            <a:pt x="385762" y="828675"/>
                          </a:cubicBezTo>
                          <a:cubicBezTo>
                            <a:pt x="389810" y="832722"/>
                            <a:pt x="395287" y="835025"/>
                            <a:pt x="400050" y="838200"/>
                          </a:cubicBezTo>
                          <a:cubicBezTo>
                            <a:pt x="403225" y="842963"/>
                            <a:pt x="405528" y="848440"/>
                            <a:pt x="409575" y="852488"/>
                          </a:cubicBezTo>
                          <a:cubicBezTo>
                            <a:pt x="426084" y="868998"/>
                            <a:pt x="423227" y="853441"/>
                            <a:pt x="433387" y="876300"/>
                          </a:cubicBezTo>
                          <a:cubicBezTo>
                            <a:pt x="437465" y="885475"/>
                            <a:pt x="439737" y="895350"/>
                            <a:pt x="442912" y="904875"/>
                          </a:cubicBezTo>
                          <a:cubicBezTo>
                            <a:pt x="444500" y="909638"/>
                            <a:pt x="446691" y="914240"/>
                            <a:pt x="447675" y="919163"/>
                          </a:cubicBezTo>
                          <a:cubicBezTo>
                            <a:pt x="449262" y="927100"/>
                            <a:pt x="449595" y="935396"/>
                            <a:pt x="452437" y="942975"/>
                          </a:cubicBezTo>
                          <a:cubicBezTo>
                            <a:pt x="454447" y="948335"/>
                            <a:pt x="459402" y="952143"/>
                            <a:pt x="461962" y="957263"/>
                          </a:cubicBezTo>
                          <a:cubicBezTo>
                            <a:pt x="464207" y="961753"/>
                            <a:pt x="463175" y="968000"/>
                            <a:pt x="466725" y="971550"/>
                          </a:cubicBezTo>
                          <a:cubicBezTo>
                            <a:pt x="474820" y="979645"/>
                            <a:pt x="485775" y="984250"/>
                            <a:pt x="495300" y="990600"/>
                          </a:cubicBezTo>
                          <a:lnTo>
                            <a:pt x="509587" y="1000125"/>
                          </a:lnTo>
                          <a:cubicBezTo>
                            <a:pt x="515937" y="1009650"/>
                            <a:pt x="532257" y="1017840"/>
                            <a:pt x="528637" y="1028700"/>
                          </a:cubicBezTo>
                          <a:cubicBezTo>
                            <a:pt x="525462" y="1038225"/>
                            <a:pt x="527466" y="1051706"/>
                            <a:pt x="519112" y="1057275"/>
                          </a:cubicBezTo>
                          <a:cubicBezTo>
                            <a:pt x="514350" y="1060450"/>
                            <a:pt x="510055" y="1064475"/>
                            <a:pt x="504825" y="1066800"/>
                          </a:cubicBezTo>
                          <a:cubicBezTo>
                            <a:pt x="495650" y="1070878"/>
                            <a:pt x="485775" y="1073150"/>
                            <a:pt x="476250" y="1076325"/>
                          </a:cubicBezTo>
                          <a:cubicBezTo>
                            <a:pt x="454280" y="1083648"/>
                            <a:pt x="466889" y="1080103"/>
                            <a:pt x="438150" y="1085850"/>
                          </a:cubicBezTo>
                          <a:cubicBezTo>
                            <a:pt x="429841" y="1084811"/>
                            <a:pt x="398552" y="1083431"/>
                            <a:pt x="385762" y="1076325"/>
                          </a:cubicBezTo>
                          <a:cubicBezTo>
                            <a:pt x="375755" y="1070766"/>
                            <a:pt x="357187" y="1057275"/>
                            <a:pt x="357187" y="1057275"/>
                          </a:cubicBezTo>
                          <a:cubicBezTo>
                            <a:pt x="355600" y="1052513"/>
                            <a:pt x="355561" y="1046908"/>
                            <a:pt x="352425" y="1042988"/>
                          </a:cubicBezTo>
                          <a:cubicBezTo>
                            <a:pt x="348849" y="1038518"/>
                            <a:pt x="342534" y="1037127"/>
                            <a:pt x="338137" y="1033463"/>
                          </a:cubicBezTo>
                          <a:cubicBezTo>
                            <a:pt x="332963" y="1029151"/>
                            <a:pt x="328612" y="1023938"/>
                            <a:pt x="323850" y="1019175"/>
                          </a:cubicBezTo>
                          <a:cubicBezTo>
                            <a:pt x="322262" y="1014413"/>
                            <a:pt x="321872" y="1009065"/>
                            <a:pt x="319087" y="1004888"/>
                          </a:cubicBezTo>
                          <a:cubicBezTo>
                            <a:pt x="298025" y="973295"/>
                            <a:pt x="310854" y="1007470"/>
                            <a:pt x="295275" y="976313"/>
                          </a:cubicBezTo>
                          <a:cubicBezTo>
                            <a:pt x="277092" y="939948"/>
                            <a:pt x="310774" y="989041"/>
                            <a:pt x="276225" y="942975"/>
                          </a:cubicBezTo>
                          <a:cubicBezTo>
                            <a:pt x="274637" y="938213"/>
                            <a:pt x="272551" y="933588"/>
                            <a:pt x="271462" y="928688"/>
                          </a:cubicBezTo>
                          <a:cubicBezTo>
                            <a:pt x="270597" y="924793"/>
                            <a:pt x="267299" y="893868"/>
                            <a:pt x="261937" y="885825"/>
                          </a:cubicBezTo>
                          <a:cubicBezTo>
                            <a:pt x="258201" y="880221"/>
                            <a:pt x="253254" y="875274"/>
                            <a:pt x="247650" y="871538"/>
                          </a:cubicBezTo>
                          <a:cubicBezTo>
                            <a:pt x="243473" y="868753"/>
                            <a:pt x="238125" y="868363"/>
                            <a:pt x="233362" y="866775"/>
                          </a:cubicBezTo>
                          <a:cubicBezTo>
                            <a:pt x="230187" y="862013"/>
                            <a:pt x="227164" y="857146"/>
                            <a:pt x="223837" y="852488"/>
                          </a:cubicBezTo>
                          <a:cubicBezTo>
                            <a:pt x="219223" y="846029"/>
                            <a:pt x="212774" y="840691"/>
                            <a:pt x="209550" y="833438"/>
                          </a:cubicBezTo>
                          <a:cubicBezTo>
                            <a:pt x="206262" y="826041"/>
                            <a:pt x="206917" y="817435"/>
                            <a:pt x="204787" y="809625"/>
                          </a:cubicBezTo>
                          <a:cubicBezTo>
                            <a:pt x="202145" y="799939"/>
                            <a:pt x="198437" y="790575"/>
                            <a:pt x="195262" y="781050"/>
                          </a:cubicBezTo>
                          <a:cubicBezTo>
                            <a:pt x="193675" y="776288"/>
                            <a:pt x="193285" y="770940"/>
                            <a:pt x="190500" y="766763"/>
                          </a:cubicBezTo>
                          <a:cubicBezTo>
                            <a:pt x="168665" y="734011"/>
                            <a:pt x="175070" y="749048"/>
                            <a:pt x="166687" y="723900"/>
                          </a:cubicBezTo>
                          <a:cubicBezTo>
                            <a:pt x="164931" y="711610"/>
                            <a:pt x="163813" y="689576"/>
                            <a:pt x="157162" y="676275"/>
                          </a:cubicBezTo>
                          <a:cubicBezTo>
                            <a:pt x="154602" y="671156"/>
                            <a:pt x="150812" y="666750"/>
                            <a:pt x="147637" y="661988"/>
                          </a:cubicBezTo>
                          <a:cubicBezTo>
                            <a:pt x="146050" y="654050"/>
                            <a:pt x="143945" y="646199"/>
                            <a:pt x="142875" y="638175"/>
                          </a:cubicBezTo>
                          <a:cubicBezTo>
                            <a:pt x="133595" y="568571"/>
                            <a:pt x="143567" y="612373"/>
                            <a:pt x="133350" y="571500"/>
                          </a:cubicBezTo>
                          <a:cubicBezTo>
                            <a:pt x="131762" y="544513"/>
                            <a:pt x="132597" y="517273"/>
                            <a:pt x="128587" y="490538"/>
                          </a:cubicBezTo>
                          <a:cubicBezTo>
                            <a:pt x="127738" y="484877"/>
                            <a:pt x="123370" y="480019"/>
                            <a:pt x="119062" y="476250"/>
                          </a:cubicBezTo>
                          <a:cubicBezTo>
                            <a:pt x="110447" y="468712"/>
                            <a:pt x="90487" y="457200"/>
                            <a:pt x="90487" y="457200"/>
                          </a:cubicBezTo>
                          <a:cubicBezTo>
                            <a:pt x="67285" y="422398"/>
                            <a:pt x="95601" y="466151"/>
                            <a:pt x="71437" y="423863"/>
                          </a:cubicBezTo>
                          <a:cubicBezTo>
                            <a:pt x="68597" y="418893"/>
                            <a:pt x="66382" y="413151"/>
                            <a:pt x="61912" y="409575"/>
                          </a:cubicBezTo>
                          <a:cubicBezTo>
                            <a:pt x="57992" y="406439"/>
                            <a:pt x="52387" y="406400"/>
                            <a:pt x="47625" y="404813"/>
                          </a:cubicBezTo>
                          <a:cubicBezTo>
                            <a:pt x="19292" y="414257"/>
                            <a:pt x="21385" y="423770"/>
                            <a:pt x="9525" y="400050"/>
                          </a:cubicBezTo>
                          <a:cubicBezTo>
                            <a:pt x="7280" y="395560"/>
                            <a:pt x="6350" y="390525"/>
                            <a:pt x="4762" y="385763"/>
                          </a:cubicBezTo>
                          <a:cubicBezTo>
                            <a:pt x="6350" y="381000"/>
                            <a:pt x="7280" y="375965"/>
                            <a:pt x="9525" y="371475"/>
                          </a:cubicBezTo>
                          <a:cubicBezTo>
                            <a:pt x="12085" y="366356"/>
                            <a:pt x="18241" y="362854"/>
                            <a:pt x="19050" y="357188"/>
                          </a:cubicBezTo>
                          <a:cubicBezTo>
                            <a:pt x="19976" y="350708"/>
                            <a:pt x="16168" y="344407"/>
                            <a:pt x="14287" y="338138"/>
                          </a:cubicBezTo>
                          <a:cubicBezTo>
                            <a:pt x="6301" y="311519"/>
                            <a:pt x="8311" y="316661"/>
                            <a:pt x="0" y="300038"/>
                          </a:cubicBezTo>
                        </a:path>
                      </a:pathLst>
                    </a:cu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sp>
                <p:nvSpPr>
                  <p:cNvPr id="191" name="Полилиния 190"/>
                  <p:cNvSpPr/>
                  <p:nvPr/>
                </p:nvSpPr>
                <p:spPr>
                  <a:xfrm>
                    <a:off x="2390727" y="4590985"/>
                    <a:ext cx="490862" cy="519178"/>
                  </a:xfrm>
                  <a:custGeom>
                    <a:avLst/>
                    <a:gdLst>
                      <a:gd name="connsiteX0" fmla="*/ 48 w 490862"/>
                      <a:gd name="connsiteY0" fmla="*/ 65 h 519178"/>
                      <a:gd name="connsiteX1" fmla="*/ 23861 w 490862"/>
                      <a:gd name="connsiteY1" fmla="*/ 14353 h 519178"/>
                      <a:gd name="connsiteX2" fmla="*/ 38148 w 490862"/>
                      <a:gd name="connsiteY2" fmla="*/ 23878 h 519178"/>
                      <a:gd name="connsiteX3" fmla="*/ 47673 w 490862"/>
                      <a:gd name="connsiteY3" fmla="*/ 38165 h 519178"/>
                      <a:gd name="connsiteX4" fmla="*/ 76248 w 490862"/>
                      <a:gd name="connsiteY4" fmla="*/ 57215 h 519178"/>
                      <a:gd name="connsiteX5" fmla="*/ 114348 w 490862"/>
                      <a:gd name="connsiteY5" fmla="*/ 42928 h 519178"/>
                      <a:gd name="connsiteX6" fmla="*/ 119111 w 490862"/>
                      <a:gd name="connsiteY6" fmla="*/ 28640 h 519178"/>
                      <a:gd name="connsiteX7" fmla="*/ 166736 w 490862"/>
                      <a:gd name="connsiteY7" fmla="*/ 23878 h 519178"/>
                      <a:gd name="connsiteX8" fmla="*/ 185786 w 490862"/>
                      <a:gd name="connsiteY8" fmla="*/ 19115 h 519178"/>
                      <a:gd name="connsiteX9" fmla="*/ 200073 w 490862"/>
                      <a:gd name="connsiteY9" fmla="*/ 14353 h 519178"/>
                      <a:gd name="connsiteX10" fmla="*/ 219123 w 490862"/>
                      <a:gd name="connsiteY10" fmla="*/ 19115 h 519178"/>
                      <a:gd name="connsiteX11" fmla="*/ 233411 w 490862"/>
                      <a:gd name="connsiteY11" fmla="*/ 28640 h 519178"/>
                      <a:gd name="connsiteX12" fmla="*/ 252461 w 490862"/>
                      <a:gd name="connsiteY12" fmla="*/ 57215 h 519178"/>
                      <a:gd name="connsiteX13" fmla="*/ 271511 w 490862"/>
                      <a:gd name="connsiteY13" fmla="*/ 52453 h 519178"/>
                      <a:gd name="connsiteX14" fmla="*/ 319136 w 490862"/>
                      <a:gd name="connsiteY14" fmla="*/ 61978 h 519178"/>
                      <a:gd name="connsiteX15" fmla="*/ 323898 w 490862"/>
                      <a:gd name="connsiteY15" fmla="*/ 76265 h 519178"/>
                      <a:gd name="connsiteX16" fmla="*/ 338186 w 490862"/>
                      <a:gd name="connsiteY16" fmla="*/ 85790 h 519178"/>
                      <a:gd name="connsiteX17" fmla="*/ 347711 w 490862"/>
                      <a:gd name="connsiteY17" fmla="*/ 100078 h 519178"/>
                      <a:gd name="connsiteX18" fmla="*/ 333423 w 490862"/>
                      <a:gd name="connsiteY18" fmla="*/ 138178 h 519178"/>
                      <a:gd name="connsiteX19" fmla="*/ 323898 w 490862"/>
                      <a:gd name="connsiteY19" fmla="*/ 171515 h 519178"/>
                      <a:gd name="connsiteX20" fmla="*/ 314373 w 490862"/>
                      <a:gd name="connsiteY20" fmla="*/ 200090 h 519178"/>
                      <a:gd name="connsiteX21" fmla="*/ 323898 w 490862"/>
                      <a:gd name="connsiteY21" fmla="*/ 214378 h 519178"/>
                      <a:gd name="connsiteX22" fmla="*/ 352473 w 490862"/>
                      <a:gd name="connsiteY22" fmla="*/ 228665 h 519178"/>
                      <a:gd name="connsiteX23" fmla="*/ 381048 w 490862"/>
                      <a:gd name="connsiteY23" fmla="*/ 242953 h 519178"/>
                      <a:gd name="connsiteX24" fmla="*/ 385811 w 490862"/>
                      <a:gd name="connsiteY24" fmla="*/ 228665 h 519178"/>
                      <a:gd name="connsiteX25" fmla="*/ 366761 w 490862"/>
                      <a:gd name="connsiteY25" fmla="*/ 200090 h 519178"/>
                      <a:gd name="connsiteX26" fmla="*/ 381048 w 490862"/>
                      <a:gd name="connsiteY26" fmla="*/ 195328 h 519178"/>
                      <a:gd name="connsiteX27" fmla="*/ 404861 w 490862"/>
                      <a:gd name="connsiteY27" fmla="*/ 200090 h 519178"/>
                      <a:gd name="connsiteX28" fmla="*/ 447723 w 490862"/>
                      <a:gd name="connsiteY28" fmla="*/ 233428 h 519178"/>
                      <a:gd name="connsiteX29" fmla="*/ 462011 w 490862"/>
                      <a:gd name="connsiteY29" fmla="*/ 262003 h 519178"/>
                      <a:gd name="connsiteX30" fmla="*/ 476298 w 490862"/>
                      <a:gd name="connsiteY30" fmla="*/ 266765 h 519178"/>
                      <a:gd name="connsiteX31" fmla="*/ 490586 w 490862"/>
                      <a:gd name="connsiteY31" fmla="*/ 295340 h 519178"/>
                      <a:gd name="connsiteX32" fmla="*/ 476298 w 490862"/>
                      <a:gd name="connsiteY32" fmla="*/ 304865 h 519178"/>
                      <a:gd name="connsiteX33" fmla="*/ 428673 w 490862"/>
                      <a:gd name="connsiteY33" fmla="*/ 295340 h 519178"/>
                      <a:gd name="connsiteX34" fmla="*/ 423911 w 490862"/>
                      <a:gd name="connsiteY34" fmla="*/ 309628 h 519178"/>
                      <a:gd name="connsiteX35" fmla="*/ 428673 w 490862"/>
                      <a:gd name="connsiteY35" fmla="*/ 371540 h 519178"/>
                      <a:gd name="connsiteX36" fmla="*/ 438198 w 490862"/>
                      <a:gd name="connsiteY36" fmla="*/ 400115 h 519178"/>
                      <a:gd name="connsiteX37" fmla="*/ 452486 w 490862"/>
                      <a:gd name="connsiteY37" fmla="*/ 442978 h 519178"/>
                      <a:gd name="connsiteX38" fmla="*/ 457248 w 490862"/>
                      <a:gd name="connsiteY38" fmla="*/ 457265 h 519178"/>
                      <a:gd name="connsiteX39" fmla="*/ 466773 w 490862"/>
                      <a:gd name="connsiteY39" fmla="*/ 471553 h 519178"/>
                      <a:gd name="connsiteX40" fmla="*/ 447723 w 490862"/>
                      <a:gd name="connsiteY40" fmla="*/ 495365 h 519178"/>
                      <a:gd name="connsiteX41" fmla="*/ 423911 w 490862"/>
                      <a:gd name="connsiteY41" fmla="*/ 519178 h 519178"/>
                      <a:gd name="connsiteX42" fmla="*/ 395336 w 490862"/>
                      <a:gd name="connsiteY42" fmla="*/ 500128 h 519178"/>
                      <a:gd name="connsiteX43" fmla="*/ 381048 w 490862"/>
                      <a:gd name="connsiteY43" fmla="*/ 495365 h 519178"/>
                      <a:gd name="connsiteX44" fmla="*/ 361998 w 490862"/>
                      <a:gd name="connsiteY44" fmla="*/ 481078 h 519178"/>
                      <a:gd name="connsiteX45" fmla="*/ 347711 w 490862"/>
                      <a:gd name="connsiteY45" fmla="*/ 476315 h 519178"/>
                      <a:gd name="connsiteX46" fmla="*/ 328661 w 490862"/>
                      <a:gd name="connsiteY46" fmla="*/ 462028 h 519178"/>
                      <a:gd name="connsiteX47" fmla="*/ 295323 w 490862"/>
                      <a:gd name="connsiteY47" fmla="*/ 423928 h 519178"/>
                      <a:gd name="connsiteX48" fmla="*/ 271511 w 490862"/>
                      <a:gd name="connsiteY48" fmla="*/ 376303 h 519178"/>
                      <a:gd name="connsiteX49" fmla="*/ 261986 w 490862"/>
                      <a:gd name="connsiteY49" fmla="*/ 362015 h 519178"/>
                      <a:gd name="connsiteX50" fmla="*/ 252461 w 490862"/>
                      <a:gd name="connsiteY50" fmla="*/ 333440 h 519178"/>
                      <a:gd name="connsiteX51" fmla="*/ 242936 w 490862"/>
                      <a:gd name="connsiteY51" fmla="*/ 314390 h 519178"/>
                      <a:gd name="connsiteX52" fmla="*/ 238173 w 490862"/>
                      <a:gd name="connsiteY52" fmla="*/ 300103 h 519178"/>
                      <a:gd name="connsiteX53" fmla="*/ 223886 w 490862"/>
                      <a:gd name="connsiteY53" fmla="*/ 290578 h 519178"/>
                      <a:gd name="connsiteX54" fmla="*/ 219123 w 490862"/>
                      <a:gd name="connsiteY54" fmla="*/ 276290 h 519178"/>
                      <a:gd name="connsiteX55" fmla="*/ 209598 w 490862"/>
                      <a:gd name="connsiteY55" fmla="*/ 262003 h 519178"/>
                      <a:gd name="connsiteX56" fmla="*/ 204836 w 490862"/>
                      <a:gd name="connsiteY56" fmla="*/ 242953 h 519178"/>
                      <a:gd name="connsiteX57" fmla="*/ 195311 w 490862"/>
                      <a:gd name="connsiteY57" fmla="*/ 228665 h 519178"/>
                      <a:gd name="connsiteX58" fmla="*/ 190548 w 490862"/>
                      <a:gd name="connsiteY58" fmla="*/ 214378 h 519178"/>
                      <a:gd name="connsiteX59" fmla="*/ 161973 w 490862"/>
                      <a:gd name="connsiteY59" fmla="*/ 204853 h 519178"/>
                      <a:gd name="connsiteX60" fmla="*/ 128636 w 490862"/>
                      <a:gd name="connsiteY60" fmla="*/ 161990 h 519178"/>
                      <a:gd name="connsiteX61" fmla="*/ 109586 w 490862"/>
                      <a:gd name="connsiteY61" fmla="*/ 104840 h 519178"/>
                      <a:gd name="connsiteX62" fmla="*/ 104823 w 490862"/>
                      <a:gd name="connsiteY62" fmla="*/ 90553 h 519178"/>
                      <a:gd name="connsiteX63" fmla="*/ 90536 w 490862"/>
                      <a:gd name="connsiteY63" fmla="*/ 81028 h 519178"/>
                      <a:gd name="connsiteX64" fmla="*/ 52436 w 490862"/>
                      <a:gd name="connsiteY64" fmla="*/ 85790 h 519178"/>
                      <a:gd name="connsiteX65" fmla="*/ 38148 w 490862"/>
                      <a:gd name="connsiteY65" fmla="*/ 71503 h 519178"/>
                      <a:gd name="connsiteX66" fmla="*/ 28623 w 490862"/>
                      <a:gd name="connsiteY66" fmla="*/ 42928 h 519178"/>
                      <a:gd name="connsiteX67" fmla="*/ 19098 w 490862"/>
                      <a:gd name="connsiteY67" fmla="*/ 14353 h 519178"/>
                      <a:gd name="connsiteX68" fmla="*/ 48 w 490862"/>
                      <a:gd name="connsiteY68" fmla="*/ 65 h 519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490862" h="519178">
                        <a:moveTo>
                          <a:pt x="48" y="65"/>
                        </a:moveTo>
                        <a:cubicBezTo>
                          <a:pt x="842" y="65"/>
                          <a:pt x="16011" y="9447"/>
                          <a:pt x="23861" y="14353"/>
                        </a:cubicBezTo>
                        <a:cubicBezTo>
                          <a:pt x="28715" y="17387"/>
                          <a:pt x="34101" y="19831"/>
                          <a:pt x="38148" y="23878"/>
                        </a:cubicBezTo>
                        <a:cubicBezTo>
                          <a:pt x="42195" y="27925"/>
                          <a:pt x="43365" y="34396"/>
                          <a:pt x="47673" y="38165"/>
                        </a:cubicBezTo>
                        <a:cubicBezTo>
                          <a:pt x="56288" y="45703"/>
                          <a:pt x="76248" y="57215"/>
                          <a:pt x="76248" y="57215"/>
                        </a:cubicBezTo>
                        <a:cubicBezTo>
                          <a:pt x="89157" y="54634"/>
                          <a:pt x="105004" y="54608"/>
                          <a:pt x="114348" y="42928"/>
                        </a:cubicBezTo>
                        <a:cubicBezTo>
                          <a:pt x="117484" y="39008"/>
                          <a:pt x="114393" y="30356"/>
                          <a:pt x="119111" y="28640"/>
                        </a:cubicBezTo>
                        <a:cubicBezTo>
                          <a:pt x="134105" y="23188"/>
                          <a:pt x="150861" y="25465"/>
                          <a:pt x="166736" y="23878"/>
                        </a:cubicBezTo>
                        <a:cubicBezTo>
                          <a:pt x="173086" y="22290"/>
                          <a:pt x="179492" y="20913"/>
                          <a:pt x="185786" y="19115"/>
                        </a:cubicBezTo>
                        <a:cubicBezTo>
                          <a:pt x="190613" y="17736"/>
                          <a:pt x="195053" y="14353"/>
                          <a:pt x="200073" y="14353"/>
                        </a:cubicBezTo>
                        <a:cubicBezTo>
                          <a:pt x="206618" y="14353"/>
                          <a:pt x="212773" y="17528"/>
                          <a:pt x="219123" y="19115"/>
                        </a:cubicBezTo>
                        <a:cubicBezTo>
                          <a:pt x="223886" y="22290"/>
                          <a:pt x="229642" y="24332"/>
                          <a:pt x="233411" y="28640"/>
                        </a:cubicBezTo>
                        <a:cubicBezTo>
                          <a:pt x="240949" y="37255"/>
                          <a:pt x="252461" y="57215"/>
                          <a:pt x="252461" y="57215"/>
                        </a:cubicBezTo>
                        <a:cubicBezTo>
                          <a:pt x="258811" y="55628"/>
                          <a:pt x="264966" y="52453"/>
                          <a:pt x="271511" y="52453"/>
                        </a:cubicBezTo>
                        <a:cubicBezTo>
                          <a:pt x="293403" y="52453"/>
                          <a:pt x="301540" y="56112"/>
                          <a:pt x="319136" y="61978"/>
                        </a:cubicBezTo>
                        <a:cubicBezTo>
                          <a:pt x="320723" y="66740"/>
                          <a:pt x="320762" y="72345"/>
                          <a:pt x="323898" y="76265"/>
                        </a:cubicBezTo>
                        <a:cubicBezTo>
                          <a:pt x="327474" y="80735"/>
                          <a:pt x="334139" y="81743"/>
                          <a:pt x="338186" y="85790"/>
                        </a:cubicBezTo>
                        <a:cubicBezTo>
                          <a:pt x="342233" y="89837"/>
                          <a:pt x="344536" y="95315"/>
                          <a:pt x="347711" y="100078"/>
                        </a:cubicBezTo>
                        <a:cubicBezTo>
                          <a:pt x="338521" y="146021"/>
                          <a:pt x="349774" y="105474"/>
                          <a:pt x="333423" y="138178"/>
                        </a:cubicBezTo>
                        <a:cubicBezTo>
                          <a:pt x="329424" y="146177"/>
                          <a:pt x="326185" y="163891"/>
                          <a:pt x="323898" y="171515"/>
                        </a:cubicBezTo>
                        <a:cubicBezTo>
                          <a:pt x="321013" y="181132"/>
                          <a:pt x="314373" y="200090"/>
                          <a:pt x="314373" y="200090"/>
                        </a:cubicBezTo>
                        <a:cubicBezTo>
                          <a:pt x="317548" y="204853"/>
                          <a:pt x="319851" y="210331"/>
                          <a:pt x="323898" y="214378"/>
                        </a:cubicBezTo>
                        <a:cubicBezTo>
                          <a:pt x="333130" y="223610"/>
                          <a:pt x="340853" y="224792"/>
                          <a:pt x="352473" y="228665"/>
                        </a:cubicBezTo>
                        <a:cubicBezTo>
                          <a:pt x="354878" y="230268"/>
                          <a:pt x="375416" y="245769"/>
                          <a:pt x="381048" y="242953"/>
                        </a:cubicBezTo>
                        <a:cubicBezTo>
                          <a:pt x="385538" y="240708"/>
                          <a:pt x="384223" y="233428"/>
                          <a:pt x="385811" y="228665"/>
                        </a:cubicBezTo>
                        <a:cubicBezTo>
                          <a:pt x="383384" y="226239"/>
                          <a:pt x="362165" y="209281"/>
                          <a:pt x="366761" y="200090"/>
                        </a:cubicBezTo>
                        <a:cubicBezTo>
                          <a:pt x="369006" y="195600"/>
                          <a:pt x="376286" y="196915"/>
                          <a:pt x="381048" y="195328"/>
                        </a:cubicBezTo>
                        <a:cubicBezTo>
                          <a:pt x="388986" y="196915"/>
                          <a:pt x="397492" y="196740"/>
                          <a:pt x="404861" y="200090"/>
                        </a:cubicBezTo>
                        <a:cubicBezTo>
                          <a:pt x="425749" y="209584"/>
                          <a:pt x="433161" y="218865"/>
                          <a:pt x="447723" y="233428"/>
                        </a:cubicBezTo>
                        <a:cubicBezTo>
                          <a:pt x="450860" y="242839"/>
                          <a:pt x="453619" y="255289"/>
                          <a:pt x="462011" y="262003"/>
                        </a:cubicBezTo>
                        <a:cubicBezTo>
                          <a:pt x="465931" y="265139"/>
                          <a:pt x="471536" y="265178"/>
                          <a:pt x="476298" y="266765"/>
                        </a:cubicBezTo>
                        <a:cubicBezTo>
                          <a:pt x="478303" y="269772"/>
                          <a:pt x="493050" y="289180"/>
                          <a:pt x="490586" y="295340"/>
                        </a:cubicBezTo>
                        <a:cubicBezTo>
                          <a:pt x="488460" y="300655"/>
                          <a:pt x="481061" y="301690"/>
                          <a:pt x="476298" y="304865"/>
                        </a:cubicBezTo>
                        <a:cubicBezTo>
                          <a:pt x="467933" y="302774"/>
                          <a:pt x="434120" y="293784"/>
                          <a:pt x="428673" y="295340"/>
                        </a:cubicBezTo>
                        <a:cubicBezTo>
                          <a:pt x="423846" y="296719"/>
                          <a:pt x="425498" y="304865"/>
                          <a:pt x="423911" y="309628"/>
                        </a:cubicBezTo>
                        <a:cubicBezTo>
                          <a:pt x="425498" y="330265"/>
                          <a:pt x="425445" y="351095"/>
                          <a:pt x="428673" y="371540"/>
                        </a:cubicBezTo>
                        <a:cubicBezTo>
                          <a:pt x="430239" y="381457"/>
                          <a:pt x="435023" y="390590"/>
                          <a:pt x="438198" y="400115"/>
                        </a:cubicBezTo>
                        <a:lnTo>
                          <a:pt x="452486" y="442978"/>
                        </a:lnTo>
                        <a:cubicBezTo>
                          <a:pt x="454073" y="447740"/>
                          <a:pt x="454464" y="453088"/>
                          <a:pt x="457248" y="457265"/>
                        </a:cubicBezTo>
                        <a:lnTo>
                          <a:pt x="466773" y="471553"/>
                        </a:lnTo>
                        <a:cubicBezTo>
                          <a:pt x="457502" y="499367"/>
                          <a:pt x="469265" y="473823"/>
                          <a:pt x="447723" y="495365"/>
                        </a:cubicBezTo>
                        <a:cubicBezTo>
                          <a:pt x="415970" y="527118"/>
                          <a:pt x="462013" y="493776"/>
                          <a:pt x="423911" y="519178"/>
                        </a:cubicBezTo>
                        <a:cubicBezTo>
                          <a:pt x="389937" y="507853"/>
                          <a:pt x="431011" y="523911"/>
                          <a:pt x="395336" y="500128"/>
                        </a:cubicBezTo>
                        <a:cubicBezTo>
                          <a:pt x="391159" y="497343"/>
                          <a:pt x="385811" y="496953"/>
                          <a:pt x="381048" y="495365"/>
                        </a:cubicBezTo>
                        <a:cubicBezTo>
                          <a:pt x="374698" y="490603"/>
                          <a:pt x="368890" y="485016"/>
                          <a:pt x="361998" y="481078"/>
                        </a:cubicBezTo>
                        <a:cubicBezTo>
                          <a:pt x="357639" y="478587"/>
                          <a:pt x="352070" y="478806"/>
                          <a:pt x="347711" y="476315"/>
                        </a:cubicBezTo>
                        <a:cubicBezTo>
                          <a:pt x="340819" y="472377"/>
                          <a:pt x="335011" y="466790"/>
                          <a:pt x="328661" y="462028"/>
                        </a:cubicBezTo>
                        <a:cubicBezTo>
                          <a:pt x="306436" y="428690"/>
                          <a:pt x="319136" y="439803"/>
                          <a:pt x="295323" y="423928"/>
                        </a:cubicBezTo>
                        <a:cubicBezTo>
                          <a:pt x="246273" y="350353"/>
                          <a:pt x="294126" y="429074"/>
                          <a:pt x="271511" y="376303"/>
                        </a:cubicBezTo>
                        <a:cubicBezTo>
                          <a:pt x="269256" y="371042"/>
                          <a:pt x="264311" y="367246"/>
                          <a:pt x="261986" y="362015"/>
                        </a:cubicBezTo>
                        <a:cubicBezTo>
                          <a:pt x="257908" y="352840"/>
                          <a:pt x="256951" y="342420"/>
                          <a:pt x="252461" y="333440"/>
                        </a:cubicBezTo>
                        <a:cubicBezTo>
                          <a:pt x="249286" y="327090"/>
                          <a:pt x="245733" y="320915"/>
                          <a:pt x="242936" y="314390"/>
                        </a:cubicBezTo>
                        <a:cubicBezTo>
                          <a:pt x="240958" y="309776"/>
                          <a:pt x="241309" y="304023"/>
                          <a:pt x="238173" y="300103"/>
                        </a:cubicBezTo>
                        <a:cubicBezTo>
                          <a:pt x="234597" y="295634"/>
                          <a:pt x="228648" y="293753"/>
                          <a:pt x="223886" y="290578"/>
                        </a:cubicBezTo>
                        <a:cubicBezTo>
                          <a:pt x="222298" y="285815"/>
                          <a:pt x="221368" y="280780"/>
                          <a:pt x="219123" y="276290"/>
                        </a:cubicBezTo>
                        <a:cubicBezTo>
                          <a:pt x="216563" y="271171"/>
                          <a:pt x="211853" y="267264"/>
                          <a:pt x="209598" y="262003"/>
                        </a:cubicBezTo>
                        <a:cubicBezTo>
                          <a:pt x="207020" y="255987"/>
                          <a:pt x="207414" y="248969"/>
                          <a:pt x="204836" y="242953"/>
                        </a:cubicBezTo>
                        <a:cubicBezTo>
                          <a:pt x="202581" y="237692"/>
                          <a:pt x="197871" y="233785"/>
                          <a:pt x="195311" y="228665"/>
                        </a:cubicBezTo>
                        <a:cubicBezTo>
                          <a:pt x="193066" y="224175"/>
                          <a:pt x="194633" y="217296"/>
                          <a:pt x="190548" y="214378"/>
                        </a:cubicBezTo>
                        <a:cubicBezTo>
                          <a:pt x="182378" y="208542"/>
                          <a:pt x="161973" y="204853"/>
                          <a:pt x="161973" y="204853"/>
                        </a:cubicBezTo>
                        <a:cubicBezTo>
                          <a:pt x="149647" y="192526"/>
                          <a:pt x="134332" y="179078"/>
                          <a:pt x="128636" y="161990"/>
                        </a:cubicBezTo>
                        <a:lnTo>
                          <a:pt x="109586" y="104840"/>
                        </a:lnTo>
                        <a:cubicBezTo>
                          <a:pt x="107999" y="100078"/>
                          <a:pt x="109000" y="93338"/>
                          <a:pt x="104823" y="90553"/>
                        </a:cubicBezTo>
                        <a:lnTo>
                          <a:pt x="90536" y="81028"/>
                        </a:lnTo>
                        <a:cubicBezTo>
                          <a:pt x="52094" y="106656"/>
                          <a:pt x="70863" y="107902"/>
                          <a:pt x="52436" y="85790"/>
                        </a:cubicBezTo>
                        <a:cubicBezTo>
                          <a:pt x="48124" y="80616"/>
                          <a:pt x="42911" y="76265"/>
                          <a:pt x="38148" y="71503"/>
                        </a:cubicBezTo>
                        <a:lnTo>
                          <a:pt x="28623" y="42928"/>
                        </a:lnTo>
                        <a:cubicBezTo>
                          <a:pt x="28621" y="42923"/>
                          <a:pt x="19102" y="14358"/>
                          <a:pt x="19098" y="14353"/>
                        </a:cubicBezTo>
                        <a:cubicBezTo>
                          <a:pt x="8328" y="-1803"/>
                          <a:pt x="-746" y="65"/>
                          <a:pt x="48" y="65"/>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105" name="Полилиния 104"/>
                <p:cNvSpPr/>
                <p:nvPr/>
              </p:nvSpPr>
              <p:spPr>
                <a:xfrm rot="5400000">
                  <a:off x="2088007" y="4079909"/>
                  <a:ext cx="83841" cy="101648"/>
                </a:xfrm>
                <a:custGeom>
                  <a:avLst/>
                  <a:gdLst>
                    <a:gd name="connsiteX0" fmla="*/ 31286 w 83841"/>
                    <a:gd name="connsiteY0" fmla="*/ 100293 h 101648"/>
                    <a:gd name="connsiteX1" fmla="*/ 81292 w 83841"/>
                    <a:gd name="connsiteY1" fmla="*/ 78862 h 101648"/>
                    <a:gd name="connsiteX2" fmla="*/ 76530 w 83841"/>
                    <a:gd name="connsiteY2" fmla="*/ 38380 h 101648"/>
                    <a:gd name="connsiteX3" fmla="*/ 76530 w 83841"/>
                    <a:gd name="connsiteY3" fmla="*/ 21712 h 101648"/>
                    <a:gd name="connsiteX4" fmla="*/ 52717 w 83841"/>
                    <a:gd name="connsiteY4" fmla="*/ 280 h 101648"/>
                    <a:gd name="connsiteX5" fmla="*/ 28905 w 83841"/>
                    <a:gd name="connsiteY5" fmla="*/ 9805 h 101648"/>
                    <a:gd name="connsiteX6" fmla="*/ 2711 w 83841"/>
                    <a:gd name="connsiteY6" fmla="*/ 14568 h 101648"/>
                    <a:gd name="connsiteX7" fmla="*/ 2711 w 83841"/>
                    <a:gd name="connsiteY7" fmla="*/ 40762 h 101648"/>
                    <a:gd name="connsiteX8" fmla="*/ 31286 w 83841"/>
                    <a:gd name="connsiteY8" fmla="*/ 100293 h 10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41" h="101648">
                      <a:moveTo>
                        <a:pt x="31286" y="100293"/>
                      </a:moveTo>
                      <a:cubicBezTo>
                        <a:pt x="44383" y="106643"/>
                        <a:pt x="73751" y="89181"/>
                        <a:pt x="81292" y="78862"/>
                      </a:cubicBezTo>
                      <a:cubicBezTo>
                        <a:pt x="88833" y="68543"/>
                        <a:pt x="77324" y="47905"/>
                        <a:pt x="76530" y="38380"/>
                      </a:cubicBezTo>
                      <a:cubicBezTo>
                        <a:pt x="75736" y="28855"/>
                        <a:pt x="80499" y="28062"/>
                        <a:pt x="76530" y="21712"/>
                      </a:cubicBezTo>
                      <a:cubicBezTo>
                        <a:pt x="72561" y="15362"/>
                        <a:pt x="60655" y="2264"/>
                        <a:pt x="52717" y="280"/>
                      </a:cubicBezTo>
                      <a:cubicBezTo>
                        <a:pt x="44780" y="-1705"/>
                        <a:pt x="37239" y="7424"/>
                        <a:pt x="28905" y="9805"/>
                      </a:cubicBezTo>
                      <a:cubicBezTo>
                        <a:pt x="20571" y="12186"/>
                        <a:pt x="7077" y="9408"/>
                        <a:pt x="2711" y="14568"/>
                      </a:cubicBezTo>
                      <a:cubicBezTo>
                        <a:pt x="-1655" y="19727"/>
                        <a:pt x="-67" y="32031"/>
                        <a:pt x="2711" y="40762"/>
                      </a:cubicBezTo>
                      <a:cubicBezTo>
                        <a:pt x="5489" y="49493"/>
                        <a:pt x="18189" y="93943"/>
                        <a:pt x="31286" y="100293"/>
                      </a:cubicBezTo>
                      <a:close/>
                    </a:path>
                  </a:pathLst>
                </a:cu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6" name="Полилиния 105"/>
                <p:cNvSpPr/>
                <p:nvPr/>
              </p:nvSpPr>
              <p:spPr>
                <a:xfrm rot="5400000">
                  <a:off x="2222099" y="4092409"/>
                  <a:ext cx="47761" cy="45719"/>
                </a:xfrm>
                <a:custGeom>
                  <a:avLst/>
                  <a:gdLst>
                    <a:gd name="connsiteX0" fmla="*/ 50142 w 50142"/>
                    <a:gd name="connsiteY0" fmla="*/ 1225 h 5920"/>
                    <a:gd name="connsiteX1" fmla="*/ 136 w 50142"/>
                    <a:gd name="connsiteY1" fmla="*/ 3606 h 5920"/>
                    <a:gd name="connsiteX2" fmla="*/ 50142 w 50142"/>
                    <a:gd name="connsiteY2" fmla="*/ 1225 h 5920"/>
                  </a:gdLst>
                  <a:ahLst/>
                  <a:cxnLst>
                    <a:cxn ang="0">
                      <a:pos x="connsiteX0" y="connsiteY0"/>
                    </a:cxn>
                    <a:cxn ang="0">
                      <a:pos x="connsiteX1" y="connsiteY1"/>
                    </a:cxn>
                    <a:cxn ang="0">
                      <a:pos x="connsiteX2" y="connsiteY2"/>
                    </a:cxn>
                  </a:cxnLst>
                  <a:rect l="l" t="t" r="r" b="b"/>
                  <a:pathLst>
                    <a:path w="50142" h="5920">
                      <a:moveTo>
                        <a:pt x="50142" y="1225"/>
                      </a:moveTo>
                      <a:cubicBezTo>
                        <a:pt x="50142" y="1225"/>
                        <a:pt x="3311" y="-2744"/>
                        <a:pt x="136" y="3606"/>
                      </a:cubicBezTo>
                      <a:cubicBezTo>
                        <a:pt x="-3039" y="9956"/>
                        <a:pt x="50142" y="1225"/>
                        <a:pt x="50142" y="1225"/>
                      </a:cubicBezTo>
                      <a:close/>
                    </a:path>
                  </a:pathLst>
                </a:cu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7" name="Прямоугольник 106"/>
                <p:cNvSpPr/>
                <p:nvPr/>
              </p:nvSpPr>
              <p:spPr>
                <a:xfrm rot="5400000">
                  <a:off x="2840377" y="1193519"/>
                  <a:ext cx="3744321" cy="5040225"/>
                </a:xfrm>
                <a:prstGeom prst="rect">
                  <a:avLst/>
                </a:prstGeom>
                <a:noFill/>
                <a:ln w="6350">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grpSp>
              <p:nvGrpSpPr>
                <p:cNvPr id="108" name="Группа 107"/>
                <p:cNvGrpSpPr/>
                <p:nvPr/>
              </p:nvGrpSpPr>
              <p:grpSpPr>
                <a:xfrm rot="5400000">
                  <a:off x="3456000" y="1851331"/>
                  <a:ext cx="2662525" cy="3798287"/>
                  <a:chOff x="1523779" y="41048"/>
                  <a:chExt cx="2662592" cy="3798540"/>
                </a:xfrm>
              </p:grpSpPr>
              <p:sp>
                <p:nvSpPr>
                  <p:cNvPr id="174" name="Полилиния 173"/>
                  <p:cNvSpPr/>
                  <p:nvPr/>
                </p:nvSpPr>
                <p:spPr>
                  <a:xfrm>
                    <a:off x="2555188" y="41048"/>
                    <a:ext cx="1631183" cy="1400987"/>
                  </a:xfrm>
                  <a:custGeom>
                    <a:avLst/>
                    <a:gdLst>
                      <a:gd name="connsiteX0" fmla="*/ 1524027 w 1631183"/>
                      <a:gd name="connsiteY0" fmla="*/ 371821 h 1400987"/>
                      <a:gd name="connsiteX1" fmla="*/ 1531171 w 1631183"/>
                      <a:gd name="connsiteY1" fmla="*/ 398015 h 1400987"/>
                      <a:gd name="connsiteX2" fmla="*/ 1533552 w 1631183"/>
                      <a:gd name="connsiteY2" fmla="*/ 405159 h 1400987"/>
                      <a:gd name="connsiteX3" fmla="*/ 1535933 w 1631183"/>
                      <a:gd name="connsiteY3" fmla="*/ 412302 h 1400987"/>
                      <a:gd name="connsiteX4" fmla="*/ 1540696 w 1631183"/>
                      <a:gd name="connsiteY4" fmla="*/ 431352 h 1400987"/>
                      <a:gd name="connsiteX5" fmla="*/ 1552602 w 1631183"/>
                      <a:gd name="connsiteY5" fmla="*/ 445640 h 1400987"/>
                      <a:gd name="connsiteX6" fmla="*/ 1566889 w 1631183"/>
                      <a:gd name="connsiteY6" fmla="*/ 455165 h 1400987"/>
                      <a:gd name="connsiteX7" fmla="*/ 1602608 w 1631183"/>
                      <a:gd name="connsiteY7" fmla="*/ 459927 h 1400987"/>
                      <a:gd name="connsiteX8" fmla="*/ 1612133 w 1631183"/>
                      <a:gd name="connsiteY8" fmla="*/ 474215 h 1400987"/>
                      <a:gd name="connsiteX9" fmla="*/ 1621658 w 1631183"/>
                      <a:gd name="connsiteY9" fmla="*/ 500409 h 1400987"/>
                      <a:gd name="connsiteX10" fmla="*/ 1628802 w 1631183"/>
                      <a:gd name="connsiteY10" fmla="*/ 502790 h 1400987"/>
                      <a:gd name="connsiteX11" fmla="*/ 1631183 w 1631183"/>
                      <a:gd name="connsiteY11" fmla="*/ 509934 h 1400987"/>
                      <a:gd name="connsiteX12" fmla="*/ 1607371 w 1631183"/>
                      <a:gd name="connsiteY12" fmla="*/ 519459 h 1400987"/>
                      <a:gd name="connsiteX13" fmla="*/ 1624039 w 1631183"/>
                      <a:gd name="connsiteY13" fmla="*/ 540890 h 1400987"/>
                      <a:gd name="connsiteX14" fmla="*/ 1621658 w 1631183"/>
                      <a:gd name="connsiteY14" fmla="*/ 557559 h 1400987"/>
                      <a:gd name="connsiteX15" fmla="*/ 1600227 w 1631183"/>
                      <a:gd name="connsiteY15" fmla="*/ 564702 h 1400987"/>
                      <a:gd name="connsiteX16" fmla="*/ 1576414 w 1631183"/>
                      <a:gd name="connsiteY16" fmla="*/ 559940 h 1400987"/>
                      <a:gd name="connsiteX17" fmla="*/ 1569271 w 1631183"/>
                      <a:gd name="connsiteY17" fmla="*/ 555177 h 1400987"/>
                      <a:gd name="connsiteX18" fmla="*/ 1562127 w 1631183"/>
                      <a:gd name="connsiteY18" fmla="*/ 552796 h 1400987"/>
                      <a:gd name="connsiteX19" fmla="*/ 1554983 w 1631183"/>
                      <a:gd name="connsiteY19" fmla="*/ 548034 h 1400987"/>
                      <a:gd name="connsiteX20" fmla="*/ 1543077 w 1631183"/>
                      <a:gd name="connsiteY20" fmla="*/ 545652 h 1400987"/>
                      <a:gd name="connsiteX21" fmla="*/ 1524027 w 1631183"/>
                      <a:gd name="connsiteY21" fmla="*/ 548034 h 1400987"/>
                      <a:gd name="connsiteX22" fmla="*/ 1516883 w 1631183"/>
                      <a:gd name="connsiteY22" fmla="*/ 552796 h 1400987"/>
                      <a:gd name="connsiteX23" fmla="*/ 1495452 w 1631183"/>
                      <a:gd name="connsiteY23" fmla="*/ 562321 h 1400987"/>
                      <a:gd name="connsiteX24" fmla="*/ 1414489 w 1631183"/>
                      <a:gd name="connsiteY24" fmla="*/ 562321 h 1400987"/>
                      <a:gd name="connsiteX25" fmla="*/ 1407346 w 1631183"/>
                      <a:gd name="connsiteY25" fmla="*/ 564702 h 1400987"/>
                      <a:gd name="connsiteX26" fmla="*/ 1400202 w 1631183"/>
                      <a:gd name="connsiteY26" fmla="*/ 569465 h 1400987"/>
                      <a:gd name="connsiteX27" fmla="*/ 1390677 w 1631183"/>
                      <a:gd name="connsiteY27" fmla="*/ 571846 h 1400987"/>
                      <a:gd name="connsiteX28" fmla="*/ 1383533 w 1631183"/>
                      <a:gd name="connsiteY28" fmla="*/ 574227 h 1400987"/>
                      <a:gd name="connsiteX29" fmla="*/ 1364483 w 1631183"/>
                      <a:gd name="connsiteY29" fmla="*/ 571846 h 1400987"/>
                      <a:gd name="connsiteX30" fmla="*/ 1359721 w 1631183"/>
                      <a:gd name="connsiteY30" fmla="*/ 564702 h 1400987"/>
                      <a:gd name="connsiteX31" fmla="*/ 1352577 w 1631183"/>
                      <a:gd name="connsiteY31" fmla="*/ 559940 h 1400987"/>
                      <a:gd name="connsiteX32" fmla="*/ 1324002 w 1631183"/>
                      <a:gd name="connsiteY32" fmla="*/ 564702 h 1400987"/>
                      <a:gd name="connsiteX33" fmla="*/ 1309714 w 1631183"/>
                      <a:gd name="connsiteY33" fmla="*/ 574227 h 1400987"/>
                      <a:gd name="connsiteX34" fmla="*/ 1302571 w 1631183"/>
                      <a:gd name="connsiteY34" fmla="*/ 578990 h 1400987"/>
                      <a:gd name="connsiteX35" fmla="*/ 1295427 w 1631183"/>
                      <a:gd name="connsiteY35" fmla="*/ 581371 h 1400987"/>
                      <a:gd name="connsiteX36" fmla="*/ 1281139 w 1631183"/>
                      <a:gd name="connsiteY36" fmla="*/ 571846 h 1400987"/>
                      <a:gd name="connsiteX37" fmla="*/ 1276377 w 1631183"/>
                      <a:gd name="connsiteY37" fmla="*/ 564702 h 1400987"/>
                      <a:gd name="connsiteX38" fmla="*/ 1269233 w 1631183"/>
                      <a:gd name="connsiteY38" fmla="*/ 562321 h 1400987"/>
                      <a:gd name="connsiteX39" fmla="*/ 1262089 w 1631183"/>
                      <a:gd name="connsiteY39" fmla="*/ 555177 h 1400987"/>
                      <a:gd name="connsiteX40" fmla="*/ 1257327 w 1631183"/>
                      <a:gd name="connsiteY40" fmla="*/ 548034 h 1400987"/>
                      <a:gd name="connsiteX41" fmla="*/ 1250183 w 1631183"/>
                      <a:gd name="connsiteY41" fmla="*/ 543271 h 1400987"/>
                      <a:gd name="connsiteX42" fmla="*/ 1243039 w 1631183"/>
                      <a:gd name="connsiteY42" fmla="*/ 536127 h 1400987"/>
                      <a:gd name="connsiteX43" fmla="*/ 1235896 w 1631183"/>
                      <a:gd name="connsiteY43" fmla="*/ 533746 h 1400987"/>
                      <a:gd name="connsiteX44" fmla="*/ 1221608 w 1631183"/>
                      <a:gd name="connsiteY44" fmla="*/ 524221 h 1400987"/>
                      <a:gd name="connsiteX45" fmla="*/ 1216846 w 1631183"/>
                      <a:gd name="connsiteY45" fmla="*/ 517077 h 1400987"/>
                      <a:gd name="connsiteX46" fmla="*/ 1207321 w 1631183"/>
                      <a:gd name="connsiteY46" fmla="*/ 502790 h 1400987"/>
                      <a:gd name="connsiteX47" fmla="*/ 1200177 w 1631183"/>
                      <a:gd name="connsiteY47" fmla="*/ 500409 h 1400987"/>
                      <a:gd name="connsiteX48" fmla="*/ 1193033 w 1631183"/>
                      <a:gd name="connsiteY48" fmla="*/ 495646 h 1400987"/>
                      <a:gd name="connsiteX49" fmla="*/ 1178746 w 1631183"/>
                      <a:gd name="connsiteY49" fmla="*/ 483740 h 1400987"/>
                      <a:gd name="connsiteX50" fmla="*/ 1164458 w 1631183"/>
                      <a:gd name="connsiteY50" fmla="*/ 478977 h 1400987"/>
                      <a:gd name="connsiteX51" fmla="*/ 1157314 w 1631183"/>
                      <a:gd name="connsiteY51" fmla="*/ 476596 h 1400987"/>
                      <a:gd name="connsiteX52" fmla="*/ 1140646 w 1631183"/>
                      <a:gd name="connsiteY52" fmla="*/ 481359 h 1400987"/>
                      <a:gd name="connsiteX53" fmla="*/ 1128739 w 1631183"/>
                      <a:gd name="connsiteY53" fmla="*/ 490884 h 1400987"/>
                      <a:gd name="connsiteX54" fmla="*/ 1119214 w 1631183"/>
                      <a:gd name="connsiteY54" fmla="*/ 488502 h 1400987"/>
                      <a:gd name="connsiteX55" fmla="*/ 1112071 w 1631183"/>
                      <a:gd name="connsiteY55" fmla="*/ 474215 h 1400987"/>
                      <a:gd name="connsiteX56" fmla="*/ 1107308 w 1631183"/>
                      <a:gd name="connsiteY56" fmla="*/ 467071 h 1400987"/>
                      <a:gd name="connsiteX57" fmla="*/ 1100164 w 1631183"/>
                      <a:gd name="connsiteY57" fmla="*/ 452784 h 1400987"/>
                      <a:gd name="connsiteX58" fmla="*/ 1090639 w 1631183"/>
                      <a:gd name="connsiteY58" fmla="*/ 436115 h 1400987"/>
                      <a:gd name="connsiteX59" fmla="*/ 1085877 w 1631183"/>
                      <a:gd name="connsiteY59" fmla="*/ 419446 h 1400987"/>
                      <a:gd name="connsiteX60" fmla="*/ 1081114 w 1631183"/>
                      <a:gd name="connsiteY60" fmla="*/ 412302 h 1400987"/>
                      <a:gd name="connsiteX61" fmla="*/ 1066827 w 1631183"/>
                      <a:gd name="connsiteY61" fmla="*/ 402777 h 1400987"/>
                      <a:gd name="connsiteX62" fmla="*/ 1045396 w 1631183"/>
                      <a:gd name="connsiteY62" fmla="*/ 393252 h 1400987"/>
                      <a:gd name="connsiteX63" fmla="*/ 1031108 w 1631183"/>
                      <a:gd name="connsiteY63" fmla="*/ 390871 h 1400987"/>
                      <a:gd name="connsiteX64" fmla="*/ 1007296 w 1631183"/>
                      <a:gd name="connsiteY64" fmla="*/ 390871 h 1400987"/>
                      <a:gd name="connsiteX65" fmla="*/ 1004914 w 1631183"/>
                      <a:gd name="connsiteY65" fmla="*/ 383727 h 1400987"/>
                      <a:gd name="connsiteX66" fmla="*/ 997771 w 1631183"/>
                      <a:gd name="connsiteY66" fmla="*/ 378965 h 1400987"/>
                      <a:gd name="connsiteX67" fmla="*/ 995389 w 1631183"/>
                      <a:gd name="connsiteY67" fmla="*/ 386109 h 1400987"/>
                      <a:gd name="connsiteX68" fmla="*/ 993008 w 1631183"/>
                      <a:gd name="connsiteY68" fmla="*/ 407540 h 1400987"/>
                      <a:gd name="connsiteX69" fmla="*/ 985864 w 1631183"/>
                      <a:gd name="connsiteY69" fmla="*/ 414684 h 1400987"/>
                      <a:gd name="connsiteX70" fmla="*/ 971577 w 1631183"/>
                      <a:gd name="connsiteY70" fmla="*/ 419446 h 1400987"/>
                      <a:gd name="connsiteX71" fmla="*/ 966814 w 1631183"/>
                      <a:gd name="connsiteY71" fmla="*/ 426590 h 1400987"/>
                      <a:gd name="connsiteX72" fmla="*/ 935858 w 1631183"/>
                      <a:gd name="connsiteY72" fmla="*/ 433734 h 1400987"/>
                      <a:gd name="connsiteX73" fmla="*/ 923952 w 1631183"/>
                      <a:gd name="connsiteY73" fmla="*/ 443259 h 1400987"/>
                      <a:gd name="connsiteX74" fmla="*/ 919189 w 1631183"/>
                      <a:gd name="connsiteY74" fmla="*/ 450402 h 1400987"/>
                      <a:gd name="connsiteX75" fmla="*/ 904902 w 1631183"/>
                      <a:gd name="connsiteY75" fmla="*/ 459927 h 1400987"/>
                      <a:gd name="connsiteX76" fmla="*/ 897758 w 1631183"/>
                      <a:gd name="connsiteY76" fmla="*/ 464690 h 1400987"/>
                      <a:gd name="connsiteX77" fmla="*/ 890614 w 1631183"/>
                      <a:gd name="connsiteY77" fmla="*/ 469452 h 1400987"/>
                      <a:gd name="connsiteX78" fmla="*/ 876327 w 1631183"/>
                      <a:gd name="connsiteY78" fmla="*/ 474215 h 1400987"/>
                      <a:gd name="connsiteX79" fmla="*/ 864421 w 1631183"/>
                      <a:gd name="connsiteY79" fmla="*/ 464690 h 1400987"/>
                      <a:gd name="connsiteX80" fmla="*/ 850133 w 1631183"/>
                      <a:gd name="connsiteY80" fmla="*/ 459927 h 1400987"/>
                      <a:gd name="connsiteX81" fmla="*/ 823939 w 1631183"/>
                      <a:gd name="connsiteY81" fmla="*/ 455165 h 1400987"/>
                      <a:gd name="connsiteX82" fmla="*/ 814414 w 1631183"/>
                      <a:gd name="connsiteY82" fmla="*/ 445640 h 1400987"/>
                      <a:gd name="connsiteX83" fmla="*/ 807271 w 1631183"/>
                      <a:gd name="connsiteY83" fmla="*/ 443259 h 1400987"/>
                      <a:gd name="connsiteX84" fmla="*/ 800127 w 1631183"/>
                      <a:gd name="connsiteY84" fmla="*/ 428971 h 1400987"/>
                      <a:gd name="connsiteX85" fmla="*/ 802508 w 1631183"/>
                      <a:gd name="connsiteY85" fmla="*/ 421827 h 1400987"/>
                      <a:gd name="connsiteX86" fmla="*/ 795364 w 1631183"/>
                      <a:gd name="connsiteY86" fmla="*/ 388490 h 1400987"/>
                      <a:gd name="connsiteX87" fmla="*/ 788221 w 1631183"/>
                      <a:gd name="connsiteY87" fmla="*/ 383727 h 1400987"/>
                      <a:gd name="connsiteX88" fmla="*/ 781077 w 1631183"/>
                      <a:gd name="connsiteY88" fmla="*/ 386109 h 1400987"/>
                      <a:gd name="connsiteX89" fmla="*/ 769171 w 1631183"/>
                      <a:gd name="connsiteY89" fmla="*/ 400396 h 1400987"/>
                      <a:gd name="connsiteX90" fmla="*/ 762027 w 1631183"/>
                      <a:gd name="connsiteY90" fmla="*/ 405159 h 1400987"/>
                      <a:gd name="connsiteX91" fmla="*/ 747739 w 1631183"/>
                      <a:gd name="connsiteY91" fmla="*/ 409921 h 1400987"/>
                      <a:gd name="connsiteX92" fmla="*/ 733452 w 1631183"/>
                      <a:gd name="connsiteY92" fmla="*/ 419446 h 1400987"/>
                      <a:gd name="connsiteX93" fmla="*/ 726308 w 1631183"/>
                      <a:gd name="connsiteY93" fmla="*/ 424209 h 1400987"/>
                      <a:gd name="connsiteX94" fmla="*/ 714402 w 1631183"/>
                      <a:gd name="connsiteY94" fmla="*/ 438496 h 1400987"/>
                      <a:gd name="connsiteX95" fmla="*/ 700114 w 1631183"/>
                      <a:gd name="connsiteY95" fmla="*/ 448021 h 1400987"/>
                      <a:gd name="connsiteX96" fmla="*/ 692971 w 1631183"/>
                      <a:gd name="connsiteY96" fmla="*/ 452784 h 1400987"/>
                      <a:gd name="connsiteX97" fmla="*/ 685827 w 1631183"/>
                      <a:gd name="connsiteY97" fmla="*/ 457546 h 1400987"/>
                      <a:gd name="connsiteX98" fmla="*/ 678683 w 1631183"/>
                      <a:gd name="connsiteY98" fmla="*/ 462309 h 1400987"/>
                      <a:gd name="connsiteX99" fmla="*/ 669158 w 1631183"/>
                      <a:gd name="connsiteY99" fmla="*/ 459927 h 1400987"/>
                      <a:gd name="connsiteX100" fmla="*/ 673921 w 1631183"/>
                      <a:gd name="connsiteY100" fmla="*/ 445640 h 1400987"/>
                      <a:gd name="connsiteX101" fmla="*/ 676302 w 1631183"/>
                      <a:gd name="connsiteY101" fmla="*/ 438496 h 1400987"/>
                      <a:gd name="connsiteX102" fmla="*/ 685827 w 1631183"/>
                      <a:gd name="connsiteY102" fmla="*/ 424209 h 1400987"/>
                      <a:gd name="connsiteX103" fmla="*/ 690589 w 1631183"/>
                      <a:gd name="connsiteY103" fmla="*/ 417065 h 1400987"/>
                      <a:gd name="connsiteX104" fmla="*/ 702496 w 1631183"/>
                      <a:gd name="connsiteY104" fmla="*/ 395634 h 1400987"/>
                      <a:gd name="connsiteX105" fmla="*/ 707258 w 1631183"/>
                      <a:gd name="connsiteY105" fmla="*/ 388490 h 1400987"/>
                      <a:gd name="connsiteX106" fmla="*/ 714402 w 1631183"/>
                      <a:gd name="connsiteY106" fmla="*/ 381346 h 1400987"/>
                      <a:gd name="connsiteX107" fmla="*/ 726308 w 1631183"/>
                      <a:gd name="connsiteY107" fmla="*/ 369440 h 1400987"/>
                      <a:gd name="connsiteX108" fmla="*/ 728689 w 1631183"/>
                      <a:gd name="connsiteY108" fmla="*/ 362296 h 1400987"/>
                      <a:gd name="connsiteX109" fmla="*/ 735833 w 1631183"/>
                      <a:gd name="connsiteY109" fmla="*/ 359915 h 1400987"/>
                      <a:gd name="connsiteX110" fmla="*/ 754883 w 1631183"/>
                      <a:gd name="connsiteY110" fmla="*/ 355152 h 1400987"/>
                      <a:gd name="connsiteX111" fmla="*/ 769171 w 1631183"/>
                      <a:gd name="connsiteY111" fmla="*/ 345627 h 1400987"/>
                      <a:gd name="connsiteX112" fmla="*/ 776314 w 1631183"/>
                      <a:gd name="connsiteY112" fmla="*/ 343246 h 1400987"/>
                      <a:gd name="connsiteX113" fmla="*/ 783458 w 1631183"/>
                      <a:gd name="connsiteY113" fmla="*/ 338484 h 1400987"/>
                      <a:gd name="connsiteX114" fmla="*/ 795364 w 1631183"/>
                      <a:gd name="connsiteY114" fmla="*/ 336102 h 1400987"/>
                      <a:gd name="connsiteX115" fmla="*/ 809652 w 1631183"/>
                      <a:gd name="connsiteY115" fmla="*/ 331340 h 1400987"/>
                      <a:gd name="connsiteX116" fmla="*/ 816796 w 1631183"/>
                      <a:gd name="connsiteY116" fmla="*/ 328959 h 1400987"/>
                      <a:gd name="connsiteX117" fmla="*/ 847752 w 1631183"/>
                      <a:gd name="connsiteY117" fmla="*/ 326577 h 1400987"/>
                      <a:gd name="connsiteX118" fmla="*/ 862039 w 1631183"/>
                      <a:gd name="connsiteY118" fmla="*/ 321815 h 1400987"/>
                      <a:gd name="connsiteX119" fmla="*/ 876327 w 1631183"/>
                      <a:gd name="connsiteY119" fmla="*/ 314671 h 1400987"/>
                      <a:gd name="connsiteX120" fmla="*/ 883471 w 1631183"/>
                      <a:gd name="connsiteY120" fmla="*/ 307527 h 1400987"/>
                      <a:gd name="connsiteX121" fmla="*/ 890614 w 1631183"/>
                      <a:gd name="connsiteY121" fmla="*/ 305146 h 1400987"/>
                      <a:gd name="connsiteX122" fmla="*/ 897758 w 1631183"/>
                      <a:gd name="connsiteY122" fmla="*/ 300384 h 1400987"/>
                      <a:gd name="connsiteX123" fmla="*/ 909664 w 1631183"/>
                      <a:gd name="connsiteY123" fmla="*/ 286096 h 1400987"/>
                      <a:gd name="connsiteX124" fmla="*/ 914427 w 1631183"/>
                      <a:gd name="connsiteY124" fmla="*/ 278952 h 1400987"/>
                      <a:gd name="connsiteX125" fmla="*/ 928714 w 1631183"/>
                      <a:gd name="connsiteY125" fmla="*/ 274190 h 1400987"/>
                      <a:gd name="connsiteX126" fmla="*/ 964433 w 1631183"/>
                      <a:gd name="connsiteY126" fmla="*/ 269427 h 1400987"/>
                      <a:gd name="connsiteX127" fmla="*/ 985864 w 1631183"/>
                      <a:gd name="connsiteY127" fmla="*/ 257521 h 1400987"/>
                      <a:gd name="connsiteX128" fmla="*/ 993008 w 1631183"/>
                      <a:gd name="connsiteY128" fmla="*/ 252759 h 1400987"/>
                      <a:gd name="connsiteX129" fmla="*/ 1007296 w 1631183"/>
                      <a:gd name="connsiteY129" fmla="*/ 247996 h 1400987"/>
                      <a:gd name="connsiteX130" fmla="*/ 1016821 w 1631183"/>
                      <a:gd name="connsiteY130" fmla="*/ 240852 h 1400987"/>
                      <a:gd name="connsiteX131" fmla="*/ 1023964 w 1631183"/>
                      <a:gd name="connsiteY131" fmla="*/ 238471 h 1400987"/>
                      <a:gd name="connsiteX132" fmla="*/ 1040633 w 1631183"/>
                      <a:gd name="connsiteY132" fmla="*/ 219421 h 1400987"/>
                      <a:gd name="connsiteX133" fmla="*/ 1045396 w 1631183"/>
                      <a:gd name="connsiteY133" fmla="*/ 212277 h 1400987"/>
                      <a:gd name="connsiteX134" fmla="*/ 1052539 w 1631183"/>
                      <a:gd name="connsiteY134" fmla="*/ 205134 h 1400987"/>
                      <a:gd name="connsiteX135" fmla="*/ 1057302 w 1631183"/>
                      <a:gd name="connsiteY135" fmla="*/ 190846 h 1400987"/>
                      <a:gd name="connsiteX136" fmla="*/ 1062064 w 1631183"/>
                      <a:gd name="connsiteY136" fmla="*/ 174177 h 1400987"/>
                      <a:gd name="connsiteX137" fmla="*/ 1064446 w 1631183"/>
                      <a:gd name="connsiteY137" fmla="*/ 128934 h 1400987"/>
                      <a:gd name="connsiteX138" fmla="*/ 1069208 w 1631183"/>
                      <a:gd name="connsiteY138" fmla="*/ 121790 h 1400987"/>
                      <a:gd name="connsiteX139" fmla="*/ 1076352 w 1631183"/>
                      <a:gd name="connsiteY139" fmla="*/ 107502 h 1400987"/>
                      <a:gd name="connsiteX140" fmla="*/ 1081114 w 1631183"/>
                      <a:gd name="connsiteY140" fmla="*/ 93215 h 1400987"/>
                      <a:gd name="connsiteX141" fmla="*/ 1083496 w 1631183"/>
                      <a:gd name="connsiteY141" fmla="*/ 86071 h 1400987"/>
                      <a:gd name="connsiteX142" fmla="*/ 1081114 w 1631183"/>
                      <a:gd name="connsiteY142" fmla="*/ 7490 h 1400987"/>
                      <a:gd name="connsiteX143" fmla="*/ 1078733 w 1631183"/>
                      <a:gd name="connsiteY143" fmla="*/ 346 h 1400987"/>
                      <a:gd name="connsiteX144" fmla="*/ 1066827 w 1631183"/>
                      <a:gd name="connsiteY144" fmla="*/ 2727 h 1400987"/>
                      <a:gd name="connsiteX145" fmla="*/ 1045396 w 1631183"/>
                      <a:gd name="connsiteY145" fmla="*/ 9871 h 1400987"/>
                      <a:gd name="connsiteX146" fmla="*/ 1038252 w 1631183"/>
                      <a:gd name="connsiteY146" fmla="*/ 12252 h 1400987"/>
                      <a:gd name="connsiteX147" fmla="*/ 1023964 w 1631183"/>
                      <a:gd name="connsiteY147" fmla="*/ 14634 h 1400987"/>
                      <a:gd name="connsiteX148" fmla="*/ 1009677 w 1631183"/>
                      <a:gd name="connsiteY148" fmla="*/ 26540 h 1400987"/>
                      <a:gd name="connsiteX149" fmla="*/ 1004914 w 1631183"/>
                      <a:gd name="connsiteY149" fmla="*/ 33684 h 1400987"/>
                      <a:gd name="connsiteX150" fmla="*/ 997771 w 1631183"/>
                      <a:gd name="connsiteY150" fmla="*/ 38446 h 1400987"/>
                      <a:gd name="connsiteX151" fmla="*/ 990627 w 1631183"/>
                      <a:gd name="connsiteY151" fmla="*/ 45590 h 1400987"/>
                      <a:gd name="connsiteX152" fmla="*/ 969196 w 1631183"/>
                      <a:gd name="connsiteY152" fmla="*/ 57496 h 1400987"/>
                      <a:gd name="connsiteX153" fmla="*/ 966814 w 1631183"/>
                      <a:gd name="connsiteY153" fmla="*/ 50352 h 1400987"/>
                      <a:gd name="connsiteX154" fmla="*/ 957289 w 1631183"/>
                      <a:gd name="connsiteY154" fmla="*/ 36065 h 1400987"/>
                      <a:gd name="connsiteX155" fmla="*/ 947764 w 1631183"/>
                      <a:gd name="connsiteY155" fmla="*/ 59877 h 1400987"/>
                      <a:gd name="connsiteX156" fmla="*/ 943002 w 1631183"/>
                      <a:gd name="connsiteY156" fmla="*/ 67021 h 1400987"/>
                      <a:gd name="connsiteX157" fmla="*/ 940621 w 1631183"/>
                      <a:gd name="connsiteY157" fmla="*/ 74165 h 1400987"/>
                      <a:gd name="connsiteX158" fmla="*/ 935858 w 1631183"/>
                      <a:gd name="connsiteY158" fmla="*/ 81309 h 1400987"/>
                      <a:gd name="connsiteX159" fmla="*/ 928714 w 1631183"/>
                      <a:gd name="connsiteY159" fmla="*/ 88452 h 1400987"/>
                      <a:gd name="connsiteX160" fmla="*/ 904902 w 1631183"/>
                      <a:gd name="connsiteY160" fmla="*/ 93215 h 1400987"/>
                      <a:gd name="connsiteX161" fmla="*/ 883471 w 1631183"/>
                      <a:gd name="connsiteY161" fmla="*/ 100359 h 1400987"/>
                      <a:gd name="connsiteX162" fmla="*/ 876327 w 1631183"/>
                      <a:gd name="connsiteY162" fmla="*/ 102740 h 1400987"/>
                      <a:gd name="connsiteX163" fmla="*/ 864421 w 1631183"/>
                      <a:gd name="connsiteY163" fmla="*/ 83690 h 1400987"/>
                      <a:gd name="connsiteX164" fmla="*/ 857277 w 1631183"/>
                      <a:gd name="connsiteY164" fmla="*/ 86071 h 1400987"/>
                      <a:gd name="connsiteX165" fmla="*/ 852514 w 1631183"/>
                      <a:gd name="connsiteY165" fmla="*/ 93215 h 1400987"/>
                      <a:gd name="connsiteX166" fmla="*/ 845371 w 1631183"/>
                      <a:gd name="connsiteY166" fmla="*/ 100359 h 1400987"/>
                      <a:gd name="connsiteX167" fmla="*/ 842989 w 1631183"/>
                      <a:gd name="connsiteY167" fmla="*/ 107502 h 1400987"/>
                      <a:gd name="connsiteX168" fmla="*/ 847752 w 1631183"/>
                      <a:gd name="connsiteY168" fmla="*/ 136077 h 1400987"/>
                      <a:gd name="connsiteX169" fmla="*/ 845371 w 1631183"/>
                      <a:gd name="connsiteY169" fmla="*/ 147984 h 1400987"/>
                      <a:gd name="connsiteX170" fmla="*/ 814414 w 1631183"/>
                      <a:gd name="connsiteY170" fmla="*/ 138459 h 1400987"/>
                      <a:gd name="connsiteX171" fmla="*/ 807271 w 1631183"/>
                      <a:gd name="connsiteY171" fmla="*/ 133696 h 1400987"/>
                      <a:gd name="connsiteX172" fmla="*/ 792983 w 1631183"/>
                      <a:gd name="connsiteY172" fmla="*/ 136077 h 1400987"/>
                      <a:gd name="connsiteX173" fmla="*/ 781077 w 1631183"/>
                      <a:gd name="connsiteY173" fmla="*/ 150365 h 1400987"/>
                      <a:gd name="connsiteX174" fmla="*/ 783458 w 1631183"/>
                      <a:gd name="connsiteY174" fmla="*/ 164652 h 1400987"/>
                      <a:gd name="connsiteX175" fmla="*/ 790602 w 1631183"/>
                      <a:gd name="connsiteY175" fmla="*/ 169415 h 1400987"/>
                      <a:gd name="connsiteX176" fmla="*/ 792983 w 1631183"/>
                      <a:gd name="connsiteY176" fmla="*/ 176559 h 1400987"/>
                      <a:gd name="connsiteX177" fmla="*/ 785839 w 1631183"/>
                      <a:gd name="connsiteY177" fmla="*/ 202752 h 1400987"/>
                      <a:gd name="connsiteX178" fmla="*/ 778696 w 1631183"/>
                      <a:gd name="connsiteY178" fmla="*/ 205134 h 1400987"/>
                      <a:gd name="connsiteX179" fmla="*/ 769171 w 1631183"/>
                      <a:gd name="connsiteY179" fmla="*/ 221802 h 1400987"/>
                      <a:gd name="connsiteX180" fmla="*/ 766789 w 1631183"/>
                      <a:gd name="connsiteY180" fmla="*/ 228946 h 1400987"/>
                      <a:gd name="connsiteX181" fmla="*/ 773933 w 1631183"/>
                      <a:gd name="connsiteY181" fmla="*/ 224184 h 1400987"/>
                      <a:gd name="connsiteX182" fmla="*/ 781077 w 1631183"/>
                      <a:gd name="connsiteY182" fmla="*/ 221802 h 1400987"/>
                      <a:gd name="connsiteX183" fmla="*/ 792983 w 1631183"/>
                      <a:gd name="connsiteY183" fmla="*/ 224184 h 1400987"/>
                      <a:gd name="connsiteX184" fmla="*/ 797746 w 1631183"/>
                      <a:gd name="connsiteY184" fmla="*/ 231327 h 1400987"/>
                      <a:gd name="connsiteX185" fmla="*/ 788221 w 1631183"/>
                      <a:gd name="connsiteY185" fmla="*/ 257521 h 1400987"/>
                      <a:gd name="connsiteX186" fmla="*/ 781077 w 1631183"/>
                      <a:gd name="connsiteY186" fmla="*/ 259902 h 1400987"/>
                      <a:gd name="connsiteX187" fmla="*/ 766789 w 1631183"/>
                      <a:gd name="connsiteY187" fmla="*/ 271809 h 1400987"/>
                      <a:gd name="connsiteX188" fmla="*/ 762027 w 1631183"/>
                      <a:gd name="connsiteY188" fmla="*/ 278952 h 1400987"/>
                      <a:gd name="connsiteX189" fmla="*/ 757264 w 1631183"/>
                      <a:gd name="connsiteY189" fmla="*/ 298002 h 1400987"/>
                      <a:gd name="connsiteX190" fmla="*/ 747739 w 1631183"/>
                      <a:gd name="connsiteY190" fmla="*/ 312290 h 1400987"/>
                      <a:gd name="connsiteX191" fmla="*/ 740596 w 1631183"/>
                      <a:gd name="connsiteY191" fmla="*/ 314671 h 1400987"/>
                      <a:gd name="connsiteX192" fmla="*/ 702496 w 1631183"/>
                      <a:gd name="connsiteY192" fmla="*/ 317052 h 1400987"/>
                      <a:gd name="connsiteX193" fmla="*/ 673921 w 1631183"/>
                      <a:gd name="connsiteY193" fmla="*/ 324196 h 1400987"/>
                      <a:gd name="connsiteX194" fmla="*/ 662014 w 1631183"/>
                      <a:gd name="connsiteY194" fmla="*/ 321815 h 1400987"/>
                      <a:gd name="connsiteX195" fmla="*/ 669158 w 1631183"/>
                      <a:gd name="connsiteY195" fmla="*/ 302765 h 1400987"/>
                      <a:gd name="connsiteX196" fmla="*/ 671539 w 1631183"/>
                      <a:gd name="connsiteY196" fmla="*/ 295621 h 1400987"/>
                      <a:gd name="connsiteX197" fmla="*/ 664396 w 1631183"/>
                      <a:gd name="connsiteY197" fmla="*/ 290859 h 1400987"/>
                      <a:gd name="connsiteX198" fmla="*/ 626296 w 1631183"/>
                      <a:gd name="connsiteY198" fmla="*/ 295621 h 1400987"/>
                      <a:gd name="connsiteX199" fmla="*/ 612008 w 1631183"/>
                      <a:gd name="connsiteY199" fmla="*/ 305146 h 1400987"/>
                      <a:gd name="connsiteX200" fmla="*/ 600102 w 1631183"/>
                      <a:gd name="connsiteY200" fmla="*/ 314671 h 1400987"/>
                      <a:gd name="connsiteX201" fmla="*/ 592958 w 1631183"/>
                      <a:gd name="connsiteY201" fmla="*/ 321815 h 1400987"/>
                      <a:gd name="connsiteX202" fmla="*/ 576289 w 1631183"/>
                      <a:gd name="connsiteY202" fmla="*/ 314671 h 1400987"/>
                      <a:gd name="connsiteX203" fmla="*/ 573908 w 1631183"/>
                      <a:gd name="connsiteY203" fmla="*/ 307527 h 1400987"/>
                      <a:gd name="connsiteX204" fmla="*/ 559621 w 1631183"/>
                      <a:gd name="connsiteY204" fmla="*/ 302765 h 1400987"/>
                      <a:gd name="connsiteX205" fmla="*/ 554858 w 1631183"/>
                      <a:gd name="connsiteY205" fmla="*/ 295621 h 1400987"/>
                      <a:gd name="connsiteX206" fmla="*/ 552477 w 1631183"/>
                      <a:gd name="connsiteY206" fmla="*/ 286096 h 1400987"/>
                      <a:gd name="connsiteX207" fmla="*/ 545333 w 1631183"/>
                      <a:gd name="connsiteY207" fmla="*/ 281334 h 1400987"/>
                      <a:gd name="connsiteX208" fmla="*/ 521521 w 1631183"/>
                      <a:gd name="connsiteY208" fmla="*/ 286096 h 1400987"/>
                      <a:gd name="connsiteX209" fmla="*/ 507233 w 1631183"/>
                      <a:gd name="connsiteY209" fmla="*/ 295621 h 1400987"/>
                      <a:gd name="connsiteX210" fmla="*/ 495327 w 1631183"/>
                      <a:gd name="connsiteY210" fmla="*/ 309909 h 1400987"/>
                      <a:gd name="connsiteX211" fmla="*/ 490564 w 1631183"/>
                      <a:gd name="connsiteY211" fmla="*/ 317052 h 1400987"/>
                      <a:gd name="connsiteX212" fmla="*/ 476277 w 1631183"/>
                      <a:gd name="connsiteY212" fmla="*/ 326577 h 1400987"/>
                      <a:gd name="connsiteX213" fmla="*/ 461989 w 1631183"/>
                      <a:gd name="connsiteY213" fmla="*/ 336102 h 1400987"/>
                      <a:gd name="connsiteX214" fmla="*/ 447702 w 1631183"/>
                      <a:gd name="connsiteY214" fmla="*/ 345627 h 1400987"/>
                      <a:gd name="connsiteX215" fmla="*/ 426271 w 1631183"/>
                      <a:gd name="connsiteY215" fmla="*/ 352771 h 1400987"/>
                      <a:gd name="connsiteX216" fmla="*/ 411983 w 1631183"/>
                      <a:gd name="connsiteY216" fmla="*/ 357534 h 1400987"/>
                      <a:gd name="connsiteX217" fmla="*/ 402458 w 1631183"/>
                      <a:gd name="connsiteY217" fmla="*/ 362296 h 1400987"/>
                      <a:gd name="connsiteX218" fmla="*/ 388171 w 1631183"/>
                      <a:gd name="connsiteY218" fmla="*/ 371821 h 1400987"/>
                      <a:gd name="connsiteX219" fmla="*/ 383408 w 1631183"/>
                      <a:gd name="connsiteY219" fmla="*/ 378965 h 1400987"/>
                      <a:gd name="connsiteX220" fmla="*/ 359596 w 1631183"/>
                      <a:gd name="connsiteY220" fmla="*/ 386109 h 1400987"/>
                      <a:gd name="connsiteX221" fmla="*/ 345308 w 1631183"/>
                      <a:gd name="connsiteY221" fmla="*/ 393252 h 1400987"/>
                      <a:gd name="connsiteX222" fmla="*/ 335783 w 1631183"/>
                      <a:gd name="connsiteY222" fmla="*/ 390871 h 1400987"/>
                      <a:gd name="connsiteX223" fmla="*/ 304827 w 1631183"/>
                      <a:gd name="connsiteY223" fmla="*/ 388490 h 1400987"/>
                      <a:gd name="connsiteX224" fmla="*/ 297683 w 1631183"/>
                      <a:gd name="connsiteY224" fmla="*/ 386109 h 1400987"/>
                      <a:gd name="connsiteX225" fmla="*/ 292921 w 1631183"/>
                      <a:gd name="connsiteY225" fmla="*/ 378965 h 1400987"/>
                      <a:gd name="connsiteX226" fmla="*/ 278633 w 1631183"/>
                      <a:gd name="connsiteY226" fmla="*/ 374202 h 1400987"/>
                      <a:gd name="connsiteX227" fmla="*/ 271489 w 1631183"/>
                      <a:gd name="connsiteY227" fmla="*/ 378965 h 1400987"/>
                      <a:gd name="connsiteX228" fmla="*/ 269108 w 1631183"/>
                      <a:gd name="connsiteY228" fmla="*/ 386109 h 1400987"/>
                      <a:gd name="connsiteX229" fmla="*/ 266727 w 1631183"/>
                      <a:gd name="connsiteY229" fmla="*/ 402777 h 1400987"/>
                      <a:gd name="connsiteX230" fmla="*/ 276252 w 1631183"/>
                      <a:gd name="connsiteY230" fmla="*/ 436115 h 1400987"/>
                      <a:gd name="connsiteX231" fmla="*/ 283396 w 1631183"/>
                      <a:gd name="connsiteY231" fmla="*/ 438496 h 1400987"/>
                      <a:gd name="connsiteX232" fmla="*/ 292921 w 1631183"/>
                      <a:gd name="connsiteY232" fmla="*/ 457546 h 1400987"/>
                      <a:gd name="connsiteX233" fmla="*/ 302446 w 1631183"/>
                      <a:gd name="connsiteY233" fmla="*/ 471834 h 1400987"/>
                      <a:gd name="connsiteX234" fmla="*/ 316733 w 1631183"/>
                      <a:gd name="connsiteY234" fmla="*/ 486121 h 1400987"/>
                      <a:gd name="connsiteX235" fmla="*/ 323877 w 1631183"/>
                      <a:gd name="connsiteY235" fmla="*/ 493265 h 1400987"/>
                      <a:gd name="connsiteX236" fmla="*/ 326258 w 1631183"/>
                      <a:gd name="connsiteY236" fmla="*/ 524221 h 1400987"/>
                      <a:gd name="connsiteX237" fmla="*/ 319114 w 1631183"/>
                      <a:gd name="connsiteY237" fmla="*/ 526602 h 1400987"/>
                      <a:gd name="connsiteX238" fmla="*/ 304827 w 1631183"/>
                      <a:gd name="connsiteY238" fmla="*/ 524221 h 1400987"/>
                      <a:gd name="connsiteX239" fmla="*/ 295302 w 1631183"/>
                      <a:gd name="connsiteY239" fmla="*/ 502790 h 1400987"/>
                      <a:gd name="connsiteX240" fmla="*/ 288158 w 1631183"/>
                      <a:gd name="connsiteY240" fmla="*/ 498027 h 1400987"/>
                      <a:gd name="connsiteX241" fmla="*/ 281014 w 1631183"/>
                      <a:gd name="connsiteY241" fmla="*/ 500409 h 1400987"/>
                      <a:gd name="connsiteX242" fmla="*/ 266727 w 1631183"/>
                      <a:gd name="connsiteY242" fmla="*/ 514696 h 1400987"/>
                      <a:gd name="connsiteX243" fmla="*/ 259583 w 1631183"/>
                      <a:gd name="connsiteY243" fmla="*/ 519459 h 1400987"/>
                      <a:gd name="connsiteX244" fmla="*/ 250058 w 1631183"/>
                      <a:gd name="connsiteY244" fmla="*/ 533746 h 1400987"/>
                      <a:gd name="connsiteX245" fmla="*/ 245296 w 1631183"/>
                      <a:gd name="connsiteY245" fmla="*/ 548034 h 1400987"/>
                      <a:gd name="connsiteX246" fmla="*/ 242914 w 1631183"/>
                      <a:gd name="connsiteY246" fmla="*/ 562321 h 1400987"/>
                      <a:gd name="connsiteX247" fmla="*/ 231008 w 1631183"/>
                      <a:gd name="connsiteY247" fmla="*/ 574227 h 1400987"/>
                      <a:gd name="connsiteX248" fmla="*/ 219102 w 1631183"/>
                      <a:gd name="connsiteY248" fmla="*/ 586134 h 1400987"/>
                      <a:gd name="connsiteX249" fmla="*/ 214339 w 1631183"/>
                      <a:gd name="connsiteY249" fmla="*/ 578990 h 1400987"/>
                      <a:gd name="connsiteX250" fmla="*/ 211958 w 1631183"/>
                      <a:gd name="connsiteY250" fmla="*/ 564702 h 1400987"/>
                      <a:gd name="connsiteX251" fmla="*/ 202433 w 1631183"/>
                      <a:gd name="connsiteY251" fmla="*/ 550415 h 1400987"/>
                      <a:gd name="connsiteX252" fmla="*/ 200052 w 1631183"/>
                      <a:gd name="connsiteY252" fmla="*/ 543271 h 1400987"/>
                      <a:gd name="connsiteX253" fmla="*/ 166714 w 1631183"/>
                      <a:gd name="connsiteY253" fmla="*/ 540890 h 1400987"/>
                      <a:gd name="connsiteX254" fmla="*/ 159571 w 1631183"/>
                      <a:gd name="connsiteY254" fmla="*/ 538509 h 1400987"/>
                      <a:gd name="connsiteX255" fmla="*/ 152427 w 1631183"/>
                      <a:gd name="connsiteY255" fmla="*/ 531365 h 1400987"/>
                      <a:gd name="connsiteX256" fmla="*/ 142902 w 1631183"/>
                      <a:gd name="connsiteY256" fmla="*/ 517077 h 1400987"/>
                      <a:gd name="connsiteX257" fmla="*/ 121471 w 1631183"/>
                      <a:gd name="connsiteY257" fmla="*/ 509934 h 1400987"/>
                      <a:gd name="connsiteX258" fmla="*/ 114327 w 1631183"/>
                      <a:gd name="connsiteY258" fmla="*/ 507552 h 1400987"/>
                      <a:gd name="connsiteX259" fmla="*/ 107183 w 1631183"/>
                      <a:gd name="connsiteY259" fmla="*/ 502790 h 1400987"/>
                      <a:gd name="connsiteX260" fmla="*/ 102421 w 1631183"/>
                      <a:gd name="connsiteY260" fmla="*/ 495646 h 1400987"/>
                      <a:gd name="connsiteX261" fmla="*/ 88133 w 1631183"/>
                      <a:gd name="connsiteY261" fmla="*/ 486121 h 1400987"/>
                      <a:gd name="connsiteX262" fmla="*/ 66702 w 1631183"/>
                      <a:gd name="connsiteY262" fmla="*/ 488502 h 1400987"/>
                      <a:gd name="connsiteX263" fmla="*/ 50033 w 1631183"/>
                      <a:gd name="connsiteY263" fmla="*/ 507552 h 1400987"/>
                      <a:gd name="connsiteX264" fmla="*/ 42889 w 1631183"/>
                      <a:gd name="connsiteY264" fmla="*/ 521840 h 1400987"/>
                      <a:gd name="connsiteX265" fmla="*/ 38127 w 1631183"/>
                      <a:gd name="connsiteY265" fmla="*/ 528984 h 1400987"/>
                      <a:gd name="connsiteX266" fmla="*/ 40508 w 1631183"/>
                      <a:gd name="connsiteY266" fmla="*/ 545652 h 1400987"/>
                      <a:gd name="connsiteX267" fmla="*/ 47652 w 1631183"/>
                      <a:gd name="connsiteY267" fmla="*/ 552796 h 1400987"/>
                      <a:gd name="connsiteX268" fmla="*/ 52414 w 1631183"/>
                      <a:gd name="connsiteY268" fmla="*/ 559940 h 1400987"/>
                      <a:gd name="connsiteX269" fmla="*/ 38127 w 1631183"/>
                      <a:gd name="connsiteY269" fmla="*/ 571846 h 1400987"/>
                      <a:gd name="connsiteX270" fmla="*/ 23839 w 1631183"/>
                      <a:gd name="connsiteY270" fmla="*/ 569465 h 1400987"/>
                      <a:gd name="connsiteX271" fmla="*/ 2408 w 1631183"/>
                      <a:gd name="connsiteY271" fmla="*/ 569465 h 1400987"/>
                      <a:gd name="connsiteX272" fmla="*/ 27 w 1631183"/>
                      <a:gd name="connsiteY272" fmla="*/ 576609 h 1400987"/>
                      <a:gd name="connsiteX273" fmla="*/ 11933 w 1631183"/>
                      <a:gd name="connsiteY273" fmla="*/ 598040 h 1400987"/>
                      <a:gd name="connsiteX274" fmla="*/ 16696 w 1631183"/>
                      <a:gd name="connsiteY274" fmla="*/ 605184 h 1400987"/>
                      <a:gd name="connsiteX275" fmla="*/ 23839 w 1631183"/>
                      <a:gd name="connsiteY275" fmla="*/ 609946 h 1400987"/>
                      <a:gd name="connsiteX276" fmla="*/ 38127 w 1631183"/>
                      <a:gd name="connsiteY276" fmla="*/ 624234 h 1400987"/>
                      <a:gd name="connsiteX277" fmla="*/ 45271 w 1631183"/>
                      <a:gd name="connsiteY277" fmla="*/ 628996 h 1400987"/>
                      <a:gd name="connsiteX278" fmla="*/ 59558 w 1631183"/>
                      <a:gd name="connsiteY278" fmla="*/ 638521 h 1400987"/>
                      <a:gd name="connsiteX279" fmla="*/ 92896 w 1631183"/>
                      <a:gd name="connsiteY279" fmla="*/ 636140 h 1400987"/>
                      <a:gd name="connsiteX280" fmla="*/ 95277 w 1631183"/>
                      <a:gd name="connsiteY280" fmla="*/ 628996 h 1400987"/>
                      <a:gd name="connsiteX281" fmla="*/ 102421 w 1631183"/>
                      <a:gd name="connsiteY281" fmla="*/ 581371 h 1400987"/>
                      <a:gd name="connsiteX282" fmla="*/ 109564 w 1631183"/>
                      <a:gd name="connsiteY282" fmla="*/ 578990 h 1400987"/>
                      <a:gd name="connsiteX283" fmla="*/ 114327 w 1631183"/>
                      <a:gd name="connsiteY283" fmla="*/ 586134 h 1400987"/>
                      <a:gd name="connsiteX284" fmla="*/ 114327 w 1631183"/>
                      <a:gd name="connsiteY284" fmla="*/ 650427 h 1400987"/>
                      <a:gd name="connsiteX285" fmla="*/ 126233 w 1631183"/>
                      <a:gd name="connsiteY285" fmla="*/ 662334 h 1400987"/>
                      <a:gd name="connsiteX286" fmla="*/ 145283 w 1631183"/>
                      <a:gd name="connsiteY286" fmla="*/ 667096 h 1400987"/>
                      <a:gd name="connsiteX287" fmla="*/ 159571 w 1631183"/>
                      <a:gd name="connsiteY287" fmla="*/ 671859 h 1400987"/>
                      <a:gd name="connsiteX288" fmla="*/ 164333 w 1631183"/>
                      <a:gd name="connsiteY288" fmla="*/ 679002 h 1400987"/>
                      <a:gd name="connsiteX289" fmla="*/ 171477 w 1631183"/>
                      <a:gd name="connsiteY289" fmla="*/ 681384 h 1400987"/>
                      <a:gd name="connsiteX290" fmla="*/ 188146 w 1631183"/>
                      <a:gd name="connsiteY290" fmla="*/ 690909 h 1400987"/>
                      <a:gd name="connsiteX291" fmla="*/ 202433 w 1631183"/>
                      <a:gd name="connsiteY291" fmla="*/ 698052 h 1400987"/>
                      <a:gd name="connsiteX292" fmla="*/ 214339 w 1631183"/>
                      <a:gd name="connsiteY292" fmla="*/ 712340 h 1400987"/>
                      <a:gd name="connsiteX293" fmla="*/ 228627 w 1631183"/>
                      <a:gd name="connsiteY293" fmla="*/ 726627 h 1400987"/>
                      <a:gd name="connsiteX294" fmla="*/ 235771 w 1631183"/>
                      <a:gd name="connsiteY294" fmla="*/ 731390 h 1400987"/>
                      <a:gd name="connsiteX295" fmla="*/ 250058 w 1631183"/>
                      <a:gd name="connsiteY295" fmla="*/ 745677 h 1400987"/>
                      <a:gd name="connsiteX296" fmla="*/ 257202 w 1631183"/>
                      <a:gd name="connsiteY296" fmla="*/ 752821 h 1400987"/>
                      <a:gd name="connsiteX297" fmla="*/ 269108 w 1631183"/>
                      <a:gd name="connsiteY297" fmla="*/ 767109 h 1400987"/>
                      <a:gd name="connsiteX298" fmla="*/ 276252 w 1631183"/>
                      <a:gd name="connsiteY298" fmla="*/ 769490 h 1400987"/>
                      <a:gd name="connsiteX299" fmla="*/ 328639 w 1631183"/>
                      <a:gd name="connsiteY299" fmla="*/ 769490 h 1400987"/>
                      <a:gd name="connsiteX300" fmla="*/ 342927 w 1631183"/>
                      <a:gd name="connsiteY300" fmla="*/ 774252 h 1400987"/>
                      <a:gd name="connsiteX301" fmla="*/ 350071 w 1631183"/>
                      <a:gd name="connsiteY301" fmla="*/ 776634 h 1400987"/>
                      <a:gd name="connsiteX302" fmla="*/ 364358 w 1631183"/>
                      <a:gd name="connsiteY302" fmla="*/ 786159 h 1400987"/>
                      <a:gd name="connsiteX303" fmla="*/ 381027 w 1631183"/>
                      <a:gd name="connsiteY303" fmla="*/ 790921 h 1400987"/>
                      <a:gd name="connsiteX304" fmla="*/ 388171 w 1631183"/>
                      <a:gd name="connsiteY304" fmla="*/ 795684 h 1400987"/>
                      <a:gd name="connsiteX305" fmla="*/ 423889 w 1631183"/>
                      <a:gd name="connsiteY305" fmla="*/ 802827 h 1400987"/>
                      <a:gd name="connsiteX306" fmla="*/ 435796 w 1631183"/>
                      <a:gd name="connsiteY306" fmla="*/ 798065 h 1400987"/>
                      <a:gd name="connsiteX307" fmla="*/ 433414 w 1631183"/>
                      <a:gd name="connsiteY307" fmla="*/ 781396 h 1400987"/>
                      <a:gd name="connsiteX308" fmla="*/ 428652 w 1631183"/>
                      <a:gd name="connsiteY308" fmla="*/ 767109 h 1400987"/>
                      <a:gd name="connsiteX309" fmla="*/ 431033 w 1631183"/>
                      <a:gd name="connsiteY309" fmla="*/ 759965 h 1400987"/>
                      <a:gd name="connsiteX310" fmla="*/ 440558 w 1631183"/>
                      <a:gd name="connsiteY310" fmla="*/ 755202 h 1400987"/>
                      <a:gd name="connsiteX311" fmla="*/ 447702 w 1631183"/>
                      <a:gd name="connsiteY311" fmla="*/ 750440 h 1400987"/>
                      <a:gd name="connsiteX312" fmla="*/ 461989 w 1631183"/>
                      <a:gd name="connsiteY312" fmla="*/ 745677 h 1400987"/>
                      <a:gd name="connsiteX313" fmla="*/ 471514 w 1631183"/>
                      <a:gd name="connsiteY313" fmla="*/ 748059 h 1400987"/>
                      <a:gd name="connsiteX314" fmla="*/ 473896 w 1631183"/>
                      <a:gd name="connsiteY314" fmla="*/ 755202 h 1400987"/>
                      <a:gd name="connsiteX315" fmla="*/ 481039 w 1631183"/>
                      <a:gd name="connsiteY315" fmla="*/ 769490 h 1400987"/>
                      <a:gd name="connsiteX316" fmla="*/ 473896 w 1631183"/>
                      <a:gd name="connsiteY316" fmla="*/ 790921 h 1400987"/>
                      <a:gd name="connsiteX317" fmla="*/ 469133 w 1631183"/>
                      <a:gd name="connsiteY317" fmla="*/ 805209 h 1400987"/>
                      <a:gd name="connsiteX318" fmla="*/ 476277 w 1631183"/>
                      <a:gd name="connsiteY318" fmla="*/ 819496 h 1400987"/>
                      <a:gd name="connsiteX319" fmla="*/ 492946 w 1631183"/>
                      <a:gd name="connsiteY319" fmla="*/ 814734 h 1400987"/>
                      <a:gd name="connsiteX320" fmla="*/ 500089 w 1631183"/>
                      <a:gd name="connsiteY320" fmla="*/ 809971 h 1400987"/>
                      <a:gd name="connsiteX321" fmla="*/ 502471 w 1631183"/>
                      <a:gd name="connsiteY321" fmla="*/ 802827 h 1400987"/>
                      <a:gd name="connsiteX322" fmla="*/ 509614 w 1631183"/>
                      <a:gd name="connsiteY322" fmla="*/ 807590 h 1400987"/>
                      <a:gd name="connsiteX323" fmla="*/ 516758 w 1631183"/>
                      <a:gd name="connsiteY323" fmla="*/ 809971 h 1400987"/>
                      <a:gd name="connsiteX324" fmla="*/ 540571 w 1631183"/>
                      <a:gd name="connsiteY324" fmla="*/ 812352 h 1400987"/>
                      <a:gd name="connsiteX325" fmla="*/ 564383 w 1631183"/>
                      <a:gd name="connsiteY325" fmla="*/ 817115 h 1400987"/>
                      <a:gd name="connsiteX326" fmla="*/ 616771 w 1631183"/>
                      <a:gd name="connsiteY326" fmla="*/ 814734 h 1400987"/>
                      <a:gd name="connsiteX327" fmla="*/ 623914 w 1631183"/>
                      <a:gd name="connsiteY327" fmla="*/ 809971 h 1400987"/>
                      <a:gd name="connsiteX328" fmla="*/ 633439 w 1631183"/>
                      <a:gd name="connsiteY328" fmla="*/ 809971 h 1400987"/>
                      <a:gd name="connsiteX329" fmla="*/ 638202 w 1631183"/>
                      <a:gd name="connsiteY329" fmla="*/ 826640 h 1400987"/>
                      <a:gd name="connsiteX330" fmla="*/ 645346 w 1631183"/>
                      <a:gd name="connsiteY330" fmla="*/ 831402 h 1400987"/>
                      <a:gd name="connsiteX331" fmla="*/ 652489 w 1631183"/>
                      <a:gd name="connsiteY331" fmla="*/ 845690 h 1400987"/>
                      <a:gd name="connsiteX332" fmla="*/ 647727 w 1631183"/>
                      <a:gd name="connsiteY332" fmla="*/ 852834 h 1400987"/>
                      <a:gd name="connsiteX333" fmla="*/ 638202 w 1631183"/>
                      <a:gd name="connsiteY333" fmla="*/ 867121 h 1400987"/>
                      <a:gd name="connsiteX334" fmla="*/ 642964 w 1631183"/>
                      <a:gd name="connsiteY334" fmla="*/ 909984 h 1400987"/>
                      <a:gd name="connsiteX335" fmla="*/ 645346 w 1631183"/>
                      <a:gd name="connsiteY335" fmla="*/ 917127 h 1400987"/>
                      <a:gd name="connsiteX336" fmla="*/ 650108 w 1631183"/>
                      <a:gd name="connsiteY336" fmla="*/ 924271 h 1400987"/>
                      <a:gd name="connsiteX337" fmla="*/ 652489 w 1631183"/>
                      <a:gd name="connsiteY337" fmla="*/ 931415 h 1400987"/>
                      <a:gd name="connsiteX338" fmla="*/ 673921 w 1631183"/>
                      <a:gd name="connsiteY338" fmla="*/ 943321 h 1400987"/>
                      <a:gd name="connsiteX339" fmla="*/ 721546 w 1631183"/>
                      <a:gd name="connsiteY339" fmla="*/ 950465 h 1400987"/>
                      <a:gd name="connsiteX340" fmla="*/ 726308 w 1631183"/>
                      <a:gd name="connsiteY340" fmla="*/ 957609 h 1400987"/>
                      <a:gd name="connsiteX341" fmla="*/ 733452 w 1631183"/>
                      <a:gd name="connsiteY341" fmla="*/ 962371 h 1400987"/>
                      <a:gd name="connsiteX342" fmla="*/ 747739 w 1631183"/>
                      <a:gd name="connsiteY342" fmla="*/ 967134 h 1400987"/>
                      <a:gd name="connsiteX343" fmla="*/ 754883 w 1631183"/>
                      <a:gd name="connsiteY343" fmla="*/ 969515 h 1400987"/>
                      <a:gd name="connsiteX344" fmla="*/ 764408 w 1631183"/>
                      <a:gd name="connsiteY344" fmla="*/ 974277 h 1400987"/>
                      <a:gd name="connsiteX345" fmla="*/ 769171 w 1631183"/>
                      <a:gd name="connsiteY345" fmla="*/ 981421 h 1400987"/>
                      <a:gd name="connsiteX346" fmla="*/ 776314 w 1631183"/>
                      <a:gd name="connsiteY346" fmla="*/ 986184 h 1400987"/>
                      <a:gd name="connsiteX347" fmla="*/ 778696 w 1631183"/>
                      <a:gd name="connsiteY347" fmla="*/ 1002852 h 1400987"/>
                      <a:gd name="connsiteX348" fmla="*/ 781077 w 1631183"/>
                      <a:gd name="connsiteY348" fmla="*/ 1014759 h 1400987"/>
                      <a:gd name="connsiteX349" fmla="*/ 785839 w 1631183"/>
                      <a:gd name="connsiteY349" fmla="*/ 1021902 h 1400987"/>
                      <a:gd name="connsiteX350" fmla="*/ 790602 w 1631183"/>
                      <a:gd name="connsiteY350" fmla="*/ 1036190 h 1400987"/>
                      <a:gd name="connsiteX351" fmla="*/ 792983 w 1631183"/>
                      <a:gd name="connsiteY351" fmla="*/ 1043334 h 1400987"/>
                      <a:gd name="connsiteX352" fmla="*/ 797746 w 1631183"/>
                      <a:gd name="connsiteY352" fmla="*/ 1050477 h 1400987"/>
                      <a:gd name="connsiteX353" fmla="*/ 809652 w 1631183"/>
                      <a:gd name="connsiteY353" fmla="*/ 1069527 h 1400987"/>
                      <a:gd name="connsiteX354" fmla="*/ 821558 w 1631183"/>
                      <a:gd name="connsiteY354" fmla="*/ 1081434 h 1400987"/>
                      <a:gd name="connsiteX355" fmla="*/ 826321 w 1631183"/>
                      <a:gd name="connsiteY355" fmla="*/ 1088577 h 1400987"/>
                      <a:gd name="connsiteX356" fmla="*/ 852514 w 1631183"/>
                      <a:gd name="connsiteY356" fmla="*/ 1102865 h 1400987"/>
                      <a:gd name="connsiteX357" fmla="*/ 854896 w 1631183"/>
                      <a:gd name="connsiteY357" fmla="*/ 1110009 h 1400987"/>
                      <a:gd name="connsiteX358" fmla="*/ 859658 w 1631183"/>
                      <a:gd name="connsiteY358" fmla="*/ 1129059 h 1400987"/>
                      <a:gd name="connsiteX359" fmla="*/ 864421 w 1631183"/>
                      <a:gd name="connsiteY359" fmla="*/ 1136202 h 1400987"/>
                      <a:gd name="connsiteX360" fmla="*/ 866802 w 1631183"/>
                      <a:gd name="connsiteY360" fmla="*/ 1143346 h 1400987"/>
                      <a:gd name="connsiteX361" fmla="*/ 876327 w 1631183"/>
                      <a:gd name="connsiteY361" fmla="*/ 1157634 h 1400987"/>
                      <a:gd name="connsiteX362" fmla="*/ 892996 w 1631183"/>
                      <a:gd name="connsiteY362" fmla="*/ 1169540 h 1400987"/>
                      <a:gd name="connsiteX363" fmla="*/ 900139 w 1631183"/>
                      <a:gd name="connsiteY363" fmla="*/ 1171921 h 1400987"/>
                      <a:gd name="connsiteX364" fmla="*/ 907283 w 1631183"/>
                      <a:gd name="connsiteY364" fmla="*/ 1174302 h 1400987"/>
                      <a:gd name="connsiteX365" fmla="*/ 921571 w 1631183"/>
                      <a:gd name="connsiteY365" fmla="*/ 1171921 h 1400987"/>
                      <a:gd name="connsiteX366" fmla="*/ 928714 w 1631183"/>
                      <a:gd name="connsiteY366" fmla="*/ 1157634 h 1400987"/>
                      <a:gd name="connsiteX367" fmla="*/ 935858 w 1631183"/>
                      <a:gd name="connsiteY367" fmla="*/ 1152871 h 1400987"/>
                      <a:gd name="connsiteX368" fmla="*/ 969196 w 1631183"/>
                      <a:gd name="connsiteY368" fmla="*/ 1148109 h 1400987"/>
                      <a:gd name="connsiteX369" fmla="*/ 971577 w 1631183"/>
                      <a:gd name="connsiteY369" fmla="*/ 1155252 h 1400987"/>
                      <a:gd name="connsiteX370" fmla="*/ 978721 w 1631183"/>
                      <a:gd name="connsiteY370" fmla="*/ 1162396 h 1400987"/>
                      <a:gd name="connsiteX371" fmla="*/ 988246 w 1631183"/>
                      <a:gd name="connsiteY371" fmla="*/ 1176684 h 1400987"/>
                      <a:gd name="connsiteX372" fmla="*/ 1002533 w 1631183"/>
                      <a:gd name="connsiteY372" fmla="*/ 1188590 h 1400987"/>
                      <a:gd name="connsiteX373" fmla="*/ 1009677 w 1631183"/>
                      <a:gd name="connsiteY373" fmla="*/ 1193352 h 1400987"/>
                      <a:gd name="connsiteX374" fmla="*/ 1028727 w 1631183"/>
                      <a:gd name="connsiteY374" fmla="*/ 1210021 h 1400987"/>
                      <a:gd name="connsiteX375" fmla="*/ 1035871 w 1631183"/>
                      <a:gd name="connsiteY375" fmla="*/ 1214784 h 1400987"/>
                      <a:gd name="connsiteX376" fmla="*/ 1038252 w 1631183"/>
                      <a:gd name="connsiteY376" fmla="*/ 1221927 h 1400987"/>
                      <a:gd name="connsiteX377" fmla="*/ 1050158 w 1631183"/>
                      <a:gd name="connsiteY377" fmla="*/ 1226690 h 1400987"/>
                      <a:gd name="connsiteX378" fmla="*/ 1066827 w 1631183"/>
                      <a:gd name="connsiteY378" fmla="*/ 1221927 h 1400987"/>
                      <a:gd name="connsiteX379" fmla="*/ 1081114 w 1631183"/>
                      <a:gd name="connsiteY379" fmla="*/ 1224309 h 1400987"/>
                      <a:gd name="connsiteX380" fmla="*/ 1085877 w 1631183"/>
                      <a:gd name="connsiteY380" fmla="*/ 1238596 h 1400987"/>
                      <a:gd name="connsiteX381" fmla="*/ 1093021 w 1631183"/>
                      <a:gd name="connsiteY381" fmla="*/ 1252884 h 1400987"/>
                      <a:gd name="connsiteX382" fmla="*/ 1085877 w 1631183"/>
                      <a:gd name="connsiteY382" fmla="*/ 1279077 h 1400987"/>
                      <a:gd name="connsiteX383" fmla="*/ 1078733 w 1631183"/>
                      <a:gd name="connsiteY383" fmla="*/ 1286221 h 1400987"/>
                      <a:gd name="connsiteX384" fmla="*/ 1069208 w 1631183"/>
                      <a:gd name="connsiteY384" fmla="*/ 1300509 h 1400987"/>
                      <a:gd name="connsiteX385" fmla="*/ 1052539 w 1631183"/>
                      <a:gd name="connsiteY385" fmla="*/ 1302890 h 1400987"/>
                      <a:gd name="connsiteX386" fmla="*/ 1045396 w 1631183"/>
                      <a:gd name="connsiteY386" fmla="*/ 1310034 h 1400987"/>
                      <a:gd name="connsiteX387" fmla="*/ 1043014 w 1631183"/>
                      <a:gd name="connsiteY387" fmla="*/ 1317177 h 1400987"/>
                      <a:gd name="connsiteX388" fmla="*/ 1040633 w 1631183"/>
                      <a:gd name="connsiteY388" fmla="*/ 1326702 h 1400987"/>
                      <a:gd name="connsiteX389" fmla="*/ 1033489 w 1631183"/>
                      <a:gd name="connsiteY389" fmla="*/ 1329084 h 1400987"/>
                      <a:gd name="connsiteX390" fmla="*/ 1023964 w 1631183"/>
                      <a:gd name="connsiteY390" fmla="*/ 1333846 h 1400987"/>
                      <a:gd name="connsiteX391" fmla="*/ 1019202 w 1631183"/>
                      <a:gd name="connsiteY391" fmla="*/ 1348134 h 1400987"/>
                      <a:gd name="connsiteX392" fmla="*/ 1014439 w 1631183"/>
                      <a:gd name="connsiteY392" fmla="*/ 1364802 h 1400987"/>
                      <a:gd name="connsiteX393" fmla="*/ 1016821 w 1631183"/>
                      <a:gd name="connsiteY393" fmla="*/ 1374327 h 1400987"/>
                      <a:gd name="connsiteX394" fmla="*/ 1019202 w 1631183"/>
                      <a:gd name="connsiteY394" fmla="*/ 1381471 h 1400987"/>
                      <a:gd name="connsiteX395" fmla="*/ 1021583 w 1631183"/>
                      <a:gd name="connsiteY395" fmla="*/ 1395759 h 1400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Lst>
                    <a:rect l="l" t="t" r="r" b="b"/>
                    <a:pathLst>
                      <a:path w="1631183" h="1400987">
                        <a:moveTo>
                          <a:pt x="1524027" y="371821"/>
                        </a:moveTo>
                        <a:cubicBezTo>
                          <a:pt x="1527393" y="388652"/>
                          <a:pt x="1525127" y="379884"/>
                          <a:pt x="1531171" y="398015"/>
                        </a:cubicBezTo>
                        <a:lnTo>
                          <a:pt x="1533552" y="405159"/>
                        </a:lnTo>
                        <a:cubicBezTo>
                          <a:pt x="1534346" y="407540"/>
                          <a:pt x="1535441" y="409841"/>
                          <a:pt x="1535933" y="412302"/>
                        </a:cubicBezTo>
                        <a:cubicBezTo>
                          <a:pt x="1536840" y="416839"/>
                          <a:pt x="1538253" y="426466"/>
                          <a:pt x="1540696" y="431352"/>
                        </a:cubicBezTo>
                        <a:cubicBezTo>
                          <a:pt x="1543199" y="436357"/>
                          <a:pt x="1548291" y="442287"/>
                          <a:pt x="1552602" y="445640"/>
                        </a:cubicBezTo>
                        <a:cubicBezTo>
                          <a:pt x="1557120" y="449154"/>
                          <a:pt x="1561459" y="453355"/>
                          <a:pt x="1566889" y="455165"/>
                        </a:cubicBezTo>
                        <a:cubicBezTo>
                          <a:pt x="1583101" y="460568"/>
                          <a:pt x="1571532" y="457338"/>
                          <a:pt x="1602608" y="459927"/>
                        </a:cubicBezTo>
                        <a:cubicBezTo>
                          <a:pt x="1605783" y="464690"/>
                          <a:pt x="1610745" y="468662"/>
                          <a:pt x="1612133" y="474215"/>
                        </a:cubicBezTo>
                        <a:cubicBezTo>
                          <a:pt x="1613390" y="479241"/>
                          <a:pt x="1615102" y="495164"/>
                          <a:pt x="1621658" y="500409"/>
                        </a:cubicBezTo>
                        <a:cubicBezTo>
                          <a:pt x="1623618" y="501977"/>
                          <a:pt x="1626421" y="501996"/>
                          <a:pt x="1628802" y="502790"/>
                        </a:cubicBezTo>
                        <a:cubicBezTo>
                          <a:pt x="1629596" y="505171"/>
                          <a:pt x="1631183" y="507424"/>
                          <a:pt x="1631183" y="509934"/>
                        </a:cubicBezTo>
                        <a:cubicBezTo>
                          <a:pt x="1631183" y="523379"/>
                          <a:pt x="1617968" y="518281"/>
                          <a:pt x="1607371" y="519459"/>
                        </a:cubicBezTo>
                        <a:cubicBezTo>
                          <a:pt x="1618764" y="536548"/>
                          <a:pt x="1612849" y="529698"/>
                          <a:pt x="1624039" y="540890"/>
                        </a:cubicBezTo>
                        <a:cubicBezTo>
                          <a:pt x="1623245" y="546446"/>
                          <a:pt x="1623938" y="552430"/>
                          <a:pt x="1621658" y="557559"/>
                        </a:cubicBezTo>
                        <a:cubicBezTo>
                          <a:pt x="1618980" y="563585"/>
                          <a:pt x="1603026" y="564236"/>
                          <a:pt x="1600227" y="564702"/>
                        </a:cubicBezTo>
                        <a:cubicBezTo>
                          <a:pt x="1594089" y="563825"/>
                          <a:pt x="1583062" y="563264"/>
                          <a:pt x="1576414" y="559940"/>
                        </a:cubicBezTo>
                        <a:cubicBezTo>
                          <a:pt x="1573854" y="558660"/>
                          <a:pt x="1571831" y="556457"/>
                          <a:pt x="1569271" y="555177"/>
                        </a:cubicBezTo>
                        <a:cubicBezTo>
                          <a:pt x="1567026" y="554054"/>
                          <a:pt x="1564372" y="553918"/>
                          <a:pt x="1562127" y="552796"/>
                        </a:cubicBezTo>
                        <a:cubicBezTo>
                          <a:pt x="1559567" y="551516"/>
                          <a:pt x="1557663" y="549039"/>
                          <a:pt x="1554983" y="548034"/>
                        </a:cubicBezTo>
                        <a:cubicBezTo>
                          <a:pt x="1551193" y="546613"/>
                          <a:pt x="1547046" y="546446"/>
                          <a:pt x="1543077" y="545652"/>
                        </a:cubicBezTo>
                        <a:cubicBezTo>
                          <a:pt x="1536727" y="546446"/>
                          <a:pt x="1530201" y="546350"/>
                          <a:pt x="1524027" y="548034"/>
                        </a:cubicBezTo>
                        <a:cubicBezTo>
                          <a:pt x="1521266" y="548787"/>
                          <a:pt x="1519498" y="551634"/>
                          <a:pt x="1516883" y="552796"/>
                        </a:cubicBezTo>
                        <a:cubicBezTo>
                          <a:pt x="1491379" y="564131"/>
                          <a:pt x="1511620" y="551544"/>
                          <a:pt x="1495452" y="562321"/>
                        </a:cubicBezTo>
                        <a:cubicBezTo>
                          <a:pt x="1455739" y="560231"/>
                          <a:pt x="1451491" y="558210"/>
                          <a:pt x="1414489" y="562321"/>
                        </a:cubicBezTo>
                        <a:cubicBezTo>
                          <a:pt x="1411995" y="562598"/>
                          <a:pt x="1409727" y="563908"/>
                          <a:pt x="1407346" y="564702"/>
                        </a:cubicBezTo>
                        <a:cubicBezTo>
                          <a:pt x="1404965" y="566290"/>
                          <a:pt x="1402833" y="568338"/>
                          <a:pt x="1400202" y="569465"/>
                        </a:cubicBezTo>
                        <a:cubicBezTo>
                          <a:pt x="1397194" y="570754"/>
                          <a:pt x="1393824" y="570947"/>
                          <a:pt x="1390677" y="571846"/>
                        </a:cubicBezTo>
                        <a:cubicBezTo>
                          <a:pt x="1388263" y="572536"/>
                          <a:pt x="1385914" y="573433"/>
                          <a:pt x="1383533" y="574227"/>
                        </a:cubicBezTo>
                        <a:cubicBezTo>
                          <a:pt x="1377183" y="573433"/>
                          <a:pt x="1370425" y="574223"/>
                          <a:pt x="1364483" y="571846"/>
                        </a:cubicBezTo>
                        <a:cubicBezTo>
                          <a:pt x="1361826" y="570783"/>
                          <a:pt x="1361745" y="566726"/>
                          <a:pt x="1359721" y="564702"/>
                        </a:cubicBezTo>
                        <a:cubicBezTo>
                          <a:pt x="1357697" y="562678"/>
                          <a:pt x="1354958" y="561527"/>
                          <a:pt x="1352577" y="559940"/>
                        </a:cubicBezTo>
                        <a:cubicBezTo>
                          <a:pt x="1348645" y="560377"/>
                          <a:pt x="1330983" y="560824"/>
                          <a:pt x="1324002" y="564702"/>
                        </a:cubicBezTo>
                        <a:cubicBezTo>
                          <a:pt x="1318998" y="567482"/>
                          <a:pt x="1314477" y="571052"/>
                          <a:pt x="1309714" y="574227"/>
                        </a:cubicBezTo>
                        <a:cubicBezTo>
                          <a:pt x="1307333" y="575814"/>
                          <a:pt x="1305286" y="578085"/>
                          <a:pt x="1302571" y="578990"/>
                        </a:cubicBezTo>
                        <a:lnTo>
                          <a:pt x="1295427" y="581371"/>
                        </a:lnTo>
                        <a:cubicBezTo>
                          <a:pt x="1286622" y="578437"/>
                          <a:pt x="1287999" y="580079"/>
                          <a:pt x="1281139" y="571846"/>
                        </a:cubicBezTo>
                        <a:cubicBezTo>
                          <a:pt x="1279307" y="569647"/>
                          <a:pt x="1278612" y="566490"/>
                          <a:pt x="1276377" y="564702"/>
                        </a:cubicBezTo>
                        <a:cubicBezTo>
                          <a:pt x="1274417" y="563134"/>
                          <a:pt x="1271614" y="563115"/>
                          <a:pt x="1269233" y="562321"/>
                        </a:cubicBezTo>
                        <a:cubicBezTo>
                          <a:pt x="1266852" y="559940"/>
                          <a:pt x="1264245" y="557764"/>
                          <a:pt x="1262089" y="555177"/>
                        </a:cubicBezTo>
                        <a:cubicBezTo>
                          <a:pt x="1260257" y="552979"/>
                          <a:pt x="1259350" y="550057"/>
                          <a:pt x="1257327" y="548034"/>
                        </a:cubicBezTo>
                        <a:cubicBezTo>
                          <a:pt x="1255303" y="546010"/>
                          <a:pt x="1252382" y="545103"/>
                          <a:pt x="1250183" y="543271"/>
                        </a:cubicBezTo>
                        <a:cubicBezTo>
                          <a:pt x="1247596" y="541115"/>
                          <a:pt x="1245841" y="537995"/>
                          <a:pt x="1243039" y="536127"/>
                        </a:cubicBezTo>
                        <a:cubicBezTo>
                          <a:pt x="1240951" y="534735"/>
                          <a:pt x="1238090" y="534965"/>
                          <a:pt x="1235896" y="533746"/>
                        </a:cubicBezTo>
                        <a:cubicBezTo>
                          <a:pt x="1230892" y="530966"/>
                          <a:pt x="1221608" y="524221"/>
                          <a:pt x="1221608" y="524221"/>
                        </a:cubicBezTo>
                        <a:cubicBezTo>
                          <a:pt x="1220021" y="521840"/>
                          <a:pt x="1218126" y="519637"/>
                          <a:pt x="1216846" y="517077"/>
                        </a:cubicBezTo>
                        <a:cubicBezTo>
                          <a:pt x="1212478" y="508342"/>
                          <a:pt x="1217474" y="509559"/>
                          <a:pt x="1207321" y="502790"/>
                        </a:cubicBezTo>
                        <a:cubicBezTo>
                          <a:pt x="1205232" y="501398"/>
                          <a:pt x="1202558" y="501203"/>
                          <a:pt x="1200177" y="500409"/>
                        </a:cubicBezTo>
                        <a:cubicBezTo>
                          <a:pt x="1197796" y="498821"/>
                          <a:pt x="1195232" y="497478"/>
                          <a:pt x="1193033" y="495646"/>
                        </a:cubicBezTo>
                        <a:cubicBezTo>
                          <a:pt x="1186625" y="490306"/>
                          <a:pt x="1186346" y="487118"/>
                          <a:pt x="1178746" y="483740"/>
                        </a:cubicBezTo>
                        <a:cubicBezTo>
                          <a:pt x="1174158" y="481701"/>
                          <a:pt x="1169221" y="480565"/>
                          <a:pt x="1164458" y="478977"/>
                        </a:cubicBezTo>
                        <a:lnTo>
                          <a:pt x="1157314" y="476596"/>
                        </a:lnTo>
                        <a:cubicBezTo>
                          <a:pt x="1156688" y="476753"/>
                          <a:pt x="1142202" y="480114"/>
                          <a:pt x="1140646" y="481359"/>
                        </a:cubicBezTo>
                        <a:cubicBezTo>
                          <a:pt x="1125260" y="493668"/>
                          <a:pt x="1146694" y="484897"/>
                          <a:pt x="1128739" y="490884"/>
                        </a:cubicBezTo>
                        <a:cubicBezTo>
                          <a:pt x="1125564" y="490090"/>
                          <a:pt x="1121937" y="490317"/>
                          <a:pt x="1119214" y="488502"/>
                        </a:cubicBezTo>
                        <a:cubicBezTo>
                          <a:pt x="1114095" y="485089"/>
                          <a:pt x="1114448" y="478970"/>
                          <a:pt x="1112071" y="474215"/>
                        </a:cubicBezTo>
                        <a:cubicBezTo>
                          <a:pt x="1110791" y="471655"/>
                          <a:pt x="1108896" y="469452"/>
                          <a:pt x="1107308" y="467071"/>
                        </a:cubicBezTo>
                        <a:cubicBezTo>
                          <a:pt x="1102942" y="453970"/>
                          <a:pt x="1107551" y="465711"/>
                          <a:pt x="1100164" y="452784"/>
                        </a:cubicBezTo>
                        <a:cubicBezTo>
                          <a:pt x="1088074" y="431627"/>
                          <a:pt x="1102248" y="453527"/>
                          <a:pt x="1090639" y="436115"/>
                        </a:cubicBezTo>
                        <a:cubicBezTo>
                          <a:pt x="1089876" y="433065"/>
                          <a:pt x="1087585" y="422861"/>
                          <a:pt x="1085877" y="419446"/>
                        </a:cubicBezTo>
                        <a:cubicBezTo>
                          <a:pt x="1084597" y="416886"/>
                          <a:pt x="1083268" y="414187"/>
                          <a:pt x="1081114" y="412302"/>
                        </a:cubicBezTo>
                        <a:cubicBezTo>
                          <a:pt x="1076807" y="408533"/>
                          <a:pt x="1071589" y="405952"/>
                          <a:pt x="1066827" y="402777"/>
                        </a:cubicBezTo>
                        <a:cubicBezTo>
                          <a:pt x="1058740" y="397386"/>
                          <a:pt x="1056725" y="395140"/>
                          <a:pt x="1045396" y="393252"/>
                        </a:cubicBezTo>
                        <a:lnTo>
                          <a:pt x="1031108" y="390871"/>
                        </a:lnTo>
                        <a:cubicBezTo>
                          <a:pt x="1022311" y="393803"/>
                          <a:pt x="1018240" y="396343"/>
                          <a:pt x="1007296" y="390871"/>
                        </a:cubicBezTo>
                        <a:cubicBezTo>
                          <a:pt x="1005051" y="389748"/>
                          <a:pt x="1006482" y="385687"/>
                          <a:pt x="1004914" y="383727"/>
                        </a:cubicBezTo>
                        <a:cubicBezTo>
                          <a:pt x="1003126" y="381492"/>
                          <a:pt x="1000152" y="380552"/>
                          <a:pt x="997771" y="378965"/>
                        </a:cubicBezTo>
                        <a:cubicBezTo>
                          <a:pt x="996977" y="381346"/>
                          <a:pt x="995802" y="383633"/>
                          <a:pt x="995389" y="386109"/>
                        </a:cubicBezTo>
                        <a:cubicBezTo>
                          <a:pt x="994207" y="393199"/>
                          <a:pt x="995281" y="400721"/>
                          <a:pt x="993008" y="407540"/>
                        </a:cubicBezTo>
                        <a:cubicBezTo>
                          <a:pt x="991943" y="410735"/>
                          <a:pt x="988808" y="413049"/>
                          <a:pt x="985864" y="414684"/>
                        </a:cubicBezTo>
                        <a:cubicBezTo>
                          <a:pt x="981476" y="417122"/>
                          <a:pt x="971577" y="419446"/>
                          <a:pt x="971577" y="419446"/>
                        </a:cubicBezTo>
                        <a:cubicBezTo>
                          <a:pt x="969989" y="421827"/>
                          <a:pt x="969529" y="425685"/>
                          <a:pt x="966814" y="426590"/>
                        </a:cubicBezTo>
                        <a:cubicBezTo>
                          <a:pt x="921494" y="441697"/>
                          <a:pt x="956334" y="420082"/>
                          <a:pt x="935858" y="433734"/>
                        </a:cubicBezTo>
                        <a:cubicBezTo>
                          <a:pt x="922214" y="454200"/>
                          <a:pt x="940381" y="430117"/>
                          <a:pt x="923952" y="443259"/>
                        </a:cubicBezTo>
                        <a:cubicBezTo>
                          <a:pt x="921717" y="445047"/>
                          <a:pt x="921343" y="448518"/>
                          <a:pt x="919189" y="450402"/>
                        </a:cubicBezTo>
                        <a:cubicBezTo>
                          <a:pt x="914881" y="454171"/>
                          <a:pt x="909664" y="456752"/>
                          <a:pt x="904902" y="459927"/>
                        </a:cubicBezTo>
                        <a:lnTo>
                          <a:pt x="897758" y="464690"/>
                        </a:lnTo>
                        <a:cubicBezTo>
                          <a:pt x="895377" y="466277"/>
                          <a:pt x="893329" y="468547"/>
                          <a:pt x="890614" y="469452"/>
                        </a:cubicBezTo>
                        <a:lnTo>
                          <a:pt x="876327" y="474215"/>
                        </a:lnTo>
                        <a:cubicBezTo>
                          <a:pt x="850276" y="465533"/>
                          <a:pt x="889036" y="480075"/>
                          <a:pt x="864421" y="464690"/>
                        </a:cubicBezTo>
                        <a:cubicBezTo>
                          <a:pt x="860164" y="462029"/>
                          <a:pt x="854896" y="461515"/>
                          <a:pt x="850133" y="459927"/>
                        </a:cubicBezTo>
                        <a:cubicBezTo>
                          <a:pt x="836921" y="455523"/>
                          <a:pt x="845472" y="457856"/>
                          <a:pt x="823939" y="455165"/>
                        </a:cubicBezTo>
                        <a:cubicBezTo>
                          <a:pt x="804893" y="448816"/>
                          <a:pt x="827113" y="458339"/>
                          <a:pt x="814414" y="445640"/>
                        </a:cubicBezTo>
                        <a:cubicBezTo>
                          <a:pt x="812639" y="443865"/>
                          <a:pt x="809652" y="444053"/>
                          <a:pt x="807271" y="443259"/>
                        </a:cubicBezTo>
                        <a:cubicBezTo>
                          <a:pt x="804862" y="439646"/>
                          <a:pt x="800127" y="433902"/>
                          <a:pt x="800127" y="428971"/>
                        </a:cubicBezTo>
                        <a:cubicBezTo>
                          <a:pt x="800127" y="426461"/>
                          <a:pt x="801714" y="424208"/>
                          <a:pt x="802508" y="421827"/>
                        </a:cubicBezTo>
                        <a:cubicBezTo>
                          <a:pt x="801342" y="408995"/>
                          <a:pt x="804509" y="397636"/>
                          <a:pt x="795364" y="388490"/>
                        </a:cubicBezTo>
                        <a:cubicBezTo>
                          <a:pt x="793340" y="386466"/>
                          <a:pt x="790602" y="385315"/>
                          <a:pt x="788221" y="383727"/>
                        </a:cubicBezTo>
                        <a:cubicBezTo>
                          <a:pt x="785840" y="384521"/>
                          <a:pt x="783166" y="384717"/>
                          <a:pt x="781077" y="386109"/>
                        </a:cubicBezTo>
                        <a:cubicBezTo>
                          <a:pt x="769370" y="393913"/>
                          <a:pt x="777959" y="391608"/>
                          <a:pt x="769171" y="400396"/>
                        </a:cubicBezTo>
                        <a:cubicBezTo>
                          <a:pt x="767147" y="402420"/>
                          <a:pt x="764642" y="403997"/>
                          <a:pt x="762027" y="405159"/>
                        </a:cubicBezTo>
                        <a:cubicBezTo>
                          <a:pt x="757439" y="407198"/>
                          <a:pt x="747739" y="409921"/>
                          <a:pt x="747739" y="409921"/>
                        </a:cubicBezTo>
                        <a:lnTo>
                          <a:pt x="733452" y="419446"/>
                        </a:lnTo>
                        <a:lnTo>
                          <a:pt x="726308" y="424209"/>
                        </a:lnTo>
                        <a:cubicBezTo>
                          <a:pt x="722075" y="430559"/>
                          <a:pt x="720749" y="433560"/>
                          <a:pt x="714402" y="438496"/>
                        </a:cubicBezTo>
                        <a:cubicBezTo>
                          <a:pt x="709884" y="442010"/>
                          <a:pt x="704877" y="444846"/>
                          <a:pt x="700114" y="448021"/>
                        </a:cubicBezTo>
                        <a:lnTo>
                          <a:pt x="692971" y="452784"/>
                        </a:lnTo>
                        <a:lnTo>
                          <a:pt x="685827" y="457546"/>
                        </a:lnTo>
                        <a:lnTo>
                          <a:pt x="678683" y="462309"/>
                        </a:lnTo>
                        <a:cubicBezTo>
                          <a:pt x="675508" y="461515"/>
                          <a:pt x="670057" y="463074"/>
                          <a:pt x="669158" y="459927"/>
                        </a:cubicBezTo>
                        <a:cubicBezTo>
                          <a:pt x="667779" y="455100"/>
                          <a:pt x="672333" y="450402"/>
                          <a:pt x="673921" y="445640"/>
                        </a:cubicBezTo>
                        <a:cubicBezTo>
                          <a:pt x="674715" y="443259"/>
                          <a:pt x="674910" y="440585"/>
                          <a:pt x="676302" y="438496"/>
                        </a:cubicBezTo>
                        <a:lnTo>
                          <a:pt x="685827" y="424209"/>
                        </a:lnTo>
                        <a:cubicBezTo>
                          <a:pt x="687414" y="421828"/>
                          <a:pt x="689684" y="419780"/>
                          <a:pt x="690589" y="417065"/>
                        </a:cubicBezTo>
                        <a:cubicBezTo>
                          <a:pt x="694782" y="404490"/>
                          <a:pt x="691578" y="412012"/>
                          <a:pt x="702496" y="395634"/>
                        </a:cubicBezTo>
                        <a:cubicBezTo>
                          <a:pt x="704083" y="393253"/>
                          <a:pt x="705234" y="390514"/>
                          <a:pt x="707258" y="388490"/>
                        </a:cubicBezTo>
                        <a:cubicBezTo>
                          <a:pt x="709639" y="386109"/>
                          <a:pt x="712246" y="383933"/>
                          <a:pt x="714402" y="381346"/>
                        </a:cubicBezTo>
                        <a:cubicBezTo>
                          <a:pt x="724323" y="369440"/>
                          <a:pt x="713211" y="378170"/>
                          <a:pt x="726308" y="369440"/>
                        </a:cubicBezTo>
                        <a:cubicBezTo>
                          <a:pt x="727102" y="367059"/>
                          <a:pt x="726914" y="364071"/>
                          <a:pt x="728689" y="362296"/>
                        </a:cubicBezTo>
                        <a:cubicBezTo>
                          <a:pt x="730464" y="360521"/>
                          <a:pt x="733398" y="360524"/>
                          <a:pt x="735833" y="359915"/>
                        </a:cubicBezTo>
                        <a:cubicBezTo>
                          <a:pt x="739678" y="358954"/>
                          <a:pt x="750426" y="357628"/>
                          <a:pt x="754883" y="355152"/>
                        </a:cubicBezTo>
                        <a:cubicBezTo>
                          <a:pt x="759887" y="352372"/>
                          <a:pt x="763741" y="347437"/>
                          <a:pt x="769171" y="345627"/>
                        </a:cubicBezTo>
                        <a:cubicBezTo>
                          <a:pt x="771552" y="344833"/>
                          <a:pt x="774069" y="344368"/>
                          <a:pt x="776314" y="343246"/>
                        </a:cubicBezTo>
                        <a:cubicBezTo>
                          <a:pt x="778874" y="341966"/>
                          <a:pt x="780778" y="339489"/>
                          <a:pt x="783458" y="338484"/>
                        </a:cubicBezTo>
                        <a:cubicBezTo>
                          <a:pt x="787248" y="337063"/>
                          <a:pt x="791459" y="337167"/>
                          <a:pt x="795364" y="336102"/>
                        </a:cubicBezTo>
                        <a:cubicBezTo>
                          <a:pt x="800207" y="334781"/>
                          <a:pt x="804889" y="332927"/>
                          <a:pt x="809652" y="331340"/>
                        </a:cubicBezTo>
                        <a:cubicBezTo>
                          <a:pt x="812033" y="330546"/>
                          <a:pt x="814293" y="329152"/>
                          <a:pt x="816796" y="328959"/>
                        </a:cubicBezTo>
                        <a:lnTo>
                          <a:pt x="847752" y="326577"/>
                        </a:lnTo>
                        <a:cubicBezTo>
                          <a:pt x="852514" y="324990"/>
                          <a:pt x="857862" y="324600"/>
                          <a:pt x="862039" y="321815"/>
                        </a:cubicBezTo>
                        <a:cubicBezTo>
                          <a:pt x="871271" y="315660"/>
                          <a:pt x="866468" y="317957"/>
                          <a:pt x="876327" y="314671"/>
                        </a:cubicBezTo>
                        <a:cubicBezTo>
                          <a:pt x="878708" y="312290"/>
                          <a:pt x="880669" y="309395"/>
                          <a:pt x="883471" y="307527"/>
                        </a:cubicBezTo>
                        <a:cubicBezTo>
                          <a:pt x="885559" y="306135"/>
                          <a:pt x="888369" y="306268"/>
                          <a:pt x="890614" y="305146"/>
                        </a:cubicBezTo>
                        <a:cubicBezTo>
                          <a:pt x="893174" y="303866"/>
                          <a:pt x="895377" y="301971"/>
                          <a:pt x="897758" y="300384"/>
                        </a:cubicBezTo>
                        <a:cubicBezTo>
                          <a:pt x="909584" y="282646"/>
                          <a:pt x="894385" y="304432"/>
                          <a:pt x="909664" y="286096"/>
                        </a:cubicBezTo>
                        <a:cubicBezTo>
                          <a:pt x="911496" y="283897"/>
                          <a:pt x="912000" y="280469"/>
                          <a:pt x="914427" y="278952"/>
                        </a:cubicBezTo>
                        <a:cubicBezTo>
                          <a:pt x="918684" y="276291"/>
                          <a:pt x="923952" y="275777"/>
                          <a:pt x="928714" y="274190"/>
                        </a:cubicBezTo>
                        <a:cubicBezTo>
                          <a:pt x="944925" y="268787"/>
                          <a:pt x="933360" y="272017"/>
                          <a:pt x="964433" y="269427"/>
                        </a:cubicBezTo>
                        <a:cubicBezTo>
                          <a:pt x="977008" y="265236"/>
                          <a:pt x="969487" y="268439"/>
                          <a:pt x="985864" y="257521"/>
                        </a:cubicBezTo>
                        <a:cubicBezTo>
                          <a:pt x="988245" y="255934"/>
                          <a:pt x="990293" y="253664"/>
                          <a:pt x="993008" y="252759"/>
                        </a:cubicBezTo>
                        <a:lnTo>
                          <a:pt x="1007296" y="247996"/>
                        </a:lnTo>
                        <a:cubicBezTo>
                          <a:pt x="1010471" y="245615"/>
                          <a:pt x="1013375" y="242821"/>
                          <a:pt x="1016821" y="240852"/>
                        </a:cubicBezTo>
                        <a:cubicBezTo>
                          <a:pt x="1019000" y="239607"/>
                          <a:pt x="1022189" y="240246"/>
                          <a:pt x="1023964" y="238471"/>
                        </a:cubicBezTo>
                        <a:cubicBezTo>
                          <a:pt x="1051746" y="210689"/>
                          <a:pt x="1020391" y="232916"/>
                          <a:pt x="1040633" y="219421"/>
                        </a:cubicBezTo>
                        <a:cubicBezTo>
                          <a:pt x="1042221" y="217040"/>
                          <a:pt x="1043564" y="214476"/>
                          <a:pt x="1045396" y="212277"/>
                        </a:cubicBezTo>
                        <a:cubicBezTo>
                          <a:pt x="1047552" y="209690"/>
                          <a:pt x="1050904" y="208078"/>
                          <a:pt x="1052539" y="205134"/>
                        </a:cubicBezTo>
                        <a:cubicBezTo>
                          <a:pt x="1054977" y="200745"/>
                          <a:pt x="1056085" y="195716"/>
                          <a:pt x="1057302" y="190846"/>
                        </a:cubicBezTo>
                        <a:cubicBezTo>
                          <a:pt x="1060292" y="178886"/>
                          <a:pt x="1058648" y="184426"/>
                          <a:pt x="1062064" y="174177"/>
                        </a:cubicBezTo>
                        <a:cubicBezTo>
                          <a:pt x="1062858" y="159096"/>
                          <a:pt x="1062405" y="143897"/>
                          <a:pt x="1064446" y="128934"/>
                        </a:cubicBezTo>
                        <a:cubicBezTo>
                          <a:pt x="1064833" y="126098"/>
                          <a:pt x="1067928" y="124350"/>
                          <a:pt x="1069208" y="121790"/>
                        </a:cubicBezTo>
                        <a:cubicBezTo>
                          <a:pt x="1079062" y="102080"/>
                          <a:pt x="1062708" y="127967"/>
                          <a:pt x="1076352" y="107502"/>
                        </a:cubicBezTo>
                        <a:lnTo>
                          <a:pt x="1081114" y="93215"/>
                        </a:lnTo>
                        <a:lnTo>
                          <a:pt x="1083496" y="86071"/>
                        </a:lnTo>
                        <a:cubicBezTo>
                          <a:pt x="1082702" y="59877"/>
                          <a:pt x="1082568" y="33655"/>
                          <a:pt x="1081114" y="7490"/>
                        </a:cubicBezTo>
                        <a:cubicBezTo>
                          <a:pt x="1080975" y="4984"/>
                          <a:pt x="1081114" y="1140"/>
                          <a:pt x="1078733" y="346"/>
                        </a:cubicBezTo>
                        <a:cubicBezTo>
                          <a:pt x="1074893" y="-934"/>
                          <a:pt x="1070732" y="1662"/>
                          <a:pt x="1066827" y="2727"/>
                        </a:cubicBezTo>
                        <a:cubicBezTo>
                          <a:pt x="1059562" y="4708"/>
                          <a:pt x="1052540" y="7490"/>
                          <a:pt x="1045396" y="9871"/>
                        </a:cubicBezTo>
                        <a:cubicBezTo>
                          <a:pt x="1043015" y="10665"/>
                          <a:pt x="1040728" y="11839"/>
                          <a:pt x="1038252" y="12252"/>
                        </a:cubicBezTo>
                        <a:lnTo>
                          <a:pt x="1023964" y="14634"/>
                        </a:lnTo>
                        <a:cubicBezTo>
                          <a:pt x="1016940" y="19317"/>
                          <a:pt x="1015407" y="19664"/>
                          <a:pt x="1009677" y="26540"/>
                        </a:cubicBezTo>
                        <a:cubicBezTo>
                          <a:pt x="1007845" y="28739"/>
                          <a:pt x="1006938" y="31660"/>
                          <a:pt x="1004914" y="33684"/>
                        </a:cubicBezTo>
                        <a:cubicBezTo>
                          <a:pt x="1002891" y="35707"/>
                          <a:pt x="999969" y="36614"/>
                          <a:pt x="997771" y="38446"/>
                        </a:cubicBezTo>
                        <a:cubicBezTo>
                          <a:pt x="995184" y="40602"/>
                          <a:pt x="993285" y="43522"/>
                          <a:pt x="990627" y="45590"/>
                        </a:cubicBezTo>
                        <a:cubicBezTo>
                          <a:pt x="978345" y="55142"/>
                          <a:pt x="979974" y="53903"/>
                          <a:pt x="969196" y="57496"/>
                        </a:cubicBezTo>
                        <a:cubicBezTo>
                          <a:pt x="968402" y="55115"/>
                          <a:pt x="968033" y="52546"/>
                          <a:pt x="966814" y="50352"/>
                        </a:cubicBezTo>
                        <a:cubicBezTo>
                          <a:pt x="964034" y="45349"/>
                          <a:pt x="957289" y="36065"/>
                          <a:pt x="957289" y="36065"/>
                        </a:cubicBezTo>
                        <a:cubicBezTo>
                          <a:pt x="943054" y="45555"/>
                          <a:pt x="954452" y="35353"/>
                          <a:pt x="947764" y="59877"/>
                        </a:cubicBezTo>
                        <a:cubicBezTo>
                          <a:pt x="947011" y="62638"/>
                          <a:pt x="944282" y="64461"/>
                          <a:pt x="943002" y="67021"/>
                        </a:cubicBezTo>
                        <a:cubicBezTo>
                          <a:pt x="941880" y="69266"/>
                          <a:pt x="941744" y="71920"/>
                          <a:pt x="940621" y="74165"/>
                        </a:cubicBezTo>
                        <a:cubicBezTo>
                          <a:pt x="939341" y="76725"/>
                          <a:pt x="937690" y="79110"/>
                          <a:pt x="935858" y="81309"/>
                        </a:cubicBezTo>
                        <a:cubicBezTo>
                          <a:pt x="933702" y="83896"/>
                          <a:pt x="931516" y="86584"/>
                          <a:pt x="928714" y="88452"/>
                        </a:cubicBezTo>
                        <a:cubicBezTo>
                          <a:pt x="924177" y="91477"/>
                          <a:pt x="906321" y="93012"/>
                          <a:pt x="904902" y="93215"/>
                        </a:cubicBezTo>
                        <a:lnTo>
                          <a:pt x="883471" y="100359"/>
                        </a:lnTo>
                        <a:lnTo>
                          <a:pt x="876327" y="102740"/>
                        </a:lnTo>
                        <a:cubicBezTo>
                          <a:pt x="870659" y="85737"/>
                          <a:pt x="875741" y="91237"/>
                          <a:pt x="864421" y="83690"/>
                        </a:cubicBezTo>
                        <a:cubicBezTo>
                          <a:pt x="862040" y="84484"/>
                          <a:pt x="859237" y="84503"/>
                          <a:pt x="857277" y="86071"/>
                        </a:cubicBezTo>
                        <a:cubicBezTo>
                          <a:pt x="855042" y="87859"/>
                          <a:pt x="854346" y="91016"/>
                          <a:pt x="852514" y="93215"/>
                        </a:cubicBezTo>
                        <a:cubicBezTo>
                          <a:pt x="850358" y="95802"/>
                          <a:pt x="847752" y="97978"/>
                          <a:pt x="845371" y="100359"/>
                        </a:cubicBezTo>
                        <a:cubicBezTo>
                          <a:pt x="844577" y="102740"/>
                          <a:pt x="842822" y="104998"/>
                          <a:pt x="842989" y="107502"/>
                        </a:cubicBezTo>
                        <a:cubicBezTo>
                          <a:pt x="843631" y="117137"/>
                          <a:pt x="847752" y="136077"/>
                          <a:pt x="847752" y="136077"/>
                        </a:cubicBezTo>
                        <a:cubicBezTo>
                          <a:pt x="846958" y="140046"/>
                          <a:pt x="849175" y="146601"/>
                          <a:pt x="845371" y="147984"/>
                        </a:cubicBezTo>
                        <a:cubicBezTo>
                          <a:pt x="824516" y="155568"/>
                          <a:pt x="824536" y="146894"/>
                          <a:pt x="814414" y="138459"/>
                        </a:cubicBezTo>
                        <a:cubicBezTo>
                          <a:pt x="812216" y="136627"/>
                          <a:pt x="809652" y="135284"/>
                          <a:pt x="807271" y="133696"/>
                        </a:cubicBezTo>
                        <a:cubicBezTo>
                          <a:pt x="802508" y="134490"/>
                          <a:pt x="797395" y="134116"/>
                          <a:pt x="792983" y="136077"/>
                        </a:cubicBezTo>
                        <a:cubicBezTo>
                          <a:pt x="788640" y="138007"/>
                          <a:pt x="783607" y="146569"/>
                          <a:pt x="781077" y="150365"/>
                        </a:cubicBezTo>
                        <a:cubicBezTo>
                          <a:pt x="781871" y="155127"/>
                          <a:pt x="781299" y="160334"/>
                          <a:pt x="783458" y="164652"/>
                        </a:cubicBezTo>
                        <a:cubicBezTo>
                          <a:pt x="784738" y="167212"/>
                          <a:pt x="788814" y="167180"/>
                          <a:pt x="790602" y="169415"/>
                        </a:cubicBezTo>
                        <a:cubicBezTo>
                          <a:pt x="792170" y="171375"/>
                          <a:pt x="792189" y="174178"/>
                          <a:pt x="792983" y="176559"/>
                        </a:cubicBezTo>
                        <a:cubicBezTo>
                          <a:pt x="792053" y="183997"/>
                          <a:pt x="793345" y="196747"/>
                          <a:pt x="785839" y="202752"/>
                        </a:cubicBezTo>
                        <a:cubicBezTo>
                          <a:pt x="783879" y="204320"/>
                          <a:pt x="781077" y="204340"/>
                          <a:pt x="778696" y="205134"/>
                        </a:cubicBezTo>
                        <a:cubicBezTo>
                          <a:pt x="773910" y="212312"/>
                          <a:pt x="772799" y="213338"/>
                          <a:pt x="769171" y="221802"/>
                        </a:cubicBezTo>
                        <a:cubicBezTo>
                          <a:pt x="768182" y="224109"/>
                          <a:pt x="764544" y="227823"/>
                          <a:pt x="766789" y="228946"/>
                        </a:cubicBezTo>
                        <a:cubicBezTo>
                          <a:pt x="769349" y="230226"/>
                          <a:pt x="771373" y="225464"/>
                          <a:pt x="773933" y="224184"/>
                        </a:cubicBezTo>
                        <a:cubicBezTo>
                          <a:pt x="776178" y="223061"/>
                          <a:pt x="778696" y="222596"/>
                          <a:pt x="781077" y="221802"/>
                        </a:cubicBezTo>
                        <a:cubicBezTo>
                          <a:pt x="785046" y="222596"/>
                          <a:pt x="789469" y="222176"/>
                          <a:pt x="792983" y="224184"/>
                        </a:cubicBezTo>
                        <a:cubicBezTo>
                          <a:pt x="795468" y="225604"/>
                          <a:pt x="797487" y="228477"/>
                          <a:pt x="797746" y="231327"/>
                        </a:cubicBezTo>
                        <a:cubicBezTo>
                          <a:pt x="798871" y="243708"/>
                          <a:pt x="797823" y="251119"/>
                          <a:pt x="788221" y="257521"/>
                        </a:cubicBezTo>
                        <a:cubicBezTo>
                          <a:pt x="786132" y="258913"/>
                          <a:pt x="783458" y="259108"/>
                          <a:pt x="781077" y="259902"/>
                        </a:cubicBezTo>
                        <a:cubicBezTo>
                          <a:pt x="774053" y="264585"/>
                          <a:pt x="772519" y="264933"/>
                          <a:pt x="766789" y="271809"/>
                        </a:cubicBezTo>
                        <a:cubicBezTo>
                          <a:pt x="764957" y="274007"/>
                          <a:pt x="763614" y="276571"/>
                          <a:pt x="762027" y="278952"/>
                        </a:cubicBezTo>
                        <a:lnTo>
                          <a:pt x="757264" y="298002"/>
                        </a:lnTo>
                        <a:cubicBezTo>
                          <a:pt x="754726" y="308155"/>
                          <a:pt x="757137" y="307591"/>
                          <a:pt x="747739" y="312290"/>
                        </a:cubicBezTo>
                        <a:cubicBezTo>
                          <a:pt x="745494" y="313412"/>
                          <a:pt x="743092" y="314408"/>
                          <a:pt x="740596" y="314671"/>
                        </a:cubicBezTo>
                        <a:cubicBezTo>
                          <a:pt x="727941" y="316003"/>
                          <a:pt x="715196" y="316258"/>
                          <a:pt x="702496" y="317052"/>
                        </a:cubicBezTo>
                        <a:cubicBezTo>
                          <a:pt x="683628" y="323342"/>
                          <a:pt x="693160" y="320990"/>
                          <a:pt x="673921" y="324196"/>
                        </a:cubicBezTo>
                        <a:cubicBezTo>
                          <a:pt x="669952" y="323402"/>
                          <a:pt x="664259" y="325183"/>
                          <a:pt x="662014" y="321815"/>
                        </a:cubicBezTo>
                        <a:cubicBezTo>
                          <a:pt x="658077" y="315910"/>
                          <a:pt x="667016" y="307049"/>
                          <a:pt x="669158" y="302765"/>
                        </a:cubicBezTo>
                        <a:cubicBezTo>
                          <a:pt x="670280" y="300520"/>
                          <a:pt x="670745" y="298002"/>
                          <a:pt x="671539" y="295621"/>
                        </a:cubicBezTo>
                        <a:cubicBezTo>
                          <a:pt x="669158" y="294034"/>
                          <a:pt x="667252" y="291037"/>
                          <a:pt x="664396" y="290859"/>
                        </a:cubicBezTo>
                        <a:cubicBezTo>
                          <a:pt x="642721" y="289504"/>
                          <a:pt x="640400" y="290920"/>
                          <a:pt x="626296" y="295621"/>
                        </a:cubicBezTo>
                        <a:cubicBezTo>
                          <a:pt x="621533" y="298796"/>
                          <a:pt x="615183" y="300383"/>
                          <a:pt x="612008" y="305146"/>
                        </a:cubicBezTo>
                        <a:cubicBezTo>
                          <a:pt x="605854" y="314379"/>
                          <a:pt x="609961" y="311385"/>
                          <a:pt x="600102" y="314671"/>
                        </a:cubicBezTo>
                        <a:cubicBezTo>
                          <a:pt x="597721" y="317052"/>
                          <a:pt x="596196" y="320890"/>
                          <a:pt x="592958" y="321815"/>
                        </a:cubicBezTo>
                        <a:cubicBezTo>
                          <a:pt x="587576" y="323353"/>
                          <a:pt x="580105" y="317215"/>
                          <a:pt x="576289" y="314671"/>
                        </a:cubicBezTo>
                        <a:cubicBezTo>
                          <a:pt x="575495" y="312290"/>
                          <a:pt x="575951" y="308986"/>
                          <a:pt x="573908" y="307527"/>
                        </a:cubicBezTo>
                        <a:cubicBezTo>
                          <a:pt x="569823" y="304609"/>
                          <a:pt x="559621" y="302765"/>
                          <a:pt x="559621" y="302765"/>
                        </a:cubicBezTo>
                        <a:cubicBezTo>
                          <a:pt x="558033" y="300384"/>
                          <a:pt x="555985" y="298252"/>
                          <a:pt x="554858" y="295621"/>
                        </a:cubicBezTo>
                        <a:cubicBezTo>
                          <a:pt x="553569" y="292613"/>
                          <a:pt x="554292" y="288819"/>
                          <a:pt x="552477" y="286096"/>
                        </a:cubicBezTo>
                        <a:cubicBezTo>
                          <a:pt x="550889" y="283715"/>
                          <a:pt x="547714" y="282921"/>
                          <a:pt x="545333" y="281334"/>
                        </a:cubicBezTo>
                        <a:cubicBezTo>
                          <a:pt x="543540" y="281633"/>
                          <a:pt x="525073" y="284320"/>
                          <a:pt x="521521" y="286096"/>
                        </a:cubicBezTo>
                        <a:cubicBezTo>
                          <a:pt x="516401" y="288656"/>
                          <a:pt x="507233" y="295621"/>
                          <a:pt x="507233" y="295621"/>
                        </a:cubicBezTo>
                        <a:cubicBezTo>
                          <a:pt x="495418" y="313346"/>
                          <a:pt x="510596" y="291588"/>
                          <a:pt x="495327" y="309909"/>
                        </a:cubicBezTo>
                        <a:cubicBezTo>
                          <a:pt x="493495" y="312107"/>
                          <a:pt x="492718" y="315168"/>
                          <a:pt x="490564" y="317052"/>
                        </a:cubicBezTo>
                        <a:cubicBezTo>
                          <a:pt x="486256" y="320821"/>
                          <a:pt x="481039" y="323402"/>
                          <a:pt x="476277" y="326577"/>
                        </a:cubicBezTo>
                        <a:lnTo>
                          <a:pt x="461989" y="336102"/>
                        </a:lnTo>
                        <a:lnTo>
                          <a:pt x="447702" y="345627"/>
                        </a:lnTo>
                        <a:lnTo>
                          <a:pt x="426271" y="352771"/>
                        </a:lnTo>
                        <a:lnTo>
                          <a:pt x="411983" y="357534"/>
                        </a:lnTo>
                        <a:cubicBezTo>
                          <a:pt x="408808" y="359121"/>
                          <a:pt x="405502" y="360470"/>
                          <a:pt x="402458" y="362296"/>
                        </a:cubicBezTo>
                        <a:cubicBezTo>
                          <a:pt x="397550" y="365241"/>
                          <a:pt x="388171" y="371821"/>
                          <a:pt x="388171" y="371821"/>
                        </a:cubicBezTo>
                        <a:cubicBezTo>
                          <a:pt x="386583" y="374202"/>
                          <a:pt x="385835" y="377448"/>
                          <a:pt x="383408" y="378965"/>
                        </a:cubicBezTo>
                        <a:cubicBezTo>
                          <a:pt x="379547" y="381378"/>
                          <a:pt x="365169" y="384715"/>
                          <a:pt x="359596" y="386109"/>
                        </a:cubicBezTo>
                        <a:cubicBezTo>
                          <a:pt x="355984" y="388517"/>
                          <a:pt x="350238" y="393252"/>
                          <a:pt x="345308" y="393252"/>
                        </a:cubicBezTo>
                        <a:cubicBezTo>
                          <a:pt x="342035" y="393252"/>
                          <a:pt x="339033" y="391253"/>
                          <a:pt x="335783" y="390871"/>
                        </a:cubicBezTo>
                        <a:cubicBezTo>
                          <a:pt x="325505" y="389662"/>
                          <a:pt x="315146" y="389284"/>
                          <a:pt x="304827" y="388490"/>
                        </a:cubicBezTo>
                        <a:cubicBezTo>
                          <a:pt x="302446" y="387696"/>
                          <a:pt x="299643" y="387677"/>
                          <a:pt x="297683" y="386109"/>
                        </a:cubicBezTo>
                        <a:cubicBezTo>
                          <a:pt x="295448" y="384321"/>
                          <a:pt x="295348" y="380482"/>
                          <a:pt x="292921" y="378965"/>
                        </a:cubicBezTo>
                        <a:cubicBezTo>
                          <a:pt x="288664" y="376304"/>
                          <a:pt x="278633" y="374202"/>
                          <a:pt x="278633" y="374202"/>
                        </a:cubicBezTo>
                        <a:cubicBezTo>
                          <a:pt x="276252" y="375790"/>
                          <a:pt x="273277" y="376730"/>
                          <a:pt x="271489" y="378965"/>
                        </a:cubicBezTo>
                        <a:cubicBezTo>
                          <a:pt x="269921" y="380925"/>
                          <a:pt x="269600" y="383648"/>
                          <a:pt x="269108" y="386109"/>
                        </a:cubicBezTo>
                        <a:cubicBezTo>
                          <a:pt x="268007" y="391612"/>
                          <a:pt x="267521" y="397221"/>
                          <a:pt x="266727" y="402777"/>
                        </a:cubicBezTo>
                        <a:cubicBezTo>
                          <a:pt x="268615" y="425434"/>
                          <a:pt x="261374" y="428676"/>
                          <a:pt x="276252" y="436115"/>
                        </a:cubicBezTo>
                        <a:cubicBezTo>
                          <a:pt x="278497" y="437238"/>
                          <a:pt x="281015" y="437702"/>
                          <a:pt x="283396" y="438496"/>
                        </a:cubicBezTo>
                        <a:cubicBezTo>
                          <a:pt x="288094" y="466685"/>
                          <a:pt x="280665" y="443540"/>
                          <a:pt x="292921" y="457546"/>
                        </a:cubicBezTo>
                        <a:cubicBezTo>
                          <a:pt x="296690" y="461854"/>
                          <a:pt x="298399" y="467787"/>
                          <a:pt x="302446" y="471834"/>
                        </a:cubicBezTo>
                        <a:lnTo>
                          <a:pt x="316733" y="486121"/>
                        </a:lnTo>
                        <a:lnTo>
                          <a:pt x="323877" y="493265"/>
                        </a:lnTo>
                        <a:cubicBezTo>
                          <a:pt x="327649" y="504582"/>
                          <a:pt x="332440" y="511857"/>
                          <a:pt x="326258" y="524221"/>
                        </a:cubicBezTo>
                        <a:cubicBezTo>
                          <a:pt x="325135" y="526466"/>
                          <a:pt x="321495" y="525808"/>
                          <a:pt x="319114" y="526602"/>
                        </a:cubicBezTo>
                        <a:cubicBezTo>
                          <a:pt x="314352" y="525808"/>
                          <a:pt x="309145" y="526380"/>
                          <a:pt x="304827" y="524221"/>
                        </a:cubicBezTo>
                        <a:cubicBezTo>
                          <a:pt x="297323" y="520469"/>
                          <a:pt x="300892" y="506517"/>
                          <a:pt x="295302" y="502790"/>
                        </a:cubicBezTo>
                        <a:lnTo>
                          <a:pt x="288158" y="498027"/>
                        </a:lnTo>
                        <a:cubicBezTo>
                          <a:pt x="285777" y="498821"/>
                          <a:pt x="282995" y="498868"/>
                          <a:pt x="281014" y="500409"/>
                        </a:cubicBezTo>
                        <a:cubicBezTo>
                          <a:pt x="275698" y="504544"/>
                          <a:pt x="272331" y="510960"/>
                          <a:pt x="266727" y="514696"/>
                        </a:cubicBezTo>
                        <a:lnTo>
                          <a:pt x="259583" y="519459"/>
                        </a:lnTo>
                        <a:cubicBezTo>
                          <a:pt x="256408" y="524221"/>
                          <a:pt x="251868" y="528316"/>
                          <a:pt x="250058" y="533746"/>
                        </a:cubicBezTo>
                        <a:cubicBezTo>
                          <a:pt x="248471" y="538509"/>
                          <a:pt x="246122" y="543082"/>
                          <a:pt x="245296" y="548034"/>
                        </a:cubicBezTo>
                        <a:cubicBezTo>
                          <a:pt x="244502" y="552796"/>
                          <a:pt x="244441" y="557741"/>
                          <a:pt x="242914" y="562321"/>
                        </a:cubicBezTo>
                        <a:cubicBezTo>
                          <a:pt x="240646" y="569126"/>
                          <a:pt x="236452" y="570598"/>
                          <a:pt x="231008" y="574227"/>
                        </a:cubicBezTo>
                        <a:cubicBezTo>
                          <a:pt x="229514" y="576469"/>
                          <a:pt x="223772" y="587068"/>
                          <a:pt x="219102" y="586134"/>
                        </a:cubicBezTo>
                        <a:cubicBezTo>
                          <a:pt x="216295" y="585573"/>
                          <a:pt x="215927" y="581371"/>
                          <a:pt x="214339" y="578990"/>
                        </a:cubicBezTo>
                        <a:cubicBezTo>
                          <a:pt x="213545" y="574227"/>
                          <a:pt x="213815" y="569159"/>
                          <a:pt x="211958" y="564702"/>
                        </a:cubicBezTo>
                        <a:cubicBezTo>
                          <a:pt x="209757" y="559419"/>
                          <a:pt x="202433" y="550415"/>
                          <a:pt x="202433" y="550415"/>
                        </a:cubicBezTo>
                        <a:cubicBezTo>
                          <a:pt x="201639" y="548034"/>
                          <a:pt x="202477" y="543918"/>
                          <a:pt x="200052" y="543271"/>
                        </a:cubicBezTo>
                        <a:cubicBezTo>
                          <a:pt x="189287" y="540400"/>
                          <a:pt x="177779" y="542192"/>
                          <a:pt x="166714" y="540890"/>
                        </a:cubicBezTo>
                        <a:cubicBezTo>
                          <a:pt x="164221" y="540597"/>
                          <a:pt x="161952" y="539303"/>
                          <a:pt x="159571" y="538509"/>
                        </a:cubicBezTo>
                        <a:cubicBezTo>
                          <a:pt x="157190" y="536128"/>
                          <a:pt x="154495" y="534023"/>
                          <a:pt x="152427" y="531365"/>
                        </a:cubicBezTo>
                        <a:cubicBezTo>
                          <a:pt x="148913" y="526847"/>
                          <a:pt x="148332" y="518887"/>
                          <a:pt x="142902" y="517077"/>
                        </a:cubicBezTo>
                        <a:lnTo>
                          <a:pt x="121471" y="509934"/>
                        </a:lnTo>
                        <a:cubicBezTo>
                          <a:pt x="119090" y="509140"/>
                          <a:pt x="116416" y="508944"/>
                          <a:pt x="114327" y="507552"/>
                        </a:cubicBezTo>
                        <a:lnTo>
                          <a:pt x="107183" y="502790"/>
                        </a:lnTo>
                        <a:cubicBezTo>
                          <a:pt x="105596" y="500409"/>
                          <a:pt x="104575" y="497531"/>
                          <a:pt x="102421" y="495646"/>
                        </a:cubicBezTo>
                        <a:cubicBezTo>
                          <a:pt x="98113" y="491877"/>
                          <a:pt x="88133" y="486121"/>
                          <a:pt x="88133" y="486121"/>
                        </a:cubicBezTo>
                        <a:cubicBezTo>
                          <a:pt x="80989" y="486915"/>
                          <a:pt x="73675" y="486759"/>
                          <a:pt x="66702" y="488502"/>
                        </a:cubicBezTo>
                        <a:cubicBezTo>
                          <a:pt x="58765" y="490486"/>
                          <a:pt x="53207" y="502790"/>
                          <a:pt x="50033" y="507552"/>
                        </a:cubicBezTo>
                        <a:cubicBezTo>
                          <a:pt x="36391" y="528015"/>
                          <a:pt x="52744" y="502130"/>
                          <a:pt x="42889" y="521840"/>
                        </a:cubicBezTo>
                        <a:cubicBezTo>
                          <a:pt x="41609" y="524400"/>
                          <a:pt x="39714" y="526603"/>
                          <a:pt x="38127" y="528984"/>
                        </a:cubicBezTo>
                        <a:cubicBezTo>
                          <a:pt x="38921" y="534540"/>
                          <a:pt x="38424" y="540441"/>
                          <a:pt x="40508" y="545652"/>
                        </a:cubicBezTo>
                        <a:cubicBezTo>
                          <a:pt x="41759" y="548779"/>
                          <a:pt x="45496" y="550209"/>
                          <a:pt x="47652" y="552796"/>
                        </a:cubicBezTo>
                        <a:cubicBezTo>
                          <a:pt x="49484" y="554995"/>
                          <a:pt x="50827" y="557559"/>
                          <a:pt x="52414" y="559940"/>
                        </a:cubicBezTo>
                        <a:cubicBezTo>
                          <a:pt x="50560" y="561795"/>
                          <a:pt x="41859" y="571431"/>
                          <a:pt x="38127" y="571846"/>
                        </a:cubicBezTo>
                        <a:cubicBezTo>
                          <a:pt x="33328" y="572379"/>
                          <a:pt x="28602" y="570259"/>
                          <a:pt x="23839" y="569465"/>
                        </a:cubicBezTo>
                        <a:cubicBezTo>
                          <a:pt x="6837" y="563797"/>
                          <a:pt x="13729" y="561917"/>
                          <a:pt x="2408" y="569465"/>
                        </a:cubicBezTo>
                        <a:cubicBezTo>
                          <a:pt x="1614" y="571846"/>
                          <a:pt x="-250" y="574114"/>
                          <a:pt x="27" y="576609"/>
                        </a:cubicBezTo>
                        <a:cubicBezTo>
                          <a:pt x="1780" y="592390"/>
                          <a:pt x="3972" y="588487"/>
                          <a:pt x="11933" y="598040"/>
                        </a:cubicBezTo>
                        <a:cubicBezTo>
                          <a:pt x="13765" y="600239"/>
                          <a:pt x="14672" y="603160"/>
                          <a:pt x="16696" y="605184"/>
                        </a:cubicBezTo>
                        <a:cubicBezTo>
                          <a:pt x="18719" y="607207"/>
                          <a:pt x="21700" y="608045"/>
                          <a:pt x="23839" y="609946"/>
                        </a:cubicBezTo>
                        <a:cubicBezTo>
                          <a:pt x="28873" y="614421"/>
                          <a:pt x="32523" y="620498"/>
                          <a:pt x="38127" y="624234"/>
                        </a:cubicBezTo>
                        <a:cubicBezTo>
                          <a:pt x="40508" y="625821"/>
                          <a:pt x="43072" y="627164"/>
                          <a:pt x="45271" y="628996"/>
                        </a:cubicBezTo>
                        <a:cubicBezTo>
                          <a:pt x="57163" y="638906"/>
                          <a:pt x="47002" y="634336"/>
                          <a:pt x="59558" y="638521"/>
                        </a:cubicBezTo>
                        <a:cubicBezTo>
                          <a:pt x="70671" y="637727"/>
                          <a:pt x="82131" y="639011"/>
                          <a:pt x="92896" y="636140"/>
                        </a:cubicBezTo>
                        <a:cubicBezTo>
                          <a:pt x="95321" y="635493"/>
                          <a:pt x="95027" y="631494"/>
                          <a:pt x="95277" y="628996"/>
                        </a:cubicBezTo>
                        <a:cubicBezTo>
                          <a:pt x="95361" y="628158"/>
                          <a:pt x="90682" y="590763"/>
                          <a:pt x="102421" y="581371"/>
                        </a:cubicBezTo>
                        <a:cubicBezTo>
                          <a:pt x="104381" y="579803"/>
                          <a:pt x="107183" y="579784"/>
                          <a:pt x="109564" y="578990"/>
                        </a:cubicBezTo>
                        <a:cubicBezTo>
                          <a:pt x="111152" y="581371"/>
                          <a:pt x="114208" y="583274"/>
                          <a:pt x="114327" y="586134"/>
                        </a:cubicBezTo>
                        <a:cubicBezTo>
                          <a:pt x="114781" y="597020"/>
                          <a:pt x="108316" y="632393"/>
                          <a:pt x="114327" y="650427"/>
                        </a:cubicBezTo>
                        <a:cubicBezTo>
                          <a:pt x="115969" y="655354"/>
                          <a:pt x="121415" y="660582"/>
                          <a:pt x="126233" y="662334"/>
                        </a:cubicBezTo>
                        <a:cubicBezTo>
                          <a:pt x="132384" y="664571"/>
                          <a:pt x="139074" y="665026"/>
                          <a:pt x="145283" y="667096"/>
                        </a:cubicBezTo>
                        <a:lnTo>
                          <a:pt x="159571" y="671859"/>
                        </a:lnTo>
                        <a:cubicBezTo>
                          <a:pt x="161158" y="674240"/>
                          <a:pt x="162098" y="677214"/>
                          <a:pt x="164333" y="679002"/>
                        </a:cubicBezTo>
                        <a:cubicBezTo>
                          <a:pt x="166293" y="680570"/>
                          <a:pt x="169232" y="680261"/>
                          <a:pt x="171477" y="681384"/>
                        </a:cubicBezTo>
                        <a:cubicBezTo>
                          <a:pt x="195384" y="693338"/>
                          <a:pt x="158932" y="678388"/>
                          <a:pt x="188146" y="690909"/>
                        </a:cubicBezTo>
                        <a:cubicBezTo>
                          <a:pt x="196989" y="694699"/>
                          <a:pt x="194358" y="691323"/>
                          <a:pt x="202433" y="698052"/>
                        </a:cubicBezTo>
                        <a:cubicBezTo>
                          <a:pt x="216397" y="709688"/>
                          <a:pt x="203633" y="700296"/>
                          <a:pt x="214339" y="712340"/>
                        </a:cubicBezTo>
                        <a:cubicBezTo>
                          <a:pt x="218814" y="717374"/>
                          <a:pt x="223023" y="722891"/>
                          <a:pt x="228627" y="726627"/>
                        </a:cubicBezTo>
                        <a:cubicBezTo>
                          <a:pt x="231008" y="728215"/>
                          <a:pt x="233632" y="729489"/>
                          <a:pt x="235771" y="731390"/>
                        </a:cubicBezTo>
                        <a:cubicBezTo>
                          <a:pt x="240805" y="735864"/>
                          <a:pt x="245296" y="740915"/>
                          <a:pt x="250058" y="745677"/>
                        </a:cubicBezTo>
                        <a:cubicBezTo>
                          <a:pt x="252439" y="748058"/>
                          <a:pt x="255334" y="750019"/>
                          <a:pt x="257202" y="752821"/>
                        </a:cubicBezTo>
                        <a:cubicBezTo>
                          <a:pt x="260716" y="758093"/>
                          <a:pt x="263607" y="763442"/>
                          <a:pt x="269108" y="767109"/>
                        </a:cubicBezTo>
                        <a:cubicBezTo>
                          <a:pt x="271197" y="768501"/>
                          <a:pt x="273871" y="768696"/>
                          <a:pt x="276252" y="769490"/>
                        </a:cubicBezTo>
                        <a:cubicBezTo>
                          <a:pt x="299877" y="767521"/>
                          <a:pt x="306082" y="765261"/>
                          <a:pt x="328639" y="769490"/>
                        </a:cubicBezTo>
                        <a:cubicBezTo>
                          <a:pt x="333573" y="770415"/>
                          <a:pt x="338164" y="772664"/>
                          <a:pt x="342927" y="774252"/>
                        </a:cubicBezTo>
                        <a:cubicBezTo>
                          <a:pt x="345308" y="775046"/>
                          <a:pt x="347982" y="775242"/>
                          <a:pt x="350071" y="776634"/>
                        </a:cubicBezTo>
                        <a:cubicBezTo>
                          <a:pt x="354833" y="779809"/>
                          <a:pt x="358928" y="784349"/>
                          <a:pt x="364358" y="786159"/>
                        </a:cubicBezTo>
                        <a:cubicBezTo>
                          <a:pt x="374607" y="789575"/>
                          <a:pt x="369067" y="787931"/>
                          <a:pt x="381027" y="790921"/>
                        </a:cubicBezTo>
                        <a:cubicBezTo>
                          <a:pt x="383408" y="792509"/>
                          <a:pt x="385556" y="794522"/>
                          <a:pt x="388171" y="795684"/>
                        </a:cubicBezTo>
                        <a:cubicBezTo>
                          <a:pt x="402240" y="801937"/>
                          <a:pt x="407544" y="801011"/>
                          <a:pt x="423889" y="802827"/>
                        </a:cubicBezTo>
                        <a:cubicBezTo>
                          <a:pt x="429307" y="804634"/>
                          <a:pt x="434704" y="808986"/>
                          <a:pt x="435796" y="798065"/>
                        </a:cubicBezTo>
                        <a:cubicBezTo>
                          <a:pt x="436354" y="792480"/>
                          <a:pt x="434676" y="786865"/>
                          <a:pt x="433414" y="781396"/>
                        </a:cubicBezTo>
                        <a:cubicBezTo>
                          <a:pt x="432285" y="776505"/>
                          <a:pt x="428652" y="767109"/>
                          <a:pt x="428652" y="767109"/>
                        </a:cubicBezTo>
                        <a:cubicBezTo>
                          <a:pt x="429446" y="764728"/>
                          <a:pt x="429258" y="761740"/>
                          <a:pt x="431033" y="759965"/>
                        </a:cubicBezTo>
                        <a:cubicBezTo>
                          <a:pt x="433543" y="757455"/>
                          <a:pt x="437476" y="756963"/>
                          <a:pt x="440558" y="755202"/>
                        </a:cubicBezTo>
                        <a:cubicBezTo>
                          <a:pt x="443043" y="753782"/>
                          <a:pt x="445087" y="751602"/>
                          <a:pt x="447702" y="750440"/>
                        </a:cubicBezTo>
                        <a:cubicBezTo>
                          <a:pt x="452289" y="748401"/>
                          <a:pt x="461989" y="745677"/>
                          <a:pt x="461989" y="745677"/>
                        </a:cubicBezTo>
                        <a:cubicBezTo>
                          <a:pt x="465164" y="746471"/>
                          <a:pt x="468958" y="746015"/>
                          <a:pt x="471514" y="748059"/>
                        </a:cubicBezTo>
                        <a:cubicBezTo>
                          <a:pt x="473474" y="749627"/>
                          <a:pt x="472773" y="752957"/>
                          <a:pt x="473896" y="755202"/>
                        </a:cubicBezTo>
                        <a:cubicBezTo>
                          <a:pt x="483123" y="773656"/>
                          <a:pt x="475058" y="751543"/>
                          <a:pt x="481039" y="769490"/>
                        </a:cubicBezTo>
                        <a:cubicBezTo>
                          <a:pt x="475678" y="801658"/>
                          <a:pt x="482823" y="770834"/>
                          <a:pt x="473896" y="790921"/>
                        </a:cubicBezTo>
                        <a:cubicBezTo>
                          <a:pt x="471857" y="795509"/>
                          <a:pt x="469133" y="805209"/>
                          <a:pt x="469133" y="805209"/>
                        </a:cubicBezTo>
                        <a:cubicBezTo>
                          <a:pt x="470058" y="807984"/>
                          <a:pt x="472814" y="818342"/>
                          <a:pt x="476277" y="819496"/>
                        </a:cubicBezTo>
                        <a:cubicBezTo>
                          <a:pt x="477772" y="819994"/>
                          <a:pt x="490724" y="815475"/>
                          <a:pt x="492946" y="814734"/>
                        </a:cubicBezTo>
                        <a:cubicBezTo>
                          <a:pt x="495327" y="813146"/>
                          <a:pt x="498301" y="812206"/>
                          <a:pt x="500089" y="809971"/>
                        </a:cubicBezTo>
                        <a:cubicBezTo>
                          <a:pt x="501657" y="808011"/>
                          <a:pt x="500036" y="803436"/>
                          <a:pt x="502471" y="802827"/>
                        </a:cubicBezTo>
                        <a:cubicBezTo>
                          <a:pt x="505247" y="802133"/>
                          <a:pt x="507054" y="806310"/>
                          <a:pt x="509614" y="807590"/>
                        </a:cubicBezTo>
                        <a:cubicBezTo>
                          <a:pt x="511859" y="808713"/>
                          <a:pt x="514277" y="809589"/>
                          <a:pt x="516758" y="809971"/>
                        </a:cubicBezTo>
                        <a:cubicBezTo>
                          <a:pt x="524643" y="811184"/>
                          <a:pt x="532633" y="811558"/>
                          <a:pt x="540571" y="812352"/>
                        </a:cubicBezTo>
                        <a:cubicBezTo>
                          <a:pt x="546867" y="813927"/>
                          <a:pt x="558540" y="817115"/>
                          <a:pt x="564383" y="817115"/>
                        </a:cubicBezTo>
                        <a:cubicBezTo>
                          <a:pt x="581864" y="817115"/>
                          <a:pt x="599308" y="815528"/>
                          <a:pt x="616771" y="814734"/>
                        </a:cubicBezTo>
                        <a:cubicBezTo>
                          <a:pt x="619152" y="813146"/>
                          <a:pt x="621890" y="811995"/>
                          <a:pt x="623914" y="809971"/>
                        </a:cubicBezTo>
                        <a:cubicBezTo>
                          <a:pt x="631534" y="802350"/>
                          <a:pt x="625820" y="798541"/>
                          <a:pt x="633439" y="809971"/>
                        </a:cubicBezTo>
                        <a:cubicBezTo>
                          <a:pt x="633594" y="810590"/>
                          <a:pt x="636961" y="825089"/>
                          <a:pt x="638202" y="826640"/>
                        </a:cubicBezTo>
                        <a:cubicBezTo>
                          <a:pt x="639990" y="828875"/>
                          <a:pt x="642965" y="829815"/>
                          <a:pt x="645346" y="831402"/>
                        </a:cubicBezTo>
                        <a:cubicBezTo>
                          <a:pt x="647005" y="833890"/>
                          <a:pt x="653146" y="841746"/>
                          <a:pt x="652489" y="845690"/>
                        </a:cubicBezTo>
                        <a:cubicBezTo>
                          <a:pt x="652019" y="848513"/>
                          <a:pt x="649007" y="850274"/>
                          <a:pt x="647727" y="852834"/>
                        </a:cubicBezTo>
                        <a:cubicBezTo>
                          <a:pt x="640836" y="866617"/>
                          <a:pt x="651743" y="853580"/>
                          <a:pt x="638202" y="867121"/>
                        </a:cubicBezTo>
                        <a:cubicBezTo>
                          <a:pt x="639789" y="881409"/>
                          <a:pt x="640931" y="895753"/>
                          <a:pt x="642964" y="909984"/>
                        </a:cubicBezTo>
                        <a:cubicBezTo>
                          <a:pt x="643319" y="912469"/>
                          <a:pt x="644223" y="914882"/>
                          <a:pt x="645346" y="917127"/>
                        </a:cubicBezTo>
                        <a:cubicBezTo>
                          <a:pt x="646626" y="919687"/>
                          <a:pt x="648828" y="921711"/>
                          <a:pt x="650108" y="924271"/>
                        </a:cubicBezTo>
                        <a:cubicBezTo>
                          <a:pt x="651230" y="926516"/>
                          <a:pt x="650714" y="929640"/>
                          <a:pt x="652489" y="931415"/>
                        </a:cubicBezTo>
                        <a:cubicBezTo>
                          <a:pt x="660677" y="939603"/>
                          <a:pt x="664937" y="940327"/>
                          <a:pt x="673921" y="943321"/>
                        </a:cubicBezTo>
                        <a:cubicBezTo>
                          <a:pt x="695361" y="957617"/>
                          <a:pt x="663797" y="938307"/>
                          <a:pt x="721546" y="950465"/>
                        </a:cubicBezTo>
                        <a:cubicBezTo>
                          <a:pt x="724346" y="951055"/>
                          <a:pt x="724284" y="955585"/>
                          <a:pt x="726308" y="957609"/>
                        </a:cubicBezTo>
                        <a:cubicBezTo>
                          <a:pt x="728332" y="959633"/>
                          <a:pt x="730837" y="961209"/>
                          <a:pt x="733452" y="962371"/>
                        </a:cubicBezTo>
                        <a:cubicBezTo>
                          <a:pt x="738039" y="964410"/>
                          <a:pt x="742977" y="965546"/>
                          <a:pt x="747739" y="967134"/>
                        </a:cubicBezTo>
                        <a:cubicBezTo>
                          <a:pt x="750120" y="967928"/>
                          <a:pt x="752638" y="968393"/>
                          <a:pt x="754883" y="969515"/>
                        </a:cubicBezTo>
                        <a:lnTo>
                          <a:pt x="764408" y="974277"/>
                        </a:lnTo>
                        <a:cubicBezTo>
                          <a:pt x="765996" y="976658"/>
                          <a:pt x="767147" y="979397"/>
                          <a:pt x="769171" y="981421"/>
                        </a:cubicBezTo>
                        <a:cubicBezTo>
                          <a:pt x="771195" y="983445"/>
                          <a:pt x="775152" y="983569"/>
                          <a:pt x="776314" y="986184"/>
                        </a:cubicBezTo>
                        <a:cubicBezTo>
                          <a:pt x="778593" y="991313"/>
                          <a:pt x="777773" y="997316"/>
                          <a:pt x="778696" y="1002852"/>
                        </a:cubicBezTo>
                        <a:cubicBezTo>
                          <a:pt x="779361" y="1006844"/>
                          <a:pt x="779656" y="1010969"/>
                          <a:pt x="781077" y="1014759"/>
                        </a:cubicBezTo>
                        <a:cubicBezTo>
                          <a:pt x="782082" y="1017438"/>
                          <a:pt x="784677" y="1019287"/>
                          <a:pt x="785839" y="1021902"/>
                        </a:cubicBezTo>
                        <a:cubicBezTo>
                          <a:pt x="787878" y="1026490"/>
                          <a:pt x="789014" y="1031427"/>
                          <a:pt x="790602" y="1036190"/>
                        </a:cubicBezTo>
                        <a:cubicBezTo>
                          <a:pt x="791396" y="1038571"/>
                          <a:pt x="791590" y="1041246"/>
                          <a:pt x="792983" y="1043334"/>
                        </a:cubicBezTo>
                        <a:lnTo>
                          <a:pt x="797746" y="1050477"/>
                        </a:lnTo>
                        <a:cubicBezTo>
                          <a:pt x="803413" y="1067480"/>
                          <a:pt x="798331" y="1061981"/>
                          <a:pt x="809652" y="1069527"/>
                        </a:cubicBezTo>
                        <a:cubicBezTo>
                          <a:pt x="822345" y="1088569"/>
                          <a:pt x="805689" y="1065566"/>
                          <a:pt x="821558" y="1081434"/>
                        </a:cubicBezTo>
                        <a:cubicBezTo>
                          <a:pt x="823582" y="1083458"/>
                          <a:pt x="824167" y="1086693"/>
                          <a:pt x="826321" y="1088577"/>
                        </a:cubicBezTo>
                        <a:cubicBezTo>
                          <a:pt x="836339" y="1097343"/>
                          <a:pt x="841138" y="1098314"/>
                          <a:pt x="852514" y="1102865"/>
                        </a:cubicBezTo>
                        <a:cubicBezTo>
                          <a:pt x="853308" y="1105246"/>
                          <a:pt x="854287" y="1107574"/>
                          <a:pt x="854896" y="1110009"/>
                        </a:cubicBezTo>
                        <a:cubicBezTo>
                          <a:pt x="856254" y="1115440"/>
                          <a:pt x="856937" y="1123618"/>
                          <a:pt x="859658" y="1129059"/>
                        </a:cubicBezTo>
                        <a:cubicBezTo>
                          <a:pt x="860938" y="1131619"/>
                          <a:pt x="862833" y="1133821"/>
                          <a:pt x="864421" y="1136202"/>
                        </a:cubicBezTo>
                        <a:cubicBezTo>
                          <a:pt x="865215" y="1138583"/>
                          <a:pt x="865583" y="1141152"/>
                          <a:pt x="866802" y="1143346"/>
                        </a:cubicBezTo>
                        <a:cubicBezTo>
                          <a:pt x="869582" y="1148350"/>
                          <a:pt x="876327" y="1157634"/>
                          <a:pt x="876327" y="1157634"/>
                        </a:cubicBezTo>
                        <a:cubicBezTo>
                          <a:pt x="880296" y="1169540"/>
                          <a:pt x="876327" y="1163983"/>
                          <a:pt x="892996" y="1169540"/>
                        </a:cubicBezTo>
                        <a:lnTo>
                          <a:pt x="900139" y="1171921"/>
                        </a:lnTo>
                        <a:lnTo>
                          <a:pt x="907283" y="1174302"/>
                        </a:lnTo>
                        <a:cubicBezTo>
                          <a:pt x="912046" y="1173508"/>
                          <a:pt x="917252" y="1174080"/>
                          <a:pt x="921571" y="1171921"/>
                        </a:cubicBezTo>
                        <a:cubicBezTo>
                          <a:pt x="928261" y="1168576"/>
                          <a:pt x="924958" y="1162329"/>
                          <a:pt x="928714" y="1157634"/>
                        </a:cubicBezTo>
                        <a:cubicBezTo>
                          <a:pt x="930502" y="1155399"/>
                          <a:pt x="933477" y="1154459"/>
                          <a:pt x="935858" y="1152871"/>
                        </a:cubicBezTo>
                        <a:cubicBezTo>
                          <a:pt x="944755" y="1139526"/>
                          <a:pt x="941669" y="1139639"/>
                          <a:pt x="969196" y="1148109"/>
                        </a:cubicBezTo>
                        <a:cubicBezTo>
                          <a:pt x="971595" y="1148847"/>
                          <a:pt x="970185" y="1153164"/>
                          <a:pt x="971577" y="1155252"/>
                        </a:cubicBezTo>
                        <a:cubicBezTo>
                          <a:pt x="973445" y="1158054"/>
                          <a:pt x="976653" y="1159738"/>
                          <a:pt x="978721" y="1162396"/>
                        </a:cubicBezTo>
                        <a:cubicBezTo>
                          <a:pt x="982235" y="1166914"/>
                          <a:pt x="983483" y="1173509"/>
                          <a:pt x="988246" y="1176684"/>
                        </a:cubicBezTo>
                        <a:cubicBezTo>
                          <a:pt x="1005985" y="1188510"/>
                          <a:pt x="984193" y="1173307"/>
                          <a:pt x="1002533" y="1188590"/>
                        </a:cubicBezTo>
                        <a:cubicBezTo>
                          <a:pt x="1004732" y="1190422"/>
                          <a:pt x="1007296" y="1191765"/>
                          <a:pt x="1009677" y="1193352"/>
                        </a:cubicBezTo>
                        <a:cubicBezTo>
                          <a:pt x="1017614" y="1205259"/>
                          <a:pt x="1012057" y="1198908"/>
                          <a:pt x="1028727" y="1210021"/>
                        </a:cubicBezTo>
                        <a:lnTo>
                          <a:pt x="1035871" y="1214784"/>
                        </a:lnTo>
                        <a:cubicBezTo>
                          <a:pt x="1036665" y="1217165"/>
                          <a:pt x="1036324" y="1220320"/>
                          <a:pt x="1038252" y="1221927"/>
                        </a:cubicBezTo>
                        <a:cubicBezTo>
                          <a:pt x="1041536" y="1224663"/>
                          <a:pt x="1045910" y="1226218"/>
                          <a:pt x="1050158" y="1226690"/>
                        </a:cubicBezTo>
                        <a:cubicBezTo>
                          <a:pt x="1052403" y="1226940"/>
                          <a:pt x="1064030" y="1222860"/>
                          <a:pt x="1066827" y="1221927"/>
                        </a:cubicBezTo>
                        <a:cubicBezTo>
                          <a:pt x="1071589" y="1222721"/>
                          <a:pt x="1077481" y="1221130"/>
                          <a:pt x="1081114" y="1224309"/>
                        </a:cubicBezTo>
                        <a:cubicBezTo>
                          <a:pt x="1084892" y="1227615"/>
                          <a:pt x="1084289" y="1233834"/>
                          <a:pt x="1085877" y="1238596"/>
                        </a:cubicBezTo>
                        <a:cubicBezTo>
                          <a:pt x="1089164" y="1248457"/>
                          <a:pt x="1086864" y="1243649"/>
                          <a:pt x="1093021" y="1252884"/>
                        </a:cubicBezTo>
                        <a:cubicBezTo>
                          <a:pt x="1092091" y="1257532"/>
                          <a:pt x="1088896" y="1276058"/>
                          <a:pt x="1085877" y="1279077"/>
                        </a:cubicBezTo>
                        <a:cubicBezTo>
                          <a:pt x="1083496" y="1281458"/>
                          <a:pt x="1080801" y="1283563"/>
                          <a:pt x="1078733" y="1286221"/>
                        </a:cubicBezTo>
                        <a:cubicBezTo>
                          <a:pt x="1075219" y="1290739"/>
                          <a:pt x="1074874" y="1299700"/>
                          <a:pt x="1069208" y="1300509"/>
                        </a:cubicBezTo>
                        <a:lnTo>
                          <a:pt x="1052539" y="1302890"/>
                        </a:lnTo>
                        <a:cubicBezTo>
                          <a:pt x="1050158" y="1305271"/>
                          <a:pt x="1047264" y="1307232"/>
                          <a:pt x="1045396" y="1310034"/>
                        </a:cubicBezTo>
                        <a:cubicBezTo>
                          <a:pt x="1044004" y="1312122"/>
                          <a:pt x="1043704" y="1314764"/>
                          <a:pt x="1043014" y="1317177"/>
                        </a:cubicBezTo>
                        <a:cubicBezTo>
                          <a:pt x="1042115" y="1320324"/>
                          <a:pt x="1042677" y="1324146"/>
                          <a:pt x="1040633" y="1326702"/>
                        </a:cubicBezTo>
                        <a:cubicBezTo>
                          <a:pt x="1039065" y="1328662"/>
                          <a:pt x="1035796" y="1328095"/>
                          <a:pt x="1033489" y="1329084"/>
                        </a:cubicBezTo>
                        <a:cubicBezTo>
                          <a:pt x="1030226" y="1330482"/>
                          <a:pt x="1027139" y="1332259"/>
                          <a:pt x="1023964" y="1333846"/>
                        </a:cubicBezTo>
                        <a:cubicBezTo>
                          <a:pt x="1022377" y="1338609"/>
                          <a:pt x="1020419" y="1343264"/>
                          <a:pt x="1019202" y="1348134"/>
                        </a:cubicBezTo>
                        <a:cubicBezTo>
                          <a:pt x="1016212" y="1360094"/>
                          <a:pt x="1017856" y="1354554"/>
                          <a:pt x="1014439" y="1364802"/>
                        </a:cubicBezTo>
                        <a:cubicBezTo>
                          <a:pt x="1015233" y="1367977"/>
                          <a:pt x="1015922" y="1371180"/>
                          <a:pt x="1016821" y="1374327"/>
                        </a:cubicBezTo>
                        <a:cubicBezTo>
                          <a:pt x="1017511" y="1376741"/>
                          <a:pt x="1018753" y="1379001"/>
                          <a:pt x="1019202" y="1381471"/>
                        </a:cubicBezTo>
                        <a:cubicBezTo>
                          <a:pt x="1021780" y="1395651"/>
                          <a:pt x="1021583" y="1408519"/>
                          <a:pt x="1021583" y="1395759"/>
                        </a:cubicBezTo>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dirty="0">
                        <a:effectLst/>
                        <a:ea typeface="Times New Roman"/>
                        <a:cs typeface="Times New Roman"/>
                      </a:rPr>
                      <a:t> </a:t>
                    </a:r>
                    <a:endParaRPr lang="ru-RU" sz="1200" dirty="0">
                      <a:effectLst/>
                      <a:ea typeface="MS Mincho"/>
                      <a:cs typeface="Times New Roman"/>
                    </a:endParaRPr>
                  </a:p>
                </p:txBody>
              </p:sp>
              <p:sp>
                <p:nvSpPr>
                  <p:cNvPr id="175" name="Полилиния 174"/>
                  <p:cNvSpPr/>
                  <p:nvPr/>
                </p:nvSpPr>
                <p:spPr>
                  <a:xfrm>
                    <a:off x="1780909" y="255445"/>
                    <a:ext cx="719537" cy="1128974"/>
                  </a:xfrm>
                  <a:custGeom>
                    <a:avLst/>
                    <a:gdLst>
                      <a:gd name="connsiteX0" fmla="*/ 21831 w 719537"/>
                      <a:gd name="connsiteY0" fmla="*/ 1128974 h 1128974"/>
                      <a:gd name="connsiteX1" fmla="*/ 28975 w 719537"/>
                      <a:gd name="connsiteY1" fmla="*/ 1117068 h 1128974"/>
                      <a:gd name="connsiteX2" fmla="*/ 31356 w 719537"/>
                      <a:gd name="connsiteY2" fmla="*/ 1109924 h 1128974"/>
                      <a:gd name="connsiteX3" fmla="*/ 24212 w 719537"/>
                      <a:gd name="connsiteY3" fmla="*/ 1102780 h 1128974"/>
                      <a:gd name="connsiteX4" fmla="*/ 9925 w 719537"/>
                      <a:gd name="connsiteY4" fmla="*/ 1098018 h 1128974"/>
                      <a:gd name="connsiteX5" fmla="*/ 400 w 719537"/>
                      <a:gd name="connsiteY5" fmla="*/ 1086112 h 1128974"/>
                      <a:gd name="connsiteX6" fmla="*/ 7543 w 719537"/>
                      <a:gd name="connsiteY6" fmla="*/ 1081349 h 1128974"/>
                      <a:gd name="connsiteX7" fmla="*/ 12306 w 719537"/>
                      <a:gd name="connsiteY7" fmla="*/ 1074205 h 1128974"/>
                      <a:gd name="connsiteX8" fmla="*/ 40881 w 719537"/>
                      <a:gd name="connsiteY8" fmla="*/ 1074205 h 1128974"/>
                      <a:gd name="connsiteX9" fmla="*/ 52787 w 719537"/>
                      <a:gd name="connsiteY9" fmla="*/ 1086112 h 1128974"/>
                      <a:gd name="connsiteX10" fmla="*/ 59931 w 719537"/>
                      <a:gd name="connsiteY10" fmla="*/ 1090874 h 1128974"/>
                      <a:gd name="connsiteX11" fmla="*/ 64693 w 719537"/>
                      <a:gd name="connsiteY11" fmla="*/ 1083730 h 1128974"/>
                      <a:gd name="connsiteX12" fmla="*/ 57550 w 719537"/>
                      <a:gd name="connsiteY12" fmla="*/ 1067062 h 1128974"/>
                      <a:gd name="connsiteX13" fmla="*/ 50406 w 719537"/>
                      <a:gd name="connsiteY13" fmla="*/ 1062299 h 1128974"/>
                      <a:gd name="connsiteX14" fmla="*/ 48025 w 719537"/>
                      <a:gd name="connsiteY14" fmla="*/ 1055155 h 1128974"/>
                      <a:gd name="connsiteX15" fmla="*/ 45643 w 719537"/>
                      <a:gd name="connsiteY15" fmla="*/ 1040868 h 1128974"/>
                      <a:gd name="connsiteX16" fmla="*/ 52787 w 719537"/>
                      <a:gd name="connsiteY16" fmla="*/ 1036105 h 1128974"/>
                      <a:gd name="connsiteX17" fmla="*/ 69456 w 719537"/>
                      <a:gd name="connsiteY17" fmla="*/ 1040868 h 1128974"/>
                      <a:gd name="connsiteX18" fmla="*/ 76600 w 719537"/>
                      <a:gd name="connsiteY18" fmla="*/ 1045630 h 1128974"/>
                      <a:gd name="connsiteX19" fmla="*/ 90887 w 719537"/>
                      <a:gd name="connsiteY19" fmla="*/ 1052774 h 1128974"/>
                      <a:gd name="connsiteX20" fmla="*/ 102793 w 719537"/>
                      <a:gd name="connsiteY20" fmla="*/ 1050393 h 1128974"/>
                      <a:gd name="connsiteX21" fmla="*/ 112318 w 719537"/>
                      <a:gd name="connsiteY21" fmla="*/ 1024199 h 1128974"/>
                      <a:gd name="connsiteX22" fmla="*/ 109937 w 719537"/>
                      <a:gd name="connsiteY22" fmla="*/ 1014674 h 1128974"/>
                      <a:gd name="connsiteX23" fmla="*/ 107556 w 719537"/>
                      <a:gd name="connsiteY23" fmla="*/ 1007530 h 1128974"/>
                      <a:gd name="connsiteX24" fmla="*/ 109937 w 719537"/>
                      <a:gd name="connsiteY24" fmla="*/ 988480 h 1128974"/>
                      <a:gd name="connsiteX25" fmla="*/ 114700 w 719537"/>
                      <a:gd name="connsiteY25" fmla="*/ 981337 h 1128974"/>
                      <a:gd name="connsiteX26" fmla="*/ 121843 w 719537"/>
                      <a:gd name="connsiteY26" fmla="*/ 967049 h 1128974"/>
                      <a:gd name="connsiteX27" fmla="*/ 138512 w 719537"/>
                      <a:gd name="connsiteY27" fmla="*/ 964668 h 1128974"/>
                      <a:gd name="connsiteX28" fmla="*/ 145656 w 719537"/>
                      <a:gd name="connsiteY28" fmla="*/ 959905 h 1128974"/>
                      <a:gd name="connsiteX29" fmla="*/ 148037 w 719537"/>
                      <a:gd name="connsiteY29" fmla="*/ 952762 h 1128974"/>
                      <a:gd name="connsiteX30" fmla="*/ 152800 w 719537"/>
                      <a:gd name="connsiteY30" fmla="*/ 945618 h 1128974"/>
                      <a:gd name="connsiteX31" fmla="*/ 148037 w 719537"/>
                      <a:gd name="connsiteY31" fmla="*/ 921805 h 1128974"/>
                      <a:gd name="connsiteX32" fmla="*/ 145656 w 719537"/>
                      <a:gd name="connsiteY32" fmla="*/ 914662 h 1128974"/>
                      <a:gd name="connsiteX33" fmla="*/ 140893 w 719537"/>
                      <a:gd name="connsiteY33" fmla="*/ 907518 h 1128974"/>
                      <a:gd name="connsiteX34" fmla="*/ 143275 w 719537"/>
                      <a:gd name="connsiteY34" fmla="*/ 881324 h 1128974"/>
                      <a:gd name="connsiteX35" fmla="*/ 150418 w 719537"/>
                      <a:gd name="connsiteY35" fmla="*/ 876562 h 1128974"/>
                      <a:gd name="connsiteX36" fmla="*/ 157562 w 719537"/>
                      <a:gd name="connsiteY36" fmla="*/ 869418 h 1128974"/>
                      <a:gd name="connsiteX37" fmla="*/ 178993 w 719537"/>
                      <a:gd name="connsiteY37" fmla="*/ 857512 h 1128974"/>
                      <a:gd name="connsiteX38" fmla="*/ 195662 w 719537"/>
                      <a:gd name="connsiteY38" fmla="*/ 850368 h 1128974"/>
                      <a:gd name="connsiteX39" fmla="*/ 219475 w 719537"/>
                      <a:gd name="connsiteY39" fmla="*/ 847987 h 1128974"/>
                      <a:gd name="connsiteX40" fmla="*/ 238525 w 719537"/>
                      <a:gd name="connsiteY40" fmla="*/ 843224 h 1128974"/>
                      <a:gd name="connsiteX41" fmla="*/ 259956 w 719537"/>
                      <a:gd name="connsiteY41" fmla="*/ 826555 h 1128974"/>
                      <a:gd name="connsiteX42" fmla="*/ 295675 w 719537"/>
                      <a:gd name="connsiteY42" fmla="*/ 819412 h 1128974"/>
                      <a:gd name="connsiteX43" fmla="*/ 309962 w 719537"/>
                      <a:gd name="connsiteY43" fmla="*/ 812268 h 1128974"/>
                      <a:gd name="connsiteX44" fmla="*/ 324250 w 719537"/>
                      <a:gd name="connsiteY44" fmla="*/ 807505 h 1128974"/>
                      <a:gd name="connsiteX45" fmla="*/ 331393 w 719537"/>
                      <a:gd name="connsiteY45" fmla="*/ 805124 h 1128974"/>
                      <a:gd name="connsiteX46" fmla="*/ 345681 w 719537"/>
                      <a:gd name="connsiteY46" fmla="*/ 797980 h 1128974"/>
                      <a:gd name="connsiteX47" fmla="*/ 352825 w 719537"/>
                      <a:gd name="connsiteY47" fmla="*/ 793218 h 1128974"/>
                      <a:gd name="connsiteX48" fmla="*/ 357587 w 719537"/>
                      <a:gd name="connsiteY48" fmla="*/ 786074 h 1128974"/>
                      <a:gd name="connsiteX49" fmla="*/ 383781 w 719537"/>
                      <a:gd name="connsiteY49" fmla="*/ 776549 h 1128974"/>
                      <a:gd name="connsiteX50" fmla="*/ 398068 w 719537"/>
                      <a:gd name="connsiteY50" fmla="*/ 771787 h 1128974"/>
                      <a:gd name="connsiteX51" fmla="*/ 405212 w 719537"/>
                      <a:gd name="connsiteY51" fmla="*/ 769405 h 1128974"/>
                      <a:gd name="connsiteX52" fmla="*/ 412356 w 719537"/>
                      <a:gd name="connsiteY52" fmla="*/ 762262 h 1128974"/>
                      <a:gd name="connsiteX53" fmla="*/ 426643 w 719537"/>
                      <a:gd name="connsiteY53" fmla="*/ 752737 h 1128974"/>
                      <a:gd name="connsiteX54" fmla="*/ 433787 w 719537"/>
                      <a:gd name="connsiteY54" fmla="*/ 745593 h 1128974"/>
                      <a:gd name="connsiteX55" fmla="*/ 462362 w 719537"/>
                      <a:gd name="connsiteY55" fmla="*/ 743212 h 1128974"/>
                      <a:gd name="connsiteX56" fmla="*/ 476650 w 719537"/>
                      <a:gd name="connsiteY56" fmla="*/ 740830 h 1128974"/>
                      <a:gd name="connsiteX57" fmla="*/ 486175 w 719537"/>
                      <a:gd name="connsiteY57" fmla="*/ 738449 h 1128974"/>
                      <a:gd name="connsiteX58" fmla="*/ 517131 w 719537"/>
                      <a:gd name="connsiteY58" fmla="*/ 733687 h 1128974"/>
                      <a:gd name="connsiteX59" fmla="*/ 526656 w 719537"/>
                      <a:gd name="connsiteY59" fmla="*/ 731305 h 1128974"/>
                      <a:gd name="connsiteX60" fmla="*/ 567137 w 719537"/>
                      <a:gd name="connsiteY60" fmla="*/ 728924 h 1128974"/>
                      <a:gd name="connsiteX61" fmla="*/ 574281 w 719537"/>
                      <a:gd name="connsiteY61" fmla="*/ 731305 h 1128974"/>
                      <a:gd name="connsiteX62" fmla="*/ 581425 w 719537"/>
                      <a:gd name="connsiteY62" fmla="*/ 736068 h 1128974"/>
                      <a:gd name="connsiteX63" fmla="*/ 588568 w 719537"/>
                      <a:gd name="connsiteY63" fmla="*/ 733687 h 1128974"/>
                      <a:gd name="connsiteX64" fmla="*/ 610000 w 719537"/>
                      <a:gd name="connsiteY64" fmla="*/ 714637 h 1128974"/>
                      <a:gd name="connsiteX65" fmla="*/ 619525 w 719537"/>
                      <a:gd name="connsiteY65" fmla="*/ 700349 h 1128974"/>
                      <a:gd name="connsiteX66" fmla="*/ 624287 w 719537"/>
                      <a:gd name="connsiteY66" fmla="*/ 693205 h 1128974"/>
                      <a:gd name="connsiteX67" fmla="*/ 631431 w 719537"/>
                      <a:gd name="connsiteY67" fmla="*/ 678918 h 1128974"/>
                      <a:gd name="connsiteX68" fmla="*/ 638575 w 719537"/>
                      <a:gd name="connsiteY68" fmla="*/ 674155 h 1128974"/>
                      <a:gd name="connsiteX69" fmla="*/ 652862 w 719537"/>
                      <a:gd name="connsiteY69" fmla="*/ 662249 h 1128974"/>
                      <a:gd name="connsiteX70" fmla="*/ 660006 w 719537"/>
                      <a:gd name="connsiteY70" fmla="*/ 647962 h 1128974"/>
                      <a:gd name="connsiteX71" fmla="*/ 664768 w 719537"/>
                      <a:gd name="connsiteY71" fmla="*/ 628912 h 1128974"/>
                      <a:gd name="connsiteX72" fmla="*/ 667150 w 719537"/>
                      <a:gd name="connsiteY72" fmla="*/ 612243 h 1128974"/>
                      <a:gd name="connsiteX73" fmla="*/ 669531 w 719537"/>
                      <a:gd name="connsiteY73" fmla="*/ 597955 h 1128974"/>
                      <a:gd name="connsiteX74" fmla="*/ 671912 w 719537"/>
                      <a:gd name="connsiteY74" fmla="*/ 586049 h 1128974"/>
                      <a:gd name="connsiteX75" fmla="*/ 681437 w 719537"/>
                      <a:gd name="connsiteY75" fmla="*/ 564618 h 1128974"/>
                      <a:gd name="connsiteX76" fmla="*/ 688581 w 719537"/>
                      <a:gd name="connsiteY76" fmla="*/ 559855 h 1128974"/>
                      <a:gd name="connsiteX77" fmla="*/ 705250 w 719537"/>
                      <a:gd name="connsiteY77" fmla="*/ 557474 h 1128974"/>
                      <a:gd name="connsiteX78" fmla="*/ 717156 w 719537"/>
                      <a:gd name="connsiteY78" fmla="*/ 538424 h 1128974"/>
                      <a:gd name="connsiteX79" fmla="*/ 719537 w 719537"/>
                      <a:gd name="connsiteY79" fmla="*/ 531280 h 1128974"/>
                      <a:gd name="connsiteX80" fmla="*/ 717156 w 719537"/>
                      <a:gd name="connsiteY80" fmla="*/ 524137 h 1128974"/>
                      <a:gd name="connsiteX81" fmla="*/ 710012 w 719537"/>
                      <a:gd name="connsiteY81" fmla="*/ 521755 h 1128974"/>
                      <a:gd name="connsiteX82" fmla="*/ 667150 w 719537"/>
                      <a:gd name="connsiteY82" fmla="*/ 514612 h 1128974"/>
                      <a:gd name="connsiteX83" fmla="*/ 660006 w 719537"/>
                      <a:gd name="connsiteY83" fmla="*/ 509849 h 1128974"/>
                      <a:gd name="connsiteX84" fmla="*/ 652862 w 719537"/>
                      <a:gd name="connsiteY84" fmla="*/ 495562 h 1128974"/>
                      <a:gd name="connsiteX85" fmla="*/ 645718 w 719537"/>
                      <a:gd name="connsiteY85" fmla="*/ 490799 h 1128974"/>
                      <a:gd name="connsiteX86" fmla="*/ 638575 w 719537"/>
                      <a:gd name="connsiteY86" fmla="*/ 483655 h 1128974"/>
                      <a:gd name="connsiteX87" fmla="*/ 631431 w 719537"/>
                      <a:gd name="connsiteY87" fmla="*/ 481274 h 1128974"/>
                      <a:gd name="connsiteX88" fmla="*/ 624287 w 719537"/>
                      <a:gd name="connsiteY88" fmla="*/ 476512 h 1128974"/>
                      <a:gd name="connsiteX89" fmla="*/ 607618 w 719537"/>
                      <a:gd name="connsiteY89" fmla="*/ 471749 h 1128974"/>
                      <a:gd name="connsiteX90" fmla="*/ 586187 w 719537"/>
                      <a:gd name="connsiteY90" fmla="*/ 474130 h 1128974"/>
                      <a:gd name="connsiteX91" fmla="*/ 571900 w 719537"/>
                      <a:gd name="connsiteY91" fmla="*/ 478893 h 1128974"/>
                      <a:gd name="connsiteX92" fmla="*/ 567137 w 719537"/>
                      <a:gd name="connsiteY92" fmla="*/ 471749 h 1128974"/>
                      <a:gd name="connsiteX93" fmla="*/ 576662 w 719537"/>
                      <a:gd name="connsiteY93" fmla="*/ 452699 h 1128974"/>
                      <a:gd name="connsiteX94" fmla="*/ 581425 w 719537"/>
                      <a:gd name="connsiteY94" fmla="*/ 445555 h 1128974"/>
                      <a:gd name="connsiteX95" fmla="*/ 595712 w 719537"/>
                      <a:gd name="connsiteY95" fmla="*/ 436030 h 1128974"/>
                      <a:gd name="connsiteX96" fmla="*/ 612381 w 719537"/>
                      <a:gd name="connsiteY96" fmla="*/ 424124 h 1128974"/>
                      <a:gd name="connsiteX97" fmla="*/ 617143 w 719537"/>
                      <a:gd name="connsiteY97" fmla="*/ 416980 h 1128974"/>
                      <a:gd name="connsiteX98" fmla="*/ 636193 w 719537"/>
                      <a:gd name="connsiteY98" fmla="*/ 424124 h 1128974"/>
                      <a:gd name="connsiteX99" fmla="*/ 650481 w 719537"/>
                      <a:gd name="connsiteY99" fmla="*/ 428887 h 1128974"/>
                      <a:gd name="connsiteX100" fmla="*/ 662387 w 719537"/>
                      <a:gd name="connsiteY100" fmla="*/ 426505 h 1128974"/>
                      <a:gd name="connsiteX101" fmla="*/ 676675 w 719537"/>
                      <a:gd name="connsiteY101" fmla="*/ 414599 h 1128974"/>
                      <a:gd name="connsiteX102" fmla="*/ 690962 w 719537"/>
                      <a:gd name="connsiteY102" fmla="*/ 405074 h 1128974"/>
                      <a:gd name="connsiteX103" fmla="*/ 698106 w 719537"/>
                      <a:gd name="connsiteY103" fmla="*/ 400312 h 1128974"/>
                      <a:gd name="connsiteX104" fmla="*/ 717156 w 719537"/>
                      <a:gd name="connsiteY104" fmla="*/ 378880 h 1128974"/>
                      <a:gd name="connsiteX105" fmla="*/ 705250 w 719537"/>
                      <a:gd name="connsiteY105" fmla="*/ 369355 h 1128974"/>
                      <a:gd name="connsiteX106" fmla="*/ 690962 w 719537"/>
                      <a:gd name="connsiteY106" fmla="*/ 359830 h 1128974"/>
                      <a:gd name="connsiteX107" fmla="*/ 676675 w 719537"/>
                      <a:gd name="connsiteY107" fmla="*/ 350305 h 1128974"/>
                      <a:gd name="connsiteX108" fmla="*/ 664768 w 719537"/>
                      <a:gd name="connsiteY108" fmla="*/ 328874 h 1128974"/>
                      <a:gd name="connsiteX109" fmla="*/ 657625 w 719537"/>
                      <a:gd name="connsiteY109" fmla="*/ 326493 h 1128974"/>
                      <a:gd name="connsiteX110" fmla="*/ 652862 w 719537"/>
                      <a:gd name="connsiteY110" fmla="*/ 319349 h 1128974"/>
                      <a:gd name="connsiteX111" fmla="*/ 631431 w 719537"/>
                      <a:gd name="connsiteY111" fmla="*/ 326493 h 1128974"/>
                      <a:gd name="connsiteX112" fmla="*/ 612381 w 719537"/>
                      <a:gd name="connsiteY112" fmla="*/ 343162 h 1128974"/>
                      <a:gd name="connsiteX113" fmla="*/ 598093 w 719537"/>
                      <a:gd name="connsiteY113" fmla="*/ 347924 h 1128974"/>
                      <a:gd name="connsiteX114" fmla="*/ 590950 w 719537"/>
                      <a:gd name="connsiteY114" fmla="*/ 350305 h 1128974"/>
                      <a:gd name="connsiteX115" fmla="*/ 559993 w 719537"/>
                      <a:gd name="connsiteY115" fmla="*/ 350305 h 1128974"/>
                      <a:gd name="connsiteX116" fmla="*/ 552850 w 719537"/>
                      <a:gd name="connsiteY116" fmla="*/ 355068 h 1128974"/>
                      <a:gd name="connsiteX117" fmla="*/ 543325 w 719537"/>
                      <a:gd name="connsiteY117" fmla="*/ 369355 h 1128974"/>
                      <a:gd name="connsiteX118" fmla="*/ 540943 w 719537"/>
                      <a:gd name="connsiteY118" fmla="*/ 376499 h 1128974"/>
                      <a:gd name="connsiteX119" fmla="*/ 524275 w 719537"/>
                      <a:gd name="connsiteY119" fmla="*/ 359830 h 1128974"/>
                      <a:gd name="connsiteX120" fmla="*/ 524275 w 719537"/>
                      <a:gd name="connsiteY120" fmla="*/ 319349 h 1128974"/>
                      <a:gd name="connsiteX121" fmla="*/ 526656 w 719537"/>
                      <a:gd name="connsiteY121" fmla="*/ 309824 h 1128974"/>
                      <a:gd name="connsiteX122" fmla="*/ 540943 w 719537"/>
                      <a:gd name="connsiteY122" fmla="*/ 305062 h 1128974"/>
                      <a:gd name="connsiteX123" fmla="*/ 548087 w 719537"/>
                      <a:gd name="connsiteY123" fmla="*/ 297918 h 1128974"/>
                      <a:gd name="connsiteX124" fmla="*/ 555231 w 719537"/>
                      <a:gd name="connsiteY124" fmla="*/ 295537 h 1128974"/>
                      <a:gd name="connsiteX125" fmla="*/ 559993 w 719537"/>
                      <a:gd name="connsiteY125" fmla="*/ 288393 h 1128974"/>
                      <a:gd name="connsiteX126" fmla="*/ 574281 w 719537"/>
                      <a:gd name="connsiteY126" fmla="*/ 281249 h 1128974"/>
                      <a:gd name="connsiteX127" fmla="*/ 588568 w 719537"/>
                      <a:gd name="connsiteY127" fmla="*/ 274105 h 1128974"/>
                      <a:gd name="connsiteX128" fmla="*/ 593331 w 719537"/>
                      <a:gd name="connsiteY128" fmla="*/ 266962 h 1128974"/>
                      <a:gd name="connsiteX129" fmla="*/ 600475 w 719537"/>
                      <a:gd name="connsiteY129" fmla="*/ 264580 h 1128974"/>
                      <a:gd name="connsiteX130" fmla="*/ 605237 w 719537"/>
                      <a:gd name="connsiteY130" fmla="*/ 250293 h 1128974"/>
                      <a:gd name="connsiteX131" fmla="*/ 607618 w 719537"/>
                      <a:gd name="connsiteY131" fmla="*/ 243149 h 1128974"/>
                      <a:gd name="connsiteX132" fmla="*/ 607618 w 719537"/>
                      <a:gd name="connsiteY132" fmla="*/ 216955 h 1128974"/>
                      <a:gd name="connsiteX133" fmla="*/ 612381 w 719537"/>
                      <a:gd name="connsiteY133" fmla="*/ 209812 h 1128974"/>
                      <a:gd name="connsiteX134" fmla="*/ 619525 w 719537"/>
                      <a:gd name="connsiteY134" fmla="*/ 207430 h 1128974"/>
                      <a:gd name="connsiteX135" fmla="*/ 621906 w 719537"/>
                      <a:gd name="connsiteY135" fmla="*/ 193143 h 1128974"/>
                      <a:gd name="connsiteX136" fmla="*/ 612381 w 719537"/>
                      <a:gd name="connsiteY136" fmla="*/ 178855 h 1128974"/>
                      <a:gd name="connsiteX137" fmla="*/ 605237 w 719537"/>
                      <a:gd name="connsiteY137" fmla="*/ 159805 h 1128974"/>
                      <a:gd name="connsiteX138" fmla="*/ 598093 w 719537"/>
                      <a:gd name="connsiteY138" fmla="*/ 155043 h 1128974"/>
                      <a:gd name="connsiteX139" fmla="*/ 562375 w 719537"/>
                      <a:gd name="connsiteY139" fmla="*/ 157424 h 1128974"/>
                      <a:gd name="connsiteX140" fmla="*/ 559993 w 719537"/>
                      <a:gd name="connsiteY140" fmla="*/ 150280 h 1128974"/>
                      <a:gd name="connsiteX141" fmla="*/ 567137 w 719537"/>
                      <a:gd name="connsiteY141" fmla="*/ 147899 h 1128974"/>
                      <a:gd name="connsiteX142" fmla="*/ 579043 w 719537"/>
                      <a:gd name="connsiteY142" fmla="*/ 126468 h 1128974"/>
                      <a:gd name="connsiteX143" fmla="*/ 579043 w 719537"/>
                      <a:gd name="connsiteY143" fmla="*/ 112180 h 1128974"/>
                      <a:gd name="connsiteX144" fmla="*/ 593331 w 719537"/>
                      <a:gd name="connsiteY144" fmla="*/ 107418 h 1128974"/>
                      <a:gd name="connsiteX145" fmla="*/ 638575 w 719537"/>
                      <a:gd name="connsiteY145" fmla="*/ 102655 h 1128974"/>
                      <a:gd name="connsiteX146" fmla="*/ 636193 w 719537"/>
                      <a:gd name="connsiteY146" fmla="*/ 90749 h 1128974"/>
                      <a:gd name="connsiteX147" fmla="*/ 629050 w 719537"/>
                      <a:gd name="connsiteY147" fmla="*/ 88368 h 1128974"/>
                      <a:gd name="connsiteX148" fmla="*/ 626668 w 719537"/>
                      <a:gd name="connsiteY148" fmla="*/ 81224 h 1128974"/>
                      <a:gd name="connsiteX149" fmla="*/ 610000 w 719537"/>
                      <a:gd name="connsiteY149" fmla="*/ 83605 h 1128974"/>
                      <a:gd name="connsiteX150" fmla="*/ 595712 w 719537"/>
                      <a:gd name="connsiteY150" fmla="*/ 88368 h 1128974"/>
                      <a:gd name="connsiteX151" fmla="*/ 590950 w 719537"/>
                      <a:gd name="connsiteY151" fmla="*/ 95512 h 1128974"/>
                      <a:gd name="connsiteX152" fmla="*/ 583806 w 719537"/>
                      <a:gd name="connsiteY152" fmla="*/ 97893 h 1128974"/>
                      <a:gd name="connsiteX153" fmla="*/ 576662 w 719537"/>
                      <a:gd name="connsiteY153" fmla="*/ 102655 h 1128974"/>
                      <a:gd name="connsiteX154" fmla="*/ 559993 w 719537"/>
                      <a:gd name="connsiteY154" fmla="*/ 107418 h 1128974"/>
                      <a:gd name="connsiteX155" fmla="*/ 552850 w 719537"/>
                      <a:gd name="connsiteY155" fmla="*/ 109799 h 1128974"/>
                      <a:gd name="connsiteX156" fmla="*/ 526656 w 719537"/>
                      <a:gd name="connsiteY156" fmla="*/ 107418 h 1128974"/>
                      <a:gd name="connsiteX157" fmla="*/ 505225 w 719537"/>
                      <a:gd name="connsiteY157" fmla="*/ 126468 h 1128974"/>
                      <a:gd name="connsiteX158" fmla="*/ 498081 w 719537"/>
                      <a:gd name="connsiteY158" fmla="*/ 128849 h 1128974"/>
                      <a:gd name="connsiteX159" fmla="*/ 490937 w 719537"/>
                      <a:gd name="connsiteY159" fmla="*/ 133612 h 1128974"/>
                      <a:gd name="connsiteX160" fmla="*/ 481412 w 719537"/>
                      <a:gd name="connsiteY160" fmla="*/ 116943 h 1128974"/>
                      <a:gd name="connsiteX161" fmla="*/ 462362 w 719537"/>
                      <a:gd name="connsiteY161" fmla="*/ 69318 h 1128974"/>
                      <a:gd name="connsiteX162" fmla="*/ 455218 w 719537"/>
                      <a:gd name="connsiteY162" fmla="*/ 66937 h 1128974"/>
                      <a:gd name="connsiteX163" fmla="*/ 448075 w 719537"/>
                      <a:gd name="connsiteY163" fmla="*/ 69318 h 1128974"/>
                      <a:gd name="connsiteX164" fmla="*/ 431406 w 719537"/>
                      <a:gd name="connsiteY164" fmla="*/ 88368 h 1128974"/>
                      <a:gd name="connsiteX165" fmla="*/ 426643 w 719537"/>
                      <a:gd name="connsiteY165" fmla="*/ 95512 h 1128974"/>
                      <a:gd name="connsiteX166" fmla="*/ 412356 w 719537"/>
                      <a:gd name="connsiteY166" fmla="*/ 90749 h 1128974"/>
                      <a:gd name="connsiteX167" fmla="*/ 405212 w 719537"/>
                      <a:gd name="connsiteY167" fmla="*/ 88368 h 1128974"/>
                      <a:gd name="connsiteX168" fmla="*/ 390925 w 719537"/>
                      <a:gd name="connsiteY168" fmla="*/ 90749 h 1128974"/>
                      <a:gd name="connsiteX169" fmla="*/ 376637 w 719537"/>
                      <a:gd name="connsiteY169" fmla="*/ 95512 h 1128974"/>
                      <a:gd name="connsiteX170" fmla="*/ 362350 w 719537"/>
                      <a:gd name="connsiteY170" fmla="*/ 97893 h 1128974"/>
                      <a:gd name="connsiteX171" fmla="*/ 348062 w 719537"/>
                      <a:gd name="connsiteY171" fmla="*/ 102655 h 1128974"/>
                      <a:gd name="connsiteX172" fmla="*/ 340918 w 719537"/>
                      <a:gd name="connsiteY172" fmla="*/ 107418 h 1128974"/>
                      <a:gd name="connsiteX173" fmla="*/ 333775 w 719537"/>
                      <a:gd name="connsiteY173" fmla="*/ 102655 h 1128974"/>
                      <a:gd name="connsiteX174" fmla="*/ 331393 w 719537"/>
                      <a:gd name="connsiteY174" fmla="*/ 95512 h 1128974"/>
                      <a:gd name="connsiteX175" fmla="*/ 324250 w 719537"/>
                      <a:gd name="connsiteY175" fmla="*/ 81224 h 1128974"/>
                      <a:gd name="connsiteX176" fmla="*/ 326631 w 719537"/>
                      <a:gd name="connsiteY176" fmla="*/ 62174 h 1128974"/>
                      <a:gd name="connsiteX177" fmla="*/ 336156 w 719537"/>
                      <a:gd name="connsiteY177" fmla="*/ 47887 h 1128974"/>
                      <a:gd name="connsiteX178" fmla="*/ 338537 w 719537"/>
                      <a:gd name="connsiteY178" fmla="*/ 31218 h 1128974"/>
                      <a:gd name="connsiteX179" fmla="*/ 336156 w 719537"/>
                      <a:gd name="connsiteY179" fmla="*/ 14549 h 1128974"/>
                      <a:gd name="connsiteX180" fmla="*/ 329012 w 719537"/>
                      <a:gd name="connsiteY180" fmla="*/ 12168 h 1128974"/>
                      <a:gd name="connsiteX181" fmla="*/ 314725 w 719537"/>
                      <a:gd name="connsiteY181" fmla="*/ 262 h 1128974"/>
                      <a:gd name="connsiteX182" fmla="*/ 309962 w 719537"/>
                      <a:gd name="connsiteY182" fmla="*/ 262 h 1128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Lst>
                    <a:rect l="l" t="t" r="r" b="b"/>
                    <a:pathLst>
                      <a:path w="719537" h="1128974">
                        <a:moveTo>
                          <a:pt x="21831" y="1128974"/>
                        </a:moveTo>
                        <a:cubicBezTo>
                          <a:pt x="24212" y="1125005"/>
                          <a:pt x="26905" y="1121208"/>
                          <a:pt x="28975" y="1117068"/>
                        </a:cubicBezTo>
                        <a:cubicBezTo>
                          <a:pt x="30098" y="1114823"/>
                          <a:pt x="32150" y="1112305"/>
                          <a:pt x="31356" y="1109924"/>
                        </a:cubicBezTo>
                        <a:cubicBezTo>
                          <a:pt x="30291" y="1106729"/>
                          <a:pt x="27156" y="1104415"/>
                          <a:pt x="24212" y="1102780"/>
                        </a:cubicBezTo>
                        <a:cubicBezTo>
                          <a:pt x="19824" y="1100342"/>
                          <a:pt x="9925" y="1098018"/>
                          <a:pt x="9925" y="1098018"/>
                        </a:cubicBezTo>
                        <a:cubicBezTo>
                          <a:pt x="7201" y="1096202"/>
                          <a:pt x="-2021" y="1092165"/>
                          <a:pt x="400" y="1086112"/>
                        </a:cubicBezTo>
                        <a:cubicBezTo>
                          <a:pt x="1463" y="1083455"/>
                          <a:pt x="5162" y="1082937"/>
                          <a:pt x="7543" y="1081349"/>
                        </a:cubicBezTo>
                        <a:cubicBezTo>
                          <a:pt x="9131" y="1078968"/>
                          <a:pt x="9746" y="1075485"/>
                          <a:pt x="12306" y="1074205"/>
                        </a:cubicBezTo>
                        <a:cubicBezTo>
                          <a:pt x="21830" y="1069443"/>
                          <a:pt x="31357" y="1072618"/>
                          <a:pt x="40881" y="1074205"/>
                        </a:cubicBezTo>
                        <a:cubicBezTo>
                          <a:pt x="59936" y="1086909"/>
                          <a:pt x="36908" y="1070233"/>
                          <a:pt x="52787" y="1086112"/>
                        </a:cubicBezTo>
                        <a:cubicBezTo>
                          <a:pt x="54811" y="1088136"/>
                          <a:pt x="57550" y="1089287"/>
                          <a:pt x="59931" y="1090874"/>
                        </a:cubicBezTo>
                        <a:cubicBezTo>
                          <a:pt x="61518" y="1088493"/>
                          <a:pt x="64288" y="1086563"/>
                          <a:pt x="64693" y="1083730"/>
                        </a:cubicBezTo>
                        <a:cubicBezTo>
                          <a:pt x="65376" y="1078948"/>
                          <a:pt x="60841" y="1070353"/>
                          <a:pt x="57550" y="1067062"/>
                        </a:cubicBezTo>
                        <a:cubicBezTo>
                          <a:pt x="55526" y="1065038"/>
                          <a:pt x="52787" y="1063887"/>
                          <a:pt x="50406" y="1062299"/>
                        </a:cubicBezTo>
                        <a:cubicBezTo>
                          <a:pt x="49612" y="1059918"/>
                          <a:pt x="49148" y="1057400"/>
                          <a:pt x="48025" y="1055155"/>
                        </a:cubicBezTo>
                        <a:cubicBezTo>
                          <a:pt x="44834" y="1048774"/>
                          <a:pt x="39757" y="1048227"/>
                          <a:pt x="45643" y="1040868"/>
                        </a:cubicBezTo>
                        <a:cubicBezTo>
                          <a:pt x="47431" y="1038633"/>
                          <a:pt x="50406" y="1037693"/>
                          <a:pt x="52787" y="1036105"/>
                        </a:cubicBezTo>
                        <a:cubicBezTo>
                          <a:pt x="55834" y="1036867"/>
                          <a:pt x="66043" y="1039162"/>
                          <a:pt x="69456" y="1040868"/>
                        </a:cubicBezTo>
                        <a:cubicBezTo>
                          <a:pt x="72016" y="1042148"/>
                          <a:pt x="74040" y="1044350"/>
                          <a:pt x="76600" y="1045630"/>
                        </a:cubicBezTo>
                        <a:cubicBezTo>
                          <a:pt x="96317" y="1055489"/>
                          <a:pt x="70413" y="1039126"/>
                          <a:pt x="90887" y="1052774"/>
                        </a:cubicBezTo>
                        <a:cubicBezTo>
                          <a:pt x="94856" y="1051980"/>
                          <a:pt x="99173" y="1052203"/>
                          <a:pt x="102793" y="1050393"/>
                        </a:cubicBezTo>
                        <a:cubicBezTo>
                          <a:pt x="113684" y="1044947"/>
                          <a:pt x="110997" y="1034765"/>
                          <a:pt x="112318" y="1024199"/>
                        </a:cubicBezTo>
                        <a:cubicBezTo>
                          <a:pt x="111524" y="1021024"/>
                          <a:pt x="110836" y="1017821"/>
                          <a:pt x="109937" y="1014674"/>
                        </a:cubicBezTo>
                        <a:cubicBezTo>
                          <a:pt x="109247" y="1012260"/>
                          <a:pt x="107556" y="1010040"/>
                          <a:pt x="107556" y="1007530"/>
                        </a:cubicBezTo>
                        <a:cubicBezTo>
                          <a:pt x="107556" y="1001131"/>
                          <a:pt x="108253" y="994654"/>
                          <a:pt x="109937" y="988480"/>
                        </a:cubicBezTo>
                        <a:cubicBezTo>
                          <a:pt x="110690" y="985719"/>
                          <a:pt x="113112" y="983718"/>
                          <a:pt x="114700" y="981337"/>
                        </a:cubicBezTo>
                        <a:cubicBezTo>
                          <a:pt x="115756" y="978168"/>
                          <a:pt x="118231" y="968654"/>
                          <a:pt x="121843" y="967049"/>
                        </a:cubicBezTo>
                        <a:cubicBezTo>
                          <a:pt x="126972" y="964769"/>
                          <a:pt x="132956" y="965462"/>
                          <a:pt x="138512" y="964668"/>
                        </a:cubicBezTo>
                        <a:cubicBezTo>
                          <a:pt x="140893" y="963080"/>
                          <a:pt x="143868" y="962140"/>
                          <a:pt x="145656" y="959905"/>
                        </a:cubicBezTo>
                        <a:cubicBezTo>
                          <a:pt x="147224" y="957945"/>
                          <a:pt x="146915" y="955007"/>
                          <a:pt x="148037" y="952762"/>
                        </a:cubicBezTo>
                        <a:cubicBezTo>
                          <a:pt x="149317" y="950202"/>
                          <a:pt x="151212" y="947999"/>
                          <a:pt x="152800" y="945618"/>
                        </a:cubicBezTo>
                        <a:cubicBezTo>
                          <a:pt x="150929" y="934396"/>
                          <a:pt x="150878" y="931748"/>
                          <a:pt x="148037" y="921805"/>
                        </a:cubicBezTo>
                        <a:cubicBezTo>
                          <a:pt x="147348" y="919392"/>
                          <a:pt x="146778" y="916907"/>
                          <a:pt x="145656" y="914662"/>
                        </a:cubicBezTo>
                        <a:cubicBezTo>
                          <a:pt x="144376" y="912102"/>
                          <a:pt x="142481" y="909899"/>
                          <a:pt x="140893" y="907518"/>
                        </a:cubicBezTo>
                        <a:cubicBezTo>
                          <a:pt x="141687" y="898787"/>
                          <a:pt x="140697" y="889704"/>
                          <a:pt x="143275" y="881324"/>
                        </a:cubicBezTo>
                        <a:cubicBezTo>
                          <a:pt x="144117" y="878589"/>
                          <a:pt x="148220" y="878394"/>
                          <a:pt x="150418" y="876562"/>
                        </a:cubicBezTo>
                        <a:cubicBezTo>
                          <a:pt x="153005" y="874406"/>
                          <a:pt x="154904" y="871486"/>
                          <a:pt x="157562" y="869418"/>
                        </a:cubicBezTo>
                        <a:cubicBezTo>
                          <a:pt x="176551" y="854649"/>
                          <a:pt x="165274" y="863392"/>
                          <a:pt x="178993" y="857512"/>
                        </a:cubicBezTo>
                        <a:cubicBezTo>
                          <a:pt x="184114" y="855317"/>
                          <a:pt x="189852" y="851262"/>
                          <a:pt x="195662" y="850368"/>
                        </a:cubicBezTo>
                        <a:cubicBezTo>
                          <a:pt x="203547" y="849155"/>
                          <a:pt x="211537" y="848781"/>
                          <a:pt x="219475" y="847987"/>
                        </a:cubicBezTo>
                        <a:cubicBezTo>
                          <a:pt x="221188" y="847644"/>
                          <a:pt x="235389" y="845315"/>
                          <a:pt x="238525" y="843224"/>
                        </a:cubicBezTo>
                        <a:cubicBezTo>
                          <a:pt x="250855" y="835004"/>
                          <a:pt x="240929" y="832897"/>
                          <a:pt x="259956" y="826555"/>
                        </a:cubicBezTo>
                        <a:cubicBezTo>
                          <a:pt x="281062" y="819520"/>
                          <a:pt x="269254" y="822347"/>
                          <a:pt x="295675" y="819412"/>
                        </a:cubicBezTo>
                        <a:cubicBezTo>
                          <a:pt x="321744" y="810719"/>
                          <a:pt x="282245" y="824586"/>
                          <a:pt x="309962" y="812268"/>
                        </a:cubicBezTo>
                        <a:cubicBezTo>
                          <a:pt x="314550" y="810229"/>
                          <a:pt x="319487" y="809093"/>
                          <a:pt x="324250" y="807505"/>
                        </a:cubicBezTo>
                        <a:cubicBezTo>
                          <a:pt x="326631" y="806711"/>
                          <a:pt x="329305" y="806516"/>
                          <a:pt x="331393" y="805124"/>
                        </a:cubicBezTo>
                        <a:cubicBezTo>
                          <a:pt x="351866" y="791477"/>
                          <a:pt x="325963" y="807839"/>
                          <a:pt x="345681" y="797980"/>
                        </a:cubicBezTo>
                        <a:cubicBezTo>
                          <a:pt x="348241" y="796700"/>
                          <a:pt x="350444" y="794805"/>
                          <a:pt x="352825" y="793218"/>
                        </a:cubicBezTo>
                        <a:cubicBezTo>
                          <a:pt x="354412" y="790837"/>
                          <a:pt x="355563" y="788098"/>
                          <a:pt x="357587" y="786074"/>
                        </a:cubicBezTo>
                        <a:cubicBezTo>
                          <a:pt x="365073" y="778588"/>
                          <a:pt x="373629" y="779933"/>
                          <a:pt x="383781" y="776549"/>
                        </a:cubicBezTo>
                        <a:lnTo>
                          <a:pt x="398068" y="771787"/>
                        </a:lnTo>
                        <a:lnTo>
                          <a:pt x="405212" y="769405"/>
                        </a:lnTo>
                        <a:cubicBezTo>
                          <a:pt x="407593" y="767024"/>
                          <a:pt x="409698" y="764329"/>
                          <a:pt x="412356" y="762262"/>
                        </a:cubicBezTo>
                        <a:cubicBezTo>
                          <a:pt x="416874" y="758748"/>
                          <a:pt x="422596" y="756784"/>
                          <a:pt x="426643" y="752737"/>
                        </a:cubicBezTo>
                        <a:cubicBezTo>
                          <a:pt x="429024" y="750356"/>
                          <a:pt x="430533" y="746461"/>
                          <a:pt x="433787" y="745593"/>
                        </a:cubicBezTo>
                        <a:cubicBezTo>
                          <a:pt x="443022" y="743130"/>
                          <a:pt x="452837" y="744006"/>
                          <a:pt x="462362" y="743212"/>
                        </a:cubicBezTo>
                        <a:cubicBezTo>
                          <a:pt x="467125" y="742418"/>
                          <a:pt x="471915" y="741777"/>
                          <a:pt x="476650" y="740830"/>
                        </a:cubicBezTo>
                        <a:cubicBezTo>
                          <a:pt x="479859" y="740188"/>
                          <a:pt x="482955" y="739034"/>
                          <a:pt x="486175" y="738449"/>
                        </a:cubicBezTo>
                        <a:cubicBezTo>
                          <a:pt x="511273" y="733886"/>
                          <a:pt x="494166" y="738280"/>
                          <a:pt x="517131" y="733687"/>
                        </a:cubicBezTo>
                        <a:cubicBezTo>
                          <a:pt x="520340" y="733045"/>
                          <a:pt x="523398" y="731615"/>
                          <a:pt x="526656" y="731305"/>
                        </a:cubicBezTo>
                        <a:cubicBezTo>
                          <a:pt x="540112" y="730023"/>
                          <a:pt x="553643" y="729718"/>
                          <a:pt x="567137" y="728924"/>
                        </a:cubicBezTo>
                        <a:cubicBezTo>
                          <a:pt x="569518" y="729718"/>
                          <a:pt x="572036" y="730182"/>
                          <a:pt x="574281" y="731305"/>
                        </a:cubicBezTo>
                        <a:cubicBezTo>
                          <a:pt x="576841" y="732585"/>
                          <a:pt x="578602" y="735597"/>
                          <a:pt x="581425" y="736068"/>
                        </a:cubicBezTo>
                        <a:cubicBezTo>
                          <a:pt x="583901" y="736481"/>
                          <a:pt x="586187" y="734481"/>
                          <a:pt x="588568" y="733687"/>
                        </a:cubicBezTo>
                        <a:cubicBezTo>
                          <a:pt x="597156" y="727961"/>
                          <a:pt x="603478" y="724421"/>
                          <a:pt x="610000" y="714637"/>
                        </a:cubicBezTo>
                        <a:lnTo>
                          <a:pt x="619525" y="700349"/>
                        </a:lnTo>
                        <a:cubicBezTo>
                          <a:pt x="621112" y="697968"/>
                          <a:pt x="623382" y="695920"/>
                          <a:pt x="624287" y="693205"/>
                        </a:cubicBezTo>
                        <a:cubicBezTo>
                          <a:pt x="626224" y="687394"/>
                          <a:pt x="626814" y="683535"/>
                          <a:pt x="631431" y="678918"/>
                        </a:cubicBezTo>
                        <a:cubicBezTo>
                          <a:pt x="633455" y="676894"/>
                          <a:pt x="636376" y="675987"/>
                          <a:pt x="638575" y="674155"/>
                        </a:cubicBezTo>
                        <a:cubicBezTo>
                          <a:pt x="656910" y="658876"/>
                          <a:pt x="635124" y="674075"/>
                          <a:pt x="652862" y="662249"/>
                        </a:cubicBezTo>
                        <a:cubicBezTo>
                          <a:pt x="658847" y="644292"/>
                          <a:pt x="650773" y="666426"/>
                          <a:pt x="660006" y="647962"/>
                        </a:cubicBezTo>
                        <a:cubicBezTo>
                          <a:pt x="662306" y="643363"/>
                          <a:pt x="664089" y="632985"/>
                          <a:pt x="664768" y="628912"/>
                        </a:cubicBezTo>
                        <a:cubicBezTo>
                          <a:pt x="665691" y="623376"/>
                          <a:pt x="666296" y="617791"/>
                          <a:pt x="667150" y="612243"/>
                        </a:cubicBezTo>
                        <a:cubicBezTo>
                          <a:pt x="667884" y="607471"/>
                          <a:pt x="668667" y="602705"/>
                          <a:pt x="669531" y="597955"/>
                        </a:cubicBezTo>
                        <a:cubicBezTo>
                          <a:pt x="670255" y="593973"/>
                          <a:pt x="670847" y="589954"/>
                          <a:pt x="671912" y="586049"/>
                        </a:cubicBezTo>
                        <a:cubicBezTo>
                          <a:pt x="673680" y="579568"/>
                          <a:pt x="676114" y="569941"/>
                          <a:pt x="681437" y="564618"/>
                        </a:cubicBezTo>
                        <a:cubicBezTo>
                          <a:pt x="683461" y="562594"/>
                          <a:pt x="685840" y="560677"/>
                          <a:pt x="688581" y="559855"/>
                        </a:cubicBezTo>
                        <a:cubicBezTo>
                          <a:pt x="693957" y="558242"/>
                          <a:pt x="699694" y="558268"/>
                          <a:pt x="705250" y="557474"/>
                        </a:cubicBezTo>
                        <a:cubicBezTo>
                          <a:pt x="716570" y="549927"/>
                          <a:pt x="711489" y="555426"/>
                          <a:pt x="717156" y="538424"/>
                        </a:cubicBezTo>
                        <a:lnTo>
                          <a:pt x="719537" y="531280"/>
                        </a:lnTo>
                        <a:cubicBezTo>
                          <a:pt x="718743" y="528899"/>
                          <a:pt x="718931" y="525912"/>
                          <a:pt x="717156" y="524137"/>
                        </a:cubicBezTo>
                        <a:cubicBezTo>
                          <a:pt x="715381" y="522362"/>
                          <a:pt x="712257" y="522878"/>
                          <a:pt x="710012" y="521755"/>
                        </a:cubicBezTo>
                        <a:cubicBezTo>
                          <a:pt x="686376" y="509937"/>
                          <a:pt x="733086" y="519007"/>
                          <a:pt x="667150" y="514612"/>
                        </a:cubicBezTo>
                        <a:cubicBezTo>
                          <a:pt x="664769" y="513024"/>
                          <a:pt x="661794" y="512084"/>
                          <a:pt x="660006" y="509849"/>
                        </a:cubicBezTo>
                        <a:cubicBezTo>
                          <a:pt x="644516" y="490485"/>
                          <a:pt x="672932" y="515630"/>
                          <a:pt x="652862" y="495562"/>
                        </a:cubicBezTo>
                        <a:cubicBezTo>
                          <a:pt x="650838" y="493538"/>
                          <a:pt x="647917" y="492631"/>
                          <a:pt x="645718" y="490799"/>
                        </a:cubicBezTo>
                        <a:cubicBezTo>
                          <a:pt x="643131" y="488643"/>
                          <a:pt x="641377" y="485523"/>
                          <a:pt x="638575" y="483655"/>
                        </a:cubicBezTo>
                        <a:cubicBezTo>
                          <a:pt x="636486" y="482263"/>
                          <a:pt x="633676" y="482396"/>
                          <a:pt x="631431" y="481274"/>
                        </a:cubicBezTo>
                        <a:cubicBezTo>
                          <a:pt x="628871" y="479994"/>
                          <a:pt x="626847" y="477792"/>
                          <a:pt x="624287" y="476512"/>
                        </a:cubicBezTo>
                        <a:cubicBezTo>
                          <a:pt x="620866" y="474802"/>
                          <a:pt x="610676" y="472514"/>
                          <a:pt x="607618" y="471749"/>
                        </a:cubicBezTo>
                        <a:cubicBezTo>
                          <a:pt x="600474" y="472543"/>
                          <a:pt x="593235" y="472720"/>
                          <a:pt x="586187" y="474130"/>
                        </a:cubicBezTo>
                        <a:cubicBezTo>
                          <a:pt x="581264" y="475115"/>
                          <a:pt x="571900" y="478893"/>
                          <a:pt x="571900" y="478893"/>
                        </a:cubicBezTo>
                        <a:cubicBezTo>
                          <a:pt x="570312" y="476512"/>
                          <a:pt x="567492" y="474589"/>
                          <a:pt x="567137" y="471749"/>
                        </a:cubicBezTo>
                        <a:cubicBezTo>
                          <a:pt x="565619" y="459607"/>
                          <a:pt x="570450" y="460153"/>
                          <a:pt x="576662" y="452699"/>
                        </a:cubicBezTo>
                        <a:cubicBezTo>
                          <a:pt x="578494" y="450500"/>
                          <a:pt x="579271" y="447440"/>
                          <a:pt x="581425" y="445555"/>
                        </a:cubicBezTo>
                        <a:cubicBezTo>
                          <a:pt x="585732" y="441786"/>
                          <a:pt x="590950" y="439205"/>
                          <a:pt x="595712" y="436030"/>
                        </a:cubicBezTo>
                        <a:cubicBezTo>
                          <a:pt x="606168" y="429059"/>
                          <a:pt x="600553" y="432995"/>
                          <a:pt x="612381" y="424124"/>
                        </a:cubicBezTo>
                        <a:cubicBezTo>
                          <a:pt x="613968" y="421743"/>
                          <a:pt x="614391" y="417766"/>
                          <a:pt x="617143" y="416980"/>
                        </a:cubicBezTo>
                        <a:cubicBezTo>
                          <a:pt x="626593" y="414280"/>
                          <a:pt x="629403" y="421106"/>
                          <a:pt x="636193" y="424124"/>
                        </a:cubicBezTo>
                        <a:cubicBezTo>
                          <a:pt x="640781" y="426163"/>
                          <a:pt x="650481" y="428887"/>
                          <a:pt x="650481" y="428887"/>
                        </a:cubicBezTo>
                        <a:cubicBezTo>
                          <a:pt x="654450" y="428093"/>
                          <a:pt x="658597" y="427926"/>
                          <a:pt x="662387" y="426505"/>
                        </a:cubicBezTo>
                        <a:cubicBezTo>
                          <a:pt x="669431" y="423863"/>
                          <a:pt x="670922" y="419074"/>
                          <a:pt x="676675" y="414599"/>
                        </a:cubicBezTo>
                        <a:cubicBezTo>
                          <a:pt x="681193" y="411085"/>
                          <a:pt x="686200" y="408249"/>
                          <a:pt x="690962" y="405074"/>
                        </a:cubicBezTo>
                        <a:cubicBezTo>
                          <a:pt x="693343" y="403487"/>
                          <a:pt x="696082" y="402336"/>
                          <a:pt x="698106" y="400312"/>
                        </a:cubicBezTo>
                        <a:cubicBezTo>
                          <a:pt x="714417" y="384000"/>
                          <a:pt x="708657" y="391628"/>
                          <a:pt x="717156" y="378880"/>
                        </a:cubicBezTo>
                        <a:cubicBezTo>
                          <a:pt x="703506" y="358409"/>
                          <a:pt x="721681" y="382500"/>
                          <a:pt x="705250" y="369355"/>
                        </a:cubicBezTo>
                        <a:cubicBezTo>
                          <a:pt x="690301" y="357396"/>
                          <a:pt x="712835" y="365300"/>
                          <a:pt x="690962" y="359830"/>
                        </a:cubicBezTo>
                        <a:cubicBezTo>
                          <a:pt x="686200" y="356655"/>
                          <a:pt x="678486" y="355735"/>
                          <a:pt x="676675" y="350305"/>
                        </a:cubicBezTo>
                        <a:cubicBezTo>
                          <a:pt x="674578" y="344016"/>
                          <a:pt x="670906" y="330920"/>
                          <a:pt x="664768" y="328874"/>
                        </a:cubicBezTo>
                        <a:lnTo>
                          <a:pt x="657625" y="326493"/>
                        </a:lnTo>
                        <a:cubicBezTo>
                          <a:pt x="656037" y="324112"/>
                          <a:pt x="655639" y="320043"/>
                          <a:pt x="652862" y="319349"/>
                        </a:cubicBezTo>
                        <a:cubicBezTo>
                          <a:pt x="643529" y="317015"/>
                          <a:pt x="637982" y="322125"/>
                          <a:pt x="631431" y="326493"/>
                        </a:cubicBezTo>
                        <a:cubicBezTo>
                          <a:pt x="625875" y="334827"/>
                          <a:pt x="624286" y="339194"/>
                          <a:pt x="612381" y="343162"/>
                        </a:cubicBezTo>
                        <a:lnTo>
                          <a:pt x="598093" y="347924"/>
                        </a:lnTo>
                        <a:lnTo>
                          <a:pt x="590950" y="350305"/>
                        </a:lnTo>
                        <a:cubicBezTo>
                          <a:pt x="578259" y="348895"/>
                          <a:pt x="571031" y="345574"/>
                          <a:pt x="559993" y="350305"/>
                        </a:cubicBezTo>
                        <a:cubicBezTo>
                          <a:pt x="557363" y="351432"/>
                          <a:pt x="555231" y="353480"/>
                          <a:pt x="552850" y="355068"/>
                        </a:cubicBezTo>
                        <a:cubicBezTo>
                          <a:pt x="547186" y="372055"/>
                          <a:pt x="555217" y="351518"/>
                          <a:pt x="543325" y="369355"/>
                        </a:cubicBezTo>
                        <a:cubicBezTo>
                          <a:pt x="541933" y="371444"/>
                          <a:pt x="541737" y="374118"/>
                          <a:pt x="540943" y="376499"/>
                        </a:cubicBezTo>
                        <a:cubicBezTo>
                          <a:pt x="524567" y="365582"/>
                          <a:pt x="528466" y="372404"/>
                          <a:pt x="524275" y="359830"/>
                        </a:cubicBezTo>
                        <a:cubicBezTo>
                          <a:pt x="521676" y="336447"/>
                          <a:pt x="520565" y="341607"/>
                          <a:pt x="524275" y="319349"/>
                        </a:cubicBezTo>
                        <a:cubicBezTo>
                          <a:pt x="524813" y="316121"/>
                          <a:pt x="524171" y="311954"/>
                          <a:pt x="526656" y="309824"/>
                        </a:cubicBezTo>
                        <a:cubicBezTo>
                          <a:pt x="530467" y="306557"/>
                          <a:pt x="540943" y="305062"/>
                          <a:pt x="540943" y="305062"/>
                        </a:cubicBezTo>
                        <a:cubicBezTo>
                          <a:pt x="543324" y="302681"/>
                          <a:pt x="545285" y="299786"/>
                          <a:pt x="548087" y="297918"/>
                        </a:cubicBezTo>
                        <a:cubicBezTo>
                          <a:pt x="550176" y="296526"/>
                          <a:pt x="553271" y="297105"/>
                          <a:pt x="555231" y="295537"/>
                        </a:cubicBezTo>
                        <a:cubicBezTo>
                          <a:pt x="557466" y="293749"/>
                          <a:pt x="557969" y="290417"/>
                          <a:pt x="559993" y="288393"/>
                        </a:cubicBezTo>
                        <a:cubicBezTo>
                          <a:pt x="566817" y="281568"/>
                          <a:pt x="566534" y="285122"/>
                          <a:pt x="574281" y="281249"/>
                        </a:cubicBezTo>
                        <a:cubicBezTo>
                          <a:pt x="592756" y="272013"/>
                          <a:pt x="570604" y="280095"/>
                          <a:pt x="588568" y="274105"/>
                        </a:cubicBezTo>
                        <a:cubicBezTo>
                          <a:pt x="590156" y="271724"/>
                          <a:pt x="591096" y="268750"/>
                          <a:pt x="593331" y="266962"/>
                        </a:cubicBezTo>
                        <a:cubicBezTo>
                          <a:pt x="595291" y="265394"/>
                          <a:pt x="599016" y="266623"/>
                          <a:pt x="600475" y="264580"/>
                        </a:cubicBezTo>
                        <a:cubicBezTo>
                          <a:pt x="603393" y="260495"/>
                          <a:pt x="603650" y="255055"/>
                          <a:pt x="605237" y="250293"/>
                        </a:cubicBezTo>
                        <a:lnTo>
                          <a:pt x="607618" y="243149"/>
                        </a:lnTo>
                        <a:cubicBezTo>
                          <a:pt x="605248" y="231298"/>
                          <a:pt x="603429" y="229521"/>
                          <a:pt x="607618" y="216955"/>
                        </a:cubicBezTo>
                        <a:cubicBezTo>
                          <a:pt x="608523" y="214240"/>
                          <a:pt x="610146" y="211600"/>
                          <a:pt x="612381" y="209812"/>
                        </a:cubicBezTo>
                        <a:cubicBezTo>
                          <a:pt x="614341" y="208244"/>
                          <a:pt x="617144" y="208224"/>
                          <a:pt x="619525" y="207430"/>
                        </a:cubicBezTo>
                        <a:cubicBezTo>
                          <a:pt x="624317" y="200242"/>
                          <a:pt x="626387" y="201209"/>
                          <a:pt x="621906" y="193143"/>
                        </a:cubicBezTo>
                        <a:cubicBezTo>
                          <a:pt x="619126" y="188139"/>
                          <a:pt x="612381" y="178855"/>
                          <a:pt x="612381" y="178855"/>
                        </a:cubicBezTo>
                        <a:cubicBezTo>
                          <a:pt x="610677" y="170336"/>
                          <a:pt x="611369" y="165937"/>
                          <a:pt x="605237" y="159805"/>
                        </a:cubicBezTo>
                        <a:cubicBezTo>
                          <a:pt x="603213" y="157781"/>
                          <a:pt x="600474" y="156630"/>
                          <a:pt x="598093" y="155043"/>
                        </a:cubicBezTo>
                        <a:cubicBezTo>
                          <a:pt x="586187" y="155837"/>
                          <a:pt x="574215" y="158904"/>
                          <a:pt x="562375" y="157424"/>
                        </a:cubicBezTo>
                        <a:cubicBezTo>
                          <a:pt x="559884" y="157113"/>
                          <a:pt x="558870" y="152525"/>
                          <a:pt x="559993" y="150280"/>
                        </a:cubicBezTo>
                        <a:cubicBezTo>
                          <a:pt x="561115" y="148035"/>
                          <a:pt x="564756" y="148693"/>
                          <a:pt x="567137" y="147899"/>
                        </a:cubicBezTo>
                        <a:cubicBezTo>
                          <a:pt x="578054" y="131523"/>
                          <a:pt x="574852" y="139042"/>
                          <a:pt x="579043" y="126468"/>
                        </a:cubicBezTo>
                        <a:cubicBezTo>
                          <a:pt x="577822" y="122805"/>
                          <a:pt x="573915" y="115843"/>
                          <a:pt x="579043" y="112180"/>
                        </a:cubicBezTo>
                        <a:cubicBezTo>
                          <a:pt x="583128" y="109262"/>
                          <a:pt x="588568" y="109005"/>
                          <a:pt x="593331" y="107418"/>
                        </a:cubicBezTo>
                        <a:cubicBezTo>
                          <a:pt x="612547" y="101014"/>
                          <a:pt x="597970" y="105194"/>
                          <a:pt x="638575" y="102655"/>
                        </a:cubicBezTo>
                        <a:cubicBezTo>
                          <a:pt x="637781" y="98686"/>
                          <a:pt x="638438" y="94117"/>
                          <a:pt x="636193" y="90749"/>
                        </a:cubicBezTo>
                        <a:cubicBezTo>
                          <a:pt x="634801" y="88661"/>
                          <a:pt x="630825" y="90143"/>
                          <a:pt x="629050" y="88368"/>
                        </a:cubicBezTo>
                        <a:cubicBezTo>
                          <a:pt x="627275" y="86593"/>
                          <a:pt x="627462" y="83605"/>
                          <a:pt x="626668" y="81224"/>
                        </a:cubicBezTo>
                        <a:cubicBezTo>
                          <a:pt x="621112" y="82018"/>
                          <a:pt x="615469" y="82343"/>
                          <a:pt x="610000" y="83605"/>
                        </a:cubicBezTo>
                        <a:cubicBezTo>
                          <a:pt x="605108" y="84734"/>
                          <a:pt x="595712" y="88368"/>
                          <a:pt x="595712" y="88368"/>
                        </a:cubicBezTo>
                        <a:cubicBezTo>
                          <a:pt x="594125" y="90749"/>
                          <a:pt x="593185" y="93724"/>
                          <a:pt x="590950" y="95512"/>
                        </a:cubicBezTo>
                        <a:cubicBezTo>
                          <a:pt x="588990" y="97080"/>
                          <a:pt x="586051" y="96771"/>
                          <a:pt x="583806" y="97893"/>
                        </a:cubicBezTo>
                        <a:cubicBezTo>
                          <a:pt x="581246" y="99173"/>
                          <a:pt x="579222" y="101375"/>
                          <a:pt x="576662" y="102655"/>
                        </a:cubicBezTo>
                        <a:cubicBezTo>
                          <a:pt x="572850" y="104561"/>
                          <a:pt x="563561" y="106399"/>
                          <a:pt x="559993" y="107418"/>
                        </a:cubicBezTo>
                        <a:cubicBezTo>
                          <a:pt x="557580" y="108107"/>
                          <a:pt x="555231" y="109005"/>
                          <a:pt x="552850" y="109799"/>
                        </a:cubicBezTo>
                        <a:cubicBezTo>
                          <a:pt x="534722" y="103757"/>
                          <a:pt x="543485" y="104053"/>
                          <a:pt x="526656" y="107418"/>
                        </a:cubicBezTo>
                        <a:cubicBezTo>
                          <a:pt x="520352" y="113721"/>
                          <a:pt x="513719" y="122221"/>
                          <a:pt x="505225" y="126468"/>
                        </a:cubicBezTo>
                        <a:cubicBezTo>
                          <a:pt x="502980" y="127591"/>
                          <a:pt x="500462" y="128055"/>
                          <a:pt x="498081" y="128849"/>
                        </a:cubicBezTo>
                        <a:cubicBezTo>
                          <a:pt x="495700" y="130437"/>
                          <a:pt x="493760" y="133142"/>
                          <a:pt x="490937" y="133612"/>
                        </a:cubicBezTo>
                        <a:cubicBezTo>
                          <a:pt x="480213" y="135399"/>
                          <a:pt x="482283" y="122750"/>
                          <a:pt x="481412" y="116943"/>
                        </a:cubicBezTo>
                        <a:cubicBezTo>
                          <a:pt x="479295" y="102831"/>
                          <a:pt x="482429" y="76006"/>
                          <a:pt x="462362" y="69318"/>
                        </a:cubicBezTo>
                        <a:lnTo>
                          <a:pt x="455218" y="66937"/>
                        </a:lnTo>
                        <a:cubicBezTo>
                          <a:pt x="452837" y="67731"/>
                          <a:pt x="449850" y="67543"/>
                          <a:pt x="448075" y="69318"/>
                        </a:cubicBezTo>
                        <a:cubicBezTo>
                          <a:pt x="420293" y="97100"/>
                          <a:pt x="451648" y="74873"/>
                          <a:pt x="431406" y="88368"/>
                        </a:cubicBezTo>
                        <a:cubicBezTo>
                          <a:pt x="429818" y="90749"/>
                          <a:pt x="429483" y="95157"/>
                          <a:pt x="426643" y="95512"/>
                        </a:cubicBezTo>
                        <a:cubicBezTo>
                          <a:pt x="421662" y="96135"/>
                          <a:pt x="417118" y="92337"/>
                          <a:pt x="412356" y="90749"/>
                        </a:cubicBezTo>
                        <a:lnTo>
                          <a:pt x="405212" y="88368"/>
                        </a:lnTo>
                        <a:cubicBezTo>
                          <a:pt x="400450" y="89162"/>
                          <a:pt x="395609" y="89578"/>
                          <a:pt x="390925" y="90749"/>
                        </a:cubicBezTo>
                        <a:cubicBezTo>
                          <a:pt x="386055" y="91967"/>
                          <a:pt x="381589" y="94687"/>
                          <a:pt x="376637" y="95512"/>
                        </a:cubicBezTo>
                        <a:cubicBezTo>
                          <a:pt x="371875" y="96306"/>
                          <a:pt x="367034" y="96722"/>
                          <a:pt x="362350" y="97893"/>
                        </a:cubicBezTo>
                        <a:cubicBezTo>
                          <a:pt x="357480" y="99110"/>
                          <a:pt x="348062" y="102655"/>
                          <a:pt x="348062" y="102655"/>
                        </a:cubicBezTo>
                        <a:cubicBezTo>
                          <a:pt x="345681" y="104243"/>
                          <a:pt x="343780" y="107418"/>
                          <a:pt x="340918" y="107418"/>
                        </a:cubicBezTo>
                        <a:cubicBezTo>
                          <a:pt x="338056" y="107418"/>
                          <a:pt x="335563" y="104890"/>
                          <a:pt x="333775" y="102655"/>
                        </a:cubicBezTo>
                        <a:cubicBezTo>
                          <a:pt x="332207" y="100695"/>
                          <a:pt x="332516" y="97757"/>
                          <a:pt x="331393" y="95512"/>
                        </a:cubicBezTo>
                        <a:cubicBezTo>
                          <a:pt x="322166" y="77058"/>
                          <a:pt x="330231" y="99171"/>
                          <a:pt x="324250" y="81224"/>
                        </a:cubicBezTo>
                        <a:cubicBezTo>
                          <a:pt x="325044" y="74874"/>
                          <a:pt x="324479" y="68201"/>
                          <a:pt x="326631" y="62174"/>
                        </a:cubicBezTo>
                        <a:cubicBezTo>
                          <a:pt x="328556" y="56784"/>
                          <a:pt x="336156" y="47887"/>
                          <a:pt x="336156" y="47887"/>
                        </a:cubicBezTo>
                        <a:cubicBezTo>
                          <a:pt x="336950" y="42331"/>
                          <a:pt x="337436" y="36722"/>
                          <a:pt x="338537" y="31218"/>
                        </a:cubicBezTo>
                        <a:cubicBezTo>
                          <a:pt x="340179" y="23007"/>
                          <a:pt x="344673" y="23066"/>
                          <a:pt x="336156" y="14549"/>
                        </a:cubicBezTo>
                        <a:cubicBezTo>
                          <a:pt x="334381" y="12774"/>
                          <a:pt x="331393" y="12962"/>
                          <a:pt x="329012" y="12168"/>
                        </a:cubicBezTo>
                        <a:cubicBezTo>
                          <a:pt x="325047" y="8203"/>
                          <a:pt x="320250" y="2472"/>
                          <a:pt x="314725" y="262"/>
                        </a:cubicBezTo>
                        <a:cubicBezTo>
                          <a:pt x="313251" y="-328"/>
                          <a:pt x="311550" y="262"/>
                          <a:pt x="309962" y="262"/>
                        </a:cubicBezTo>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76" name="Полилиния 175"/>
                  <p:cNvSpPr/>
                  <p:nvPr/>
                </p:nvSpPr>
                <p:spPr>
                  <a:xfrm>
                    <a:off x="2102748" y="88963"/>
                    <a:ext cx="188148" cy="166744"/>
                  </a:xfrm>
                  <a:custGeom>
                    <a:avLst/>
                    <a:gdLst>
                      <a:gd name="connsiteX0" fmla="*/ 29 w 188148"/>
                      <a:gd name="connsiteY0" fmla="*/ 152456 h 166744"/>
                      <a:gd name="connsiteX1" fmla="*/ 4792 w 188148"/>
                      <a:gd name="connsiteY1" fmla="*/ 140550 h 166744"/>
                      <a:gd name="connsiteX2" fmla="*/ 11936 w 188148"/>
                      <a:gd name="connsiteY2" fmla="*/ 126262 h 166744"/>
                      <a:gd name="connsiteX3" fmla="*/ 19079 w 188148"/>
                      <a:gd name="connsiteY3" fmla="*/ 123881 h 166744"/>
                      <a:gd name="connsiteX4" fmla="*/ 26223 w 188148"/>
                      <a:gd name="connsiteY4" fmla="*/ 119119 h 166744"/>
                      <a:gd name="connsiteX5" fmla="*/ 30986 w 188148"/>
                      <a:gd name="connsiteY5" fmla="*/ 111975 h 166744"/>
                      <a:gd name="connsiteX6" fmla="*/ 38129 w 188148"/>
                      <a:gd name="connsiteY6" fmla="*/ 95306 h 166744"/>
                      <a:gd name="connsiteX7" fmla="*/ 52417 w 188148"/>
                      <a:gd name="connsiteY7" fmla="*/ 85781 h 166744"/>
                      <a:gd name="connsiteX8" fmla="*/ 59561 w 188148"/>
                      <a:gd name="connsiteY8" fmla="*/ 81019 h 166744"/>
                      <a:gd name="connsiteX9" fmla="*/ 64323 w 188148"/>
                      <a:gd name="connsiteY9" fmla="*/ 73875 h 166744"/>
                      <a:gd name="connsiteX10" fmla="*/ 78611 w 188148"/>
                      <a:gd name="connsiteY10" fmla="*/ 64350 h 166744"/>
                      <a:gd name="connsiteX11" fmla="*/ 97661 w 188148"/>
                      <a:gd name="connsiteY11" fmla="*/ 47681 h 166744"/>
                      <a:gd name="connsiteX12" fmla="*/ 104804 w 188148"/>
                      <a:gd name="connsiteY12" fmla="*/ 42919 h 166744"/>
                      <a:gd name="connsiteX13" fmla="*/ 107186 w 188148"/>
                      <a:gd name="connsiteY13" fmla="*/ 35775 h 166744"/>
                      <a:gd name="connsiteX14" fmla="*/ 121473 w 188148"/>
                      <a:gd name="connsiteY14" fmla="*/ 26250 h 166744"/>
                      <a:gd name="connsiteX15" fmla="*/ 130998 w 188148"/>
                      <a:gd name="connsiteY15" fmla="*/ 11962 h 166744"/>
                      <a:gd name="connsiteX16" fmla="*/ 135761 w 188148"/>
                      <a:gd name="connsiteY16" fmla="*/ 4819 h 166744"/>
                      <a:gd name="connsiteX17" fmla="*/ 142904 w 188148"/>
                      <a:gd name="connsiteY17" fmla="*/ 9581 h 166744"/>
                      <a:gd name="connsiteX18" fmla="*/ 173861 w 188148"/>
                      <a:gd name="connsiteY18" fmla="*/ 4819 h 166744"/>
                      <a:gd name="connsiteX19" fmla="*/ 181004 w 188148"/>
                      <a:gd name="connsiteY19" fmla="*/ 56 h 166744"/>
                      <a:gd name="connsiteX20" fmla="*/ 188148 w 188148"/>
                      <a:gd name="connsiteY20" fmla="*/ 14344 h 166744"/>
                      <a:gd name="connsiteX21" fmla="*/ 173861 w 188148"/>
                      <a:gd name="connsiteY21" fmla="*/ 19106 h 166744"/>
                      <a:gd name="connsiteX22" fmla="*/ 159573 w 188148"/>
                      <a:gd name="connsiteY22" fmla="*/ 28631 h 166744"/>
                      <a:gd name="connsiteX23" fmla="*/ 154811 w 188148"/>
                      <a:gd name="connsiteY23" fmla="*/ 35775 h 166744"/>
                      <a:gd name="connsiteX24" fmla="*/ 147667 w 188148"/>
                      <a:gd name="connsiteY24" fmla="*/ 38156 h 166744"/>
                      <a:gd name="connsiteX25" fmla="*/ 133379 w 188148"/>
                      <a:gd name="connsiteY25" fmla="*/ 45300 h 166744"/>
                      <a:gd name="connsiteX26" fmla="*/ 123854 w 188148"/>
                      <a:gd name="connsiteY26" fmla="*/ 59587 h 166744"/>
                      <a:gd name="connsiteX27" fmla="*/ 119092 w 188148"/>
                      <a:gd name="connsiteY27" fmla="*/ 66731 h 166744"/>
                      <a:gd name="connsiteX28" fmla="*/ 111948 w 188148"/>
                      <a:gd name="connsiteY28" fmla="*/ 73875 h 166744"/>
                      <a:gd name="connsiteX29" fmla="*/ 104804 w 188148"/>
                      <a:gd name="connsiteY29" fmla="*/ 88162 h 166744"/>
                      <a:gd name="connsiteX30" fmla="*/ 92898 w 188148"/>
                      <a:gd name="connsiteY30" fmla="*/ 102450 h 166744"/>
                      <a:gd name="connsiteX31" fmla="*/ 85754 w 188148"/>
                      <a:gd name="connsiteY31" fmla="*/ 107212 h 166744"/>
                      <a:gd name="connsiteX32" fmla="*/ 59561 w 188148"/>
                      <a:gd name="connsiteY32" fmla="*/ 116737 h 166744"/>
                      <a:gd name="connsiteX33" fmla="*/ 57179 w 188148"/>
                      <a:gd name="connsiteY33" fmla="*/ 123881 h 166744"/>
                      <a:gd name="connsiteX34" fmla="*/ 50036 w 188148"/>
                      <a:gd name="connsiteY34" fmla="*/ 131025 h 166744"/>
                      <a:gd name="connsiteX35" fmla="*/ 47654 w 188148"/>
                      <a:gd name="connsiteY35" fmla="*/ 138169 h 166744"/>
                      <a:gd name="connsiteX36" fmla="*/ 45273 w 188148"/>
                      <a:gd name="connsiteY36" fmla="*/ 157219 h 166744"/>
                      <a:gd name="connsiteX37" fmla="*/ 30986 w 188148"/>
                      <a:gd name="connsiteY37" fmla="*/ 166744 h 166744"/>
                      <a:gd name="connsiteX38" fmla="*/ 7173 w 188148"/>
                      <a:gd name="connsiteY38" fmla="*/ 159600 h 166744"/>
                      <a:gd name="connsiteX39" fmla="*/ 29 w 188148"/>
                      <a:gd name="connsiteY39" fmla="*/ 152456 h 166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88148" h="166744">
                        <a:moveTo>
                          <a:pt x="29" y="152456"/>
                        </a:moveTo>
                        <a:cubicBezTo>
                          <a:pt x="-368" y="149281"/>
                          <a:pt x="3291" y="144552"/>
                          <a:pt x="4792" y="140550"/>
                        </a:cubicBezTo>
                        <a:cubicBezTo>
                          <a:pt x="6641" y="135618"/>
                          <a:pt x="7418" y="129876"/>
                          <a:pt x="11936" y="126262"/>
                        </a:cubicBezTo>
                        <a:cubicBezTo>
                          <a:pt x="13896" y="124694"/>
                          <a:pt x="16834" y="125003"/>
                          <a:pt x="19079" y="123881"/>
                        </a:cubicBezTo>
                        <a:cubicBezTo>
                          <a:pt x="21639" y="122601"/>
                          <a:pt x="23842" y="120706"/>
                          <a:pt x="26223" y="119119"/>
                        </a:cubicBezTo>
                        <a:cubicBezTo>
                          <a:pt x="27811" y="116738"/>
                          <a:pt x="29859" y="114606"/>
                          <a:pt x="30986" y="111975"/>
                        </a:cubicBezTo>
                        <a:cubicBezTo>
                          <a:pt x="34352" y="104121"/>
                          <a:pt x="31297" y="101284"/>
                          <a:pt x="38129" y="95306"/>
                        </a:cubicBezTo>
                        <a:cubicBezTo>
                          <a:pt x="42437" y="91537"/>
                          <a:pt x="47654" y="88956"/>
                          <a:pt x="52417" y="85781"/>
                        </a:cubicBezTo>
                        <a:lnTo>
                          <a:pt x="59561" y="81019"/>
                        </a:lnTo>
                        <a:cubicBezTo>
                          <a:pt x="61148" y="78638"/>
                          <a:pt x="62169" y="75760"/>
                          <a:pt x="64323" y="73875"/>
                        </a:cubicBezTo>
                        <a:cubicBezTo>
                          <a:pt x="68631" y="70106"/>
                          <a:pt x="78611" y="64350"/>
                          <a:pt x="78611" y="64350"/>
                        </a:cubicBezTo>
                        <a:cubicBezTo>
                          <a:pt x="86548" y="52443"/>
                          <a:pt x="80992" y="58794"/>
                          <a:pt x="97661" y="47681"/>
                        </a:cubicBezTo>
                        <a:lnTo>
                          <a:pt x="104804" y="42919"/>
                        </a:lnTo>
                        <a:cubicBezTo>
                          <a:pt x="105598" y="40538"/>
                          <a:pt x="105411" y="37550"/>
                          <a:pt x="107186" y="35775"/>
                        </a:cubicBezTo>
                        <a:cubicBezTo>
                          <a:pt x="111233" y="31728"/>
                          <a:pt x="121473" y="26250"/>
                          <a:pt x="121473" y="26250"/>
                        </a:cubicBezTo>
                        <a:lnTo>
                          <a:pt x="130998" y="11962"/>
                        </a:lnTo>
                        <a:lnTo>
                          <a:pt x="135761" y="4819"/>
                        </a:lnTo>
                        <a:cubicBezTo>
                          <a:pt x="138142" y="6406"/>
                          <a:pt x="140051" y="9362"/>
                          <a:pt x="142904" y="9581"/>
                        </a:cubicBezTo>
                        <a:cubicBezTo>
                          <a:pt x="157868" y="10732"/>
                          <a:pt x="162719" y="8532"/>
                          <a:pt x="173861" y="4819"/>
                        </a:cubicBezTo>
                        <a:cubicBezTo>
                          <a:pt x="176242" y="3231"/>
                          <a:pt x="178198" y="-505"/>
                          <a:pt x="181004" y="56"/>
                        </a:cubicBezTo>
                        <a:cubicBezTo>
                          <a:pt x="184302" y="716"/>
                          <a:pt x="187368" y="12003"/>
                          <a:pt x="188148" y="14344"/>
                        </a:cubicBezTo>
                        <a:cubicBezTo>
                          <a:pt x="183386" y="15931"/>
                          <a:pt x="178038" y="16322"/>
                          <a:pt x="173861" y="19106"/>
                        </a:cubicBezTo>
                        <a:lnTo>
                          <a:pt x="159573" y="28631"/>
                        </a:lnTo>
                        <a:cubicBezTo>
                          <a:pt x="157986" y="31012"/>
                          <a:pt x="157046" y="33987"/>
                          <a:pt x="154811" y="35775"/>
                        </a:cubicBezTo>
                        <a:cubicBezTo>
                          <a:pt x="152851" y="37343"/>
                          <a:pt x="149912" y="37033"/>
                          <a:pt x="147667" y="38156"/>
                        </a:cubicBezTo>
                        <a:cubicBezTo>
                          <a:pt x="129202" y="47388"/>
                          <a:pt x="151335" y="39315"/>
                          <a:pt x="133379" y="45300"/>
                        </a:cubicBezTo>
                        <a:lnTo>
                          <a:pt x="123854" y="59587"/>
                        </a:lnTo>
                        <a:cubicBezTo>
                          <a:pt x="122267" y="61968"/>
                          <a:pt x="121116" y="64707"/>
                          <a:pt x="119092" y="66731"/>
                        </a:cubicBezTo>
                        <a:cubicBezTo>
                          <a:pt x="116711" y="69112"/>
                          <a:pt x="114104" y="71288"/>
                          <a:pt x="111948" y="73875"/>
                        </a:cubicBezTo>
                        <a:cubicBezTo>
                          <a:pt x="103422" y="84107"/>
                          <a:pt x="110172" y="77428"/>
                          <a:pt x="104804" y="88162"/>
                        </a:cubicBezTo>
                        <a:cubicBezTo>
                          <a:pt x="102127" y="93515"/>
                          <a:pt x="97414" y="98687"/>
                          <a:pt x="92898" y="102450"/>
                        </a:cubicBezTo>
                        <a:cubicBezTo>
                          <a:pt x="90699" y="104282"/>
                          <a:pt x="88135" y="105625"/>
                          <a:pt x="85754" y="107212"/>
                        </a:cubicBezTo>
                        <a:cubicBezTo>
                          <a:pt x="74467" y="124144"/>
                          <a:pt x="90211" y="104477"/>
                          <a:pt x="59561" y="116737"/>
                        </a:cubicBezTo>
                        <a:cubicBezTo>
                          <a:pt x="57230" y="117669"/>
                          <a:pt x="58571" y="121792"/>
                          <a:pt x="57179" y="123881"/>
                        </a:cubicBezTo>
                        <a:cubicBezTo>
                          <a:pt x="55311" y="126683"/>
                          <a:pt x="52417" y="128644"/>
                          <a:pt x="50036" y="131025"/>
                        </a:cubicBezTo>
                        <a:cubicBezTo>
                          <a:pt x="49242" y="133406"/>
                          <a:pt x="48103" y="135699"/>
                          <a:pt x="47654" y="138169"/>
                        </a:cubicBezTo>
                        <a:cubicBezTo>
                          <a:pt x="46509" y="144465"/>
                          <a:pt x="48497" y="151691"/>
                          <a:pt x="45273" y="157219"/>
                        </a:cubicBezTo>
                        <a:cubicBezTo>
                          <a:pt x="42389" y="162163"/>
                          <a:pt x="30986" y="166744"/>
                          <a:pt x="30986" y="166744"/>
                        </a:cubicBezTo>
                        <a:cubicBezTo>
                          <a:pt x="23694" y="165702"/>
                          <a:pt x="12761" y="166585"/>
                          <a:pt x="7173" y="159600"/>
                        </a:cubicBezTo>
                        <a:cubicBezTo>
                          <a:pt x="4541" y="156310"/>
                          <a:pt x="426" y="155631"/>
                          <a:pt x="29" y="152456"/>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77" name="Полилиния 176"/>
                  <p:cNvSpPr/>
                  <p:nvPr/>
                </p:nvSpPr>
                <p:spPr>
                  <a:xfrm>
                    <a:off x="1523779" y="265232"/>
                    <a:ext cx="564711" cy="504825"/>
                  </a:xfrm>
                  <a:custGeom>
                    <a:avLst/>
                    <a:gdLst>
                      <a:gd name="connsiteX0" fmla="*/ 564711 w 564711"/>
                      <a:gd name="connsiteY0" fmla="*/ 0 h 504825"/>
                      <a:gd name="connsiteX1" fmla="*/ 562330 w 564711"/>
                      <a:gd name="connsiteY1" fmla="*/ 11906 h 504825"/>
                      <a:gd name="connsiteX2" fmla="*/ 555186 w 564711"/>
                      <a:gd name="connsiteY2" fmla="*/ 16668 h 504825"/>
                      <a:gd name="connsiteX3" fmla="*/ 550423 w 564711"/>
                      <a:gd name="connsiteY3" fmla="*/ 23812 h 504825"/>
                      <a:gd name="connsiteX4" fmla="*/ 538517 w 564711"/>
                      <a:gd name="connsiteY4" fmla="*/ 45243 h 504825"/>
                      <a:gd name="connsiteX5" fmla="*/ 526611 w 564711"/>
                      <a:gd name="connsiteY5" fmla="*/ 59531 h 504825"/>
                      <a:gd name="connsiteX6" fmla="*/ 524230 w 564711"/>
                      <a:gd name="connsiteY6" fmla="*/ 66675 h 504825"/>
                      <a:gd name="connsiteX7" fmla="*/ 521848 w 564711"/>
                      <a:gd name="connsiteY7" fmla="*/ 83343 h 504825"/>
                      <a:gd name="connsiteX8" fmla="*/ 512323 w 564711"/>
                      <a:gd name="connsiteY8" fmla="*/ 97631 h 504825"/>
                      <a:gd name="connsiteX9" fmla="*/ 498036 w 564711"/>
                      <a:gd name="connsiteY9" fmla="*/ 119062 h 504825"/>
                      <a:gd name="connsiteX10" fmla="*/ 493273 w 564711"/>
                      <a:gd name="connsiteY10" fmla="*/ 126206 h 504825"/>
                      <a:gd name="connsiteX11" fmla="*/ 486130 w 564711"/>
                      <a:gd name="connsiteY11" fmla="*/ 133350 h 504825"/>
                      <a:gd name="connsiteX12" fmla="*/ 486130 w 564711"/>
                      <a:gd name="connsiteY12" fmla="*/ 154781 h 504825"/>
                      <a:gd name="connsiteX13" fmla="*/ 505180 w 564711"/>
                      <a:gd name="connsiteY13" fmla="*/ 157162 h 504825"/>
                      <a:gd name="connsiteX14" fmla="*/ 512323 w 564711"/>
                      <a:gd name="connsiteY14" fmla="*/ 164306 h 504825"/>
                      <a:gd name="connsiteX15" fmla="*/ 512323 w 564711"/>
                      <a:gd name="connsiteY15" fmla="*/ 185737 h 504825"/>
                      <a:gd name="connsiteX16" fmla="*/ 507561 w 564711"/>
                      <a:gd name="connsiteY16" fmla="*/ 192881 h 504825"/>
                      <a:gd name="connsiteX17" fmla="*/ 505180 w 564711"/>
                      <a:gd name="connsiteY17" fmla="*/ 209550 h 504825"/>
                      <a:gd name="connsiteX18" fmla="*/ 495655 w 564711"/>
                      <a:gd name="connsiteY18" fmla="*/ 252412 h 504825"/>
                      <a:gd name="connsiteX19" fmla="*/ 483748 w 564711"/>
                      <a:gd name="connsiteY19" fmla="*/ 250031 h 504825"/>
                      <a:gd name="connsiteX20" fmla="*/ 471842 w 564711"/>
                      <a:gd name="connsiteY20" fmla="*/ 238125 h 504825"/>
                      <a:gd name="connsiteX21" fmla="*/ 464698 w 564711"/>
                      <a:gd name="connsiteY21" fmla="*/ 233362 h 504825"/>
                      <a:gd name="connsiteX22" fmla="*/ 459936 w 564711"/>
                      <a:gd name="connsiteY22" fmla="*/ 219075 h 504825"/>
                      <a:gd name="connsiteX23" fmla="*/ 455173 w 564711"/>
                      <a:gd name="connsiteY23" fmla="*/ 211931 h 504825"/>
                      <a:gd name="connsiteX24" fmla="*/ 443267 w 564711"/>
                      <a:gd name="connsiteY24" fmla="*/ 197643 h 504825"/>
                      <a:gd name="connsiteX25" fmla="*/ 421836 w 564711"/>
                      <a:gd name="connsiteY25" fmla="*/ 202406 h 504825"/>
                      <a:gd name="connsiteX26" fmla="*/ 417073 w 564711"/>
                      <a:gd name="connsiteY26" fmla="*/ 209550 h 504825"/>
                      <a:gd name="connsiteX27" fmla="*/ 419455 w 564711"/>
                      <a:gd name="connsiteY27" fmla="*/ 219075 h 504825"/>
                      <a:gd name="connsiteX28" fmla="*/ 424217 w 564711"/>
                      <a:gd name="connsiteY28" fmla="*/ 233362 h 504825"/>
                      <a:gd name="connsiteX29" fmla="*/ 419455 w 564711"/>
                      <a:gd name="connsiteY29" fmla="*/ 247650 h 504825"/>
                      <a:gd name="connsiteX30" fmla="*/ 405167 w 564711"/>
                      <a:gd name="connsiteY30" fmla="*/ 259556 h 504825"/>
                      <a:gd name="connsiteX31" fmla="*/ 393261 w 564711"/>
                      <a:gd name="connsiteY31" fmla="*/ 273843 h 504825"/>
                      <a:gd name="connsiteX32" fmla="*/ 383736 w 564711"/>
                      <a:gd name="connsiteY32" fmla="*/ 276225 h 504825"/>
                      <a:gd name="connsiteX33" fmla="*/ 378973 w 564711"/>
                      <a:gd name="connsiteY33" fmla="*/ 283368 h 504825"/>
                      <a:gd name="connsiteX34" fmla="*/ 381355 w 564711"/>
                      <a:gd name="connsiteY34" fmla="*/ 295275 h 504825"/>
                      <a:gd name="connsiteX35" fmla="*/ 386117 w 564711"/>
                      <a:gd name="connsiteY35" fmla="*/ 311943 h 504825"/>
                      <a:gd name="connsiteX36" fmla="*/ 383736 w 564711"/>
                      <a:gd name="connsiteY36" fmla="*/ 319087 h 504825"/>
                      <a:gd name="connsiteX37" fmla="*/ 386117 w 564711"/>
                      <a:gd name="connsiteY37" fmla="*/ 333375 h 504825"/>
                      <a:gd name="connsiteX38" fmla="*/ 371830 w 564711"/>
                      <a:gd name="connsiteY38" fmla="*/ 342900 h 504825"/>
                      <a:gd name="connsiteX39" fmla="*/ 364686 w 564711"/>
                      <a:gd name="connsiteY39" fmla="*/ 347662 h 504825"/>
                      <a:gd name="connsiteX40" fmla="*/ 348017 w 564711"/>
                      <a:gd name="connsiteY40" fmla="*/ 340518 h 504825"/>
                      <a:gd name="connsiteX41" fmla="*/ 338492 w 564711"/>
                      <a:gd name="connsiteY41" fmla="*/ 330993 h 504825"/>
                      <a:gd name="connsiteX42" fmla="*/ 324205 w 564711"/>
                      <a:gd name="connsiteY42" fmla="*/ 333375 h 504825"/>
                      <a:gd name="connsiteX43" fmla="*/ 317061 w 564711"/>
                      <a:gd name="connsiteY43" fmla="*/ 335756 h 504825"/>
                      <a:gd name="connsiteX44" fmla="*/ 300392 w 564711"/>
                      <a:gd name="connsiteY44" fmla="*/ 340518 h 504825"/>
                      <a:gd name="connsiteX45" fmla="*/ 290867 w 564711"/>
                      <a:gd name="connsiteY45" fmla="*/ 347662 h 504825"/>
                      <a:gd name="connsiteX46" fmla="*/ 276580 w 564711"/>
                      <a:gd name="connsiteY46" fmla="*/ 361950 h 504825"/>
                      <a:gd name="connsiteX47" fmla="*/ 269436 w 564711"/>
                      <a:gd name="connsiteY47" fmla="*/ 364331 h 504825"/>
                      <a:gd name="connsiteX48" fmla="*/ 252767 w 564711"/>
                      <a:gd name="connsiteY48" fmla="*/ 373856 h 504825"/>
                      <a:gd name="connsiteX49" fmla="*/ 233717 w 564711"/>
                      <a:gd name="connsiteY49" fmla="*/ 378618 h 504825"/>
                      <a:gd name="connsiteX50" fmla="*/ 217048 w 564711"/>
                      <a:gd name="connsiteY50" fmla="*/ 385762 h 504825"/>
                      <a:gd name="connsiteX51" fmla="*/ 209905 w 564711"/>
                      <a:gd name="connsiteY51" fmla="*/ 388143 h 504825"/>
                      <a:gd name="connsiteX52" fmla="*/ 195617 w 564711"/>
                      <a:gd name="connsiteY52" fmla="*/ 395287 h 504825"/>
                      <a:gd name="connsiteX53" fmla="*/ 188473 w 564711"/>
                      <a:gd name="connsiteY53" fmla="*/ 400050 h 504825"/>
                      <a:gd name="connsiteX54" fmla="*/ 181330 w 564711"/>
                      <a:gd name="connsiteY54" fmla="*/ 402431 h 504825"/>
                      <a:gd name="connsiteX55" fmla="*/ 167042 w 564711"/>
                      <a:gd name="connsiteY55" fmla="*/ 411956 h 504825"/>
                      <a:gd name="connsiteX56" fmla="*/ 86080 w 564711"/>
                      <a:gd name="connsiteY56" fmla="*/ 414337 h 504825"/>
                      <a:gd name="connsiteX57" fmla="*/ 81317 w 564711"/>
                      <a:gd name="connsiteY57" fmla="*/ 421481 h 504825"/>
                      <a:gd name="connsiteX58" fmla="*/ 81317 w 564711"/>
                      <a:gd name="connsiteY58" fmla="*/ 450056 h 504825"/>
                      <a:gd name="connsiteX59" fmla="*/ 67030 w 564711"/>
                      <a:gd name="connsiteY59" fmla="*/ 459581 h 504825"/>
                      <a:gd name="connsiteX60" fmla="*/ 62267 w 564711"/>
                      <a:gd name="connsiteY60" fmla="*/ 466725 h 504825"/>
                      <a:gd name="connsiteX61" fmla="*/ 67030 w 564711"/>
                      <a:gd name="connsiteY61" fmla="*/ 473868 h 504825"/>
                      <a:gd name="connsiteX62" fmla="*/ 69411 w 564711"/>
                      <a:gd name="connsiteY62" fmla="*/ 481012 h 504825"/>
                      <a:gd name="connsiteX63" fmla="*/ 67030 w 564711"/>
                      <a:gd name="connsiteY63" fmla="*/ 497681 h 504825"/>
                      <a:gd name="connsiteX64" fmla="*/ 47980 w 564711"/>
                      <a:gd name="connsiteY64" fmla="*/ 504825 h 504825"/>
                      <a:gd name="connsiteX65" fmla="*/ 36073 w 564711"/>
                      <a:gd name="connsiteY65" fmla="*/ 502443 h 504825"/>
                      <a:gd name="connsiteX66" fmla="*/ 28930 w 564711"/>
                      <a:gd name="connsiteY66" fmla="*/ 488156 h 504825"/>
                      <a:gd name="connsiteX67" fmla="*/ 14642 w 564711"/>
                      <a:gd name="connsiteY67" fmla="*/ 481012 h 504825"/>
                      <a:gd name="connsiteX68" fmla="*/ 7498 w 564711"/>
                      <a:gd name="connsiteY68" fmla="*/ 483393 h 504825"/>
                      <a:gd name="connsiteX69" fmla="*/ 2736 w 564711"/>
                      <a:gd name="connsiteY69" fmla="*/ 473868 h 504825"/>
                      <a:gd name="connsiteX70" fmla="*/ 9880 w 564711"/>
                      <a:gd name="connsiteY70" fmla="*/ 469106 h 504825"/>
                      <a:gd name="connsiteX71" fmla="*/ 17023 w 564711"/>
                      <a:gd name="connsiteY71" fmla="*/ 466725 h 504825"/>
                      <a:gd name="connsiteX72" fmla="*/ 40836 w 564711"/>
                      <a:gd name="connsiteY72" fmla="*/ 464343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564711" h="504825">
                        <a:moveTo>
                          <a:pt x="564711" y="0"/>
                        </a:moveTo>
                        <a:cubicBezTo>
                          <a:pt x="563917" y="3969"/>
                          <a:pt x="564338" y="8392"/>
                          <a:pt x="562330" y="11906"/>
                        </a:cubicBezTo>
                        <a:cubicBezTo>
                          <a:pt x="560910" y="14391"/>
                          <a:pt x="557210" y="14644"/>
                          <a:pt x="555186" y="16668"/>
                        </a:cubicBezTo>
                        <a:cubicBezTo>
                          <a:pt x="553162" y="18692"/>
                          <a:pt x="552011" y="21431"/>
                          <a:pt x="550423" y="23812"/>
                        </a:cubicBezTo>
                        <a:cubicBezTo>
                          <a:pt x="547429" y="32796"/>
                          <a:pt x="546706" y="37054"/>
                          <a:pt x="538517" y="45243"/>
                        </a:cubicBezTo>
                        <a:cubicBezTo>
                          <a:pt x="533250" y="50510"/>
                          <a:pt x="529926" y="52899"/>
                          <a:pt x="526611" y="59531"/>
                        </a:cubicBezTo>
                        <a:cubicBezTo>
                          <a:pt x="525489" y="61776"/>
                          <a:pt x="525024" y="64294"/>
                          <a:pt x="524230" y="66675"/>
                        </a:cubicBezTo>
                        <a:cubicBezTo>
                          <a:pt x="523436" y="72231"/>
                          <a:pt x="523863" y="78105"/>
                          <a:pt x="521848" y="83343"/>
                        </a:cubicBezTo>
                        <a:cubicBezTo>
                          <a:pt x="519793" y="88685"/>
                          <a:pt x="515498" y="92868"/>
                          <a:pt x="512323" y="97631"/>
                        </a:cubicBezTo>
                        <a:lnTo>
                          <a:pt x="498036" y="119062"/>
                        </a:lnTo>
                        <a:cubicBezTo>
                          <a:pt x="496448" y="121443"/>
                          <a:pt x="495297" y="124182"/>
                          <a:pt x="493273" y="126206"/>
                        </a:cubicBezTo>
                        <a:lnTo>
                          <a:pt x="486130" y="133350"/>
                        </a:lnTo>
                        <a:cubicBezTo>
                          <a:pt x="484745" y="137504"/>
                          <a:pt x="476140" y="150785"/>
                          <a:pt x="486130" y="154781"/>
                        </a:cubicBezTo>
                        <a:cubicBezTo>
                          <a:pt x="492072" y="157158"/>
                          <a:pt x="498830" y="156368"/>
                          <a:pt x="505180" y="157162"/>
                        </a:cubicBezTo>
                        <a:cubicBezTo>
                          <a:pt x="507561" y="159543"/>
                          <a:pt x="510455" y="161504"/>
                          <a:pt x="512323" y="164306"/>
                        </a:cubicBezTo>
                        <a:cubicBezTo>
                          <a:pt x="516566" y="170671"/>
                          <a:pt x="514475" y="179281"/>
                          <a:pt x="512323" y="185737"/>
                        </a:cubicBezTo>
                        <a:cubicBezTo>
                          <a:pt x="511418" y="188452"/>
                          <a:pt x="509148" y="190500"/>
                          <a:pt x="507561" y="192881"/>
                        </a:cubicBezTo>
                        <a:cubicBezTo>
                          <a:pt x="506767" y="198437"/>
                          <a:pt x="505666" y="203958"/>
                          <a:pt x="505180" y="209550"/>
                        </a:cubicBezTo>
                        <a:cubicBezTo>
                          <a:pt x="501557" y="251215"/>
                          <a:pt x="513625" y="240432"/>
                          <a:pt x="495655" y="252412"/>
                        </a:cubicBezTo>
                        <a:cubicBezTo>
                          <a:pt x="491686" y="251618"/>
                          <a:pt x="487538" y="251452"/>
                          <a:pt x="483748" y="250031"/>
                        </a:cubicBezTo>
                        <a:cubicBezTo>
                          <a:pt x="473592" y="246222"/>
                          <a:pt x="478824" y="245107"/>
                          <a:pt x="471842" y="238125"/>
                        </a:cubicBezTo>
                        <a:cubicBezTo>
                          <a:pt x="469818" y="236101"/>
                          <a:pt x="467079" y="234950"/>
                          <a:pt x="464698" y="233362"/>
                        </a:cubicBezTo>
                        <a:cubicBezTo>
                          <a:pt x="463111" y="228600"/>
                          <a:pt x="462721" y="223252"/>
                          <a:pt x="459936" y="219075"/>
                        </a:cubicBezTo>
                        <a:cubicBezTo>
                          <a:pt x="458348" y="216694"/>
                          <a:pt x="457005" y="214130"/>
                          <a:pt x="455173" y="211931"/>
                        </a:cubicBezTo>
                        <a:cubicBezTo>
                          <a:pt x="439894" y="193595"/>
                          <a:pt x="455093" y="215381"/>
                          <a:pt x="443267" y="197643"/>
                        </a:cubicBezTo>
                        <a:cubicBezTo>
                          <a:pt x="443123" y="197667"/>
                          <a:pt x="424920" y="199939"/>
                          <a:pt x="421836" y="202406"/>
                        </a:cubicBezTo>
                        <a:cubicBezTo>
                          <a:pt x="419601" y="204194"/>
                          <a:pt x="418661" y="207169"/>
                          <a:pt x="417073" y="209550"/>
                        </a:cubicBezTo>
                        <a:cubicBezTo>
                          <a:pt x="417867" y="212725"/>
                          <a:pt x="418515" y="215940"/>
                          <a:pt x="419455" y="219075"/>
                        </a:cubicBezTo>
                        <a:cubicBezTo>
                          <a:pt x="420898" y="223883"/>
                          <a:pt x="424217" y="233362"/>
                          <a:pt x="424217" y="233362"/>
                        </a:cubicBezTo>
                        <a:cubicBezTo>
                          <a:pt x="422630" y="238125"/>
                          <a:pt x="423632" y="244866"/>
                          <a:pt x="419455" y="247650"/>
                        </a:cubicBezTo>
                        <a:cubicBezTo>
                          <a:pt x="412430" y="252332"/>
                          <a:pt x="410897" y="252680"/>
                          <a:pt x="405167" y="259556"/>
                        </a:cubicBezTo>
                        <a:cubicBezTo>
                          <a:pt x="400682" y="264938"/>
                          <a:pt x="399905" y="270046"/>
                          <a:pt x="393261" y="273843"/>
                        </a:cubicBezTo>
                        <a:cubicBezTo>
                          <a:pt x="390419" y="275467"/>
                          <a:pt x="386911" y="275431"/>
                          <a:pt x="383736" y="276225"/>
                        </a:cubicBezTo>
                        <a:cubicBezTo>
                          <a:pt x="382148" y="278606"/>
                          <a:pt x="379328" y="280528"/>
                          <a:pt x="378973" y="283368"/>
                        </a:cubicBezTo>
                        <a:cubicBezTo>
                          <a:pt x="378471" y="287384"/>
                          <a:pt x="380477" y="291324"/>
                          <a:pt x="381355" y="295275"/>
                        </a:cubicBezTo>
                        <a:cubicBezTo>
                          <a:pt x="383349" y="304249"/>
                          <a:pt x="383464" y="303985"/>
                          <a:pt x="386117" y="311943"/>
                        </a:cubicBezTo>
                        <a:cubicBezTo>
                          <a:pt x="385323" y="314324"/>
                          <a:pt x="383323" y="316611"/>
                          <a:pt x="383736" y="319087"/>
                        </a:cubicBezTo>
                        <a:cubicBezTo>
                          <a:pt x="384863" y="325853"/>
                          <a:pt x="393812" y="325680"/>
                          <a:pt x="386117" y="333375"/>
                        </a:cubicBezTo>
                        <a:cubicBezTo>
                          <a:pt x="382070" y="337422"/>
                          <a:pt x="376592" y="339725"/>
                          <a:pt x="371830" y="342900"/>
                        </a:cubicBezTo>
                        <a:lnTo>
                          <a:pt x="364686" y="347662"/>
                        </a:lnTo>
                        <a:cubicBezTo>
                          <a:pt x="358965" y="346232"/>
                          <a:pt x="352129" y="345658"/>
                          <a:pt x="348017" y="340518"/>
                        </a:cubicBezTo>
                        <a:cubicBezTo>
                          <a:pt x="338780" y="328972"/>
                          <a:pt x="354080" y="336190"/>
                          <a:pt x="338492" y="330993"/>
                        </a:cubicBezTo>
                        <a:cubicBezTo>
                          <a:pt x="333730" y="331787"/>
                          <a:pt x="328918" y="332328"/>
                          <a:pt x="324205" y="333375"/>
                        </a:cubicBezTo>
                        <a:cubicBezTo>
                          <a:pt x="321755" y="333920"/>
                          <a:pt x="319475" y="335066"/>
                          <a:pt x="317061" y="335756"/>
                        </a:cubicBezTo>
                        <a:cubicBezTo>
                          <a:pt x="296130" y="341735"/>
                          <a:pt x="317521" y="334809"/>
                          <a:pt x="300392" y="340518"/>
                        </a:cubicBezTo>
                        <a:cubicBezTo>
                          <a:pt x="297217" y="342899"/>
                          <a:pt x="293817" y="345007"/>
                          <a:pt x="290867" y="347662"/>
                        </a:cubicBezTo>
                        <a:cubicBezTo>
                          <a:pt x="285861" y="352168"/>
                          <a:pt x="282970" y="359820"/>
                          <a:pt x="276580" y="361950"/>
                        </a:cubicBezTo>
                        <a:cubicBezTo>
                          <a:pt x="274199" y="362744"/>
                          <a:pt x="271681" y="363209"/>
                          <a:pt x="269436" y="364331"/>
                        </a:cubicBezTo>
                        <a:cubicBezTo>
                          <a:pt x="245514" y="376291"/>
                          <a:pt x="282000" y="361328"/>
                          <a:pt x="252767" y="373856"/>
                        </a:cubicBezTo>
                        <a:cubicBezTo>
                          <a:pt x="245148" y="377121"/>
                          <a:pt x="242659" y="376382"/>
                          <a:pt x="233717" y="378618"/>
                        </a:cubicBezTo>
                        <a:cubicBezTo>
                          <a:pt x="224787" y="380851"/>
                          <a:pt x="226582" y="381676"/>
                          <a:pt x="217048" y="385762"/>
                        </a:cubicBezTo>
                        <a:cubicBezTo>
                          <a:pt x="214741" y="386751"/>
                          <a:pt x="212286" y="387349"/>
                          <a:pt x="209905" y="388143"/>
                        </a:cubicBezTo>
                        <a:cubicBezTo>
                          <a:pt x="189431" y="401793"/>
                          <a:pt x="215335" y="385428"/>
                          <a:pt x="195617" y="395287"/>
                        </a:cubicBezTo>
                        <a:cubicBezTo>
                          <a:pt x="193057" y="396567"/>
                          <a:pt x="191033" y="398770"/>
                          <a:pt x="188473" y="400050"/>
                        </a:cubicBezTo>
                        <a:cubicBezTo>
                          <a:pt x="186228" y="401172"/>
                          <a:pt x="183524" y="401212"/>
                          <a:pt x="181330" y="402431"/>
                        </a:cubicBezTo>
                        <a:cubicBezTo>
                          <a:pt x="176326" y="405211"/>
                          <a:pt x="172763" y="411788"/>
                          <a:pt x="167042" y="411956"/>
                        </a:cubicBezTo>
                        <a:lnTo>
                          <a:pt x="86080" y="414337"/>
                        </a:lnTo>
                        <a:cubicBezTo>
                          <a:pt x="84492" y="416718"/>
                          <a:pt x="81672" y="418641"/>
                          <a:pt x="81317" y="421481"/>
                        </a:cubicBezTo>
                        <a:cubicBezTo>
                          <a:pt x="79556" y="435568"/>
                          <a:pt x="91541" y="433988"/>
                          <a:pt x="81317" y="450056"/>
                        </a:cubicBezTo>
                        <a:cubicBezTo>
                          <a:pt x="78244" y="454885"/>
                          <a:pt x="67030" y="459581"/>
                          <a:pt x="67030" y="459581"/>
                        </a:cubicBezTo>
                        <a:cubicBezTo>
                          <a:pt x="65442" y="461962"/>
                          <a:pt x="62267" y="463863"/>
                          <a:pt x="62267" y="466725"/>
                        </a:cubicBezTo>
                        <a:cubicBezTo>
                          <a:pt x="62267" y="469587"/>
                          <a:pt x="65750" y="471308"/>
                          <a:pt x="67030" y="473868"/>
                        </a:cubicBezTo>
                        <a:cubicBezTo>
                          <a:pt x="68153" y="476113"/>
                          <a:pt x="68617" y="478631"/>
                          <a:pt x="69411" y="481012"/>
                        </a:cubicBezTo>
                        <a:cubicBezTo>
                          <a:pt x="68617" y="486568"/>
                          <a:pt x="69310" y="492552"/>
                          <a:pt x="67030" y="497681"/>
                        </a:cubicBezTo>
                        <a:cubicBezTo>
                          <a:pt x="64638" y="503063"/>
                          <a:pt x="51210" y="504179"/>
                          <a:pt x="47980" y="504825"/>
                        </a:cubicBezTo>
                        <a:cubicBezTo>
                          <a:pt x="44011" y="504031"/>
                          <a:pt x="39587" y="504451"/>
                          <a:pt x="36073" y="502443"/>
                        </a:cubicBezTo>
                        <a:cubicBezTo>
                          <a:pt x="28678" y="498217"/>
                          <a:pt x="33304" y="493624"/>
                          <a:pt x="28930" y="488156"/>
                        </a:cubicBezTo>
                        <a:cubicBezTo>
                          <a:pt x="25572" y="483959"/>
                          <a:pt x="19349" y="482581"/>
                          <a:pt x="14642" y="481012"/>
                        </a:cubicBezTo>
                        <a:cubicBezTo>
                          <a:pt x="12261" y="481806"/>
                          <a:pt x="10008" y="483393"/>
                          <a:pt x="7498" y="483393"/>
                        </a:cubicBezTo>
                        <a:cubicBezTo>
                          <a:pt x="-121" y="483393"/>
                          <a:pt x="-2344" y="480218"/>
                          <a:pt x="2736" y="473868"/>
                        </a:cubicBezTo>
                        <a:cubicBezTo>
                          <a:pt x="4524" y="471633"/>
                          <a:pt x="7320" y="470386"/>
                          <a:pt x="9880" y="469106"/>
                        </a:cubicBezTo>
                        <a:cubicBezTo>
                          <a:pt x="12125" y="467984"/>
                          <a:pt x="14547" y="467138"/>
                          <a:pt x="17023" y="466725"/>
                        </a:cubicBezTo>
                        <a:cubicBezTo>
                          <a:pt x="31839" y="464255"/>
                          <a:pt x="32085" y="464343"/>
                          <a:pt x="40836" y="464343"/>
                        </a:cubicBezTo>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78" name="Полилиния 177"/>
                  <p:cNvSpPr/>
                  <p:nvPr/>
                </p:nvSpPr>
                <p:spPr>
                  <a:xfrm>
                    <a:off x="3586296" y="1448218"/>
                    <a:ext cx="185738" cy="291007"/>
                  </a:xfrm>
                  <a:custGeom>
                    <a:avLst/>
                    <a:gdLst>
                      <a:gd name="connsiteX0" fmla="*/ 185738 w 185738"/>
                      <a:gd name="connsiteY0" fmla="*/ 291007 h 291007"/>
                      <a:gd name="connsiteX1" fmla="*/ 164306 w 185738"/>
                      <a:gd name="connsiteY1" fmla="*/ 286245 h 291007"/>
                      <a:gd name="connsiteX2" fmla="*/ 157163 w 185738"/>
                      <a:gd name="connsiteY2" fmla="*/ 283864 h 291007"/>
                      <a:gd name="connsiteX3" fmla="*/ 154781 w 185738"/>
                      <a:gd name="connsiteY3" fmla="*/ 276720 h 291007"/>
                      <a:gd name="connsiteX4" fmla="*/ 150019 w 185738"/>
                      <a:gd name="connsiteY4" fmla="*/ 269576 h 291007"/>
                      <a:gd name="connsiteX5" fmla="*/ 145256 w 185738"/>
                      <a:gd name="connsiteY5" fmla="*/ 231476 h 291007"/>
                      <a:gd name="connsiteX6" fmla="*/ 133350 w 185738"/>
                      <a:gd name="connsiteY6" fmla="*/ 219570 h 291007"/>
                      <a:gd name="connsiteX7" fmla="*/ 119063 w 185738"/>
                      <a:gd name="connsiteY7" fmla="*/ 226714 h 291007"/>
                      <a:gd name="connsiteX8" fmla="*/ 111919 w 185738"/>
                      <a:gd name="connsiteY8" fmla="*/ 221951 h 291007"/>
                      <a:gd name="connsiteX9" fmla="*/ 109538 w 185738"/>
                      <a:gd name="connsiteY9" fmla="*/ 214807 h 291007"/>
                      <a:gd name="connsiteX10" fmla="*/ 104775 w 185738"/>
                      <a:gd name="connsiteY10" fmla="*/ 181470 h 291007"/>
                      <a:gd name="connsiteX11" fmla="*/ 90488 w 185738"/>
                      <a:gd name="connsiteY11" fmla="*/ 176707 h 291007"/>
                      <a:gd name="connsiteX12" fmla="*/ 97631 w 185738"/>
                      <a:gd name="connsiteY12" fmla="*/ 162420 h 291007"/>
                      <a:gd name="connsiteX13" fmla="*/ 88106 w 185738"/>
                      <a:gd name="connsiteY13" fmla="*/ 148132 h 291007"/>
                      <a:gd name="connsiteX14" fmla="*/ 80963 w 185738"/>
                      <a:gd name="connsiteY14" fmla="*/ 133845 h 291007"/>
                      <a:gd name="connsiteX15" fmla="*/ 73819 w 185738"/>
                      <a:gd name="connsiteY15" fmla="*/ 105270 h 291007"/>
                      <a:gd name="connsiteX16" fmla="*/ 76200 w 185738"/>
                      <a:gd name="connsiteY16" fmla="*/ 93364 h 291007"/>
                      <a:gd name="connsiteX17" fmla="*/ 90488 w 185738"/>
                      <a:gd name="connsiteY17" fmla="*/ 83839 h 291007"/>
                      <a:gd name="connsiteX18" fmla="*/ 83344 w 185738"/>
                      <a:gd name="connsiteY18" fmla="*/ 62407 h 291007"/>
                      <a:gd name="connsiteX19" fmla="*/ 80963 w 185738"/>
                      <a:gd name="connsiteY19" fmla="*/ 55264 h 291007"/>
                      <a:gd name="connsiteX20" fmla="*/ 73819 w 185738"/>
                      <a:gd name="connsiteY20" fmla="*/ 50501 h 291007"/>
                      <a:gd name="connsiteX21" fmla="*/ 69056 w 185738"/>
                      <a:gd name="connsiteY21" fmla="*/ 29070 h 291007"/>
                      <a:gd name="connsiteX22" fmla="*/ 66675 w 185738"/>
                      <a:gd name="connsiteY22" fmla="*/ 21926 h 291007"/>
                      <a:gd name="connsiteX23" fmla="*/ 64294 w 185738"/>
                      <a:gd name="connsiteY23" fmla="*/ 495 h 291007"/>
                      <a:gd name="connsiteX24" fmla="*/ 42863 w 185738"/>
                      <a:gd name="connsiteY24" fmla="*/ 17164 h 291007"/>
                      <a:gd name="connsiteX25" fmla="*/ 28575 w 185738"/>
                      <a:gd name="connsiteY25" fmla="*/ 21926 h 291007"/>
                      <a:gd name="connsiteX26" fmla="*/ 11906 w 185738"/>
                      <a:gd name="connsiteY26" fmla="*/ 17164 h 291007"/>
                      <a:gd name="connsiteX27" fmla="*/ 4763 w 185738"/>
                      <a:gd name="connsiteY27" fmla="*/ 10020 h 291007"/>
                      <a:gd name="connsiteX28" fmla="*/ 0 w 185738"/>
                      <a:gd name="connsiteY28" fmla="*/ 2876 h 291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5738" h="291007">
                        <a:moveTo>
                          <a:pt x="185738" y="291007"/>
                        </a:moveTo>
                        <a:cubicBezTo>
                          <a:pt x="177554" y="289371"/>
                          <a:pt x="172153" y="288487"/>
                          <a:pt x="164306" y="286245"/>
                        </a:cubicBezTo>
                        <a:cubicBezTo>
                          <a:pt x="161893" y="285556"/>
                          <a:pt x="159544" y="284658"/>
                          <a:pt x="157163" y="283864"/>
                        </a:cubicBezTo>
                        <a:cubicBezTo>
                          <a:pt x="156369" y="281483"/>
                          <a:pt x="155904" y="278965"/>
                          <a:pt x="154781" y="276720"/>
                        </a:cubicBezTo>
                        <a:cubicBezTo>
                          <a:pt x="153501" y="274160"/>
                          <a:pt x="150841" y="272317"/>
                          <a:pt x="150019" y="269576"/>
                        </a:cubicBezTo>
                        <a:cubicBezTo>
                          <a:pt x="147738" y="261973"/>
                          <a:pt x="146828" y="237764"/>
                          <a:pt x="145256" y="231476"/>
                        </a:cubicBezTo>
                        <a:cubicBezTo>
                          <a:pt x="143668" y="225124"/>
                          <a:pt x="138114" y="222746"/>
                          <a:pt x="133350" y="219570"/>
                        </a:cubicBezTo>
                        <a:cubicBezTo>
                          <a:pt x="130864" y="221227"/>
                          <a:pt x="123004" y="227371"/>
                          <a:pt x="119063" y="226714"/>
                        </a:cubicBezTo>
                        <a:cubicBezTo>
                          <a:pt x="116240" y="226244"/>
                          <a:pt x="114300" y="223539"/>
                          <a:pt x="111919" y="221951"/>
                        </a:cubicBezTo>
                        <a:cubicBezTo>
                          <a:pt x="111125" y="219570"/>
                          <a:pt x="109974" y="217279"/>
                          <a:pt x="109538" y="214807"/>
                        </a:cubicBezTo>
                        <a:cubicBezTo>
                          <a:pt x="107587" y="203753"/>
                          <a:pt x="115424" y="185020"/>
                          <a:pt x="104775" y="181470"/>
                        </a:cubicBezTo>
                        <a:lnTo>
                          <a:pt x="90488" y="176707"/>
                        </a:lnTo>
                        <a:cubicBezTo>
                          <a:pt x="91647" y="174968"/>
                          <a:pt x="98727" y="165707"/>
                          <a:pt x="97631" y="162420"/>
                        </a:cubicBezTo>
                        <a:cubicBezTo>
                          <a:pt x="95821" y="156990"/>
                          <a:pt x="88106" y="148132"/>
                          <a:pt x="88106" y="148132"/>
                        </a:cubicBezTo>
                        <a:cubicBezTo>
                          <a:pt x="79423" y="122084"/>
                          <a:pt x="93271" y="161538"/>
                          <a:pt x="80963" y="133845"/>
                        </a:cubicBezTo>
                        <a:cubicBezTo>
                          <a:pt x="75931" y="122522"/>
                          <a:pt x="75816" y="117253"/>
                          <a:pt x="73819" y="105270"/>
                        </a:cubicBezTo>
                        <a:cubicBezTo>
                          <a:pt x="74613" y="101301"/>
                          <a:pt x="73715" y="96559"/>
                          <a:pt x="76200" y="93364"/>
                        </a:cubicBezTo>
                        <a:cubicBezTo>
                          <a:pt x="79714" y="88846"/>
                          <a:pt x="90488" y="83839"/>
                          <a:pt x="90488" y="83839"/>
                        </a:cubicBezTo>
                        <a:cubicBezTo>
                          <a:pt x="86066" y="57313"/>
                          <a:pt x="91714" y="79149"/>
                          <a:pt x="83344" y="62407"/>
                        </a:cubicBezTo>
                        <a:cubicBezTo>
                          <a:pt x="82222" y="60162"/>
                          <a:pt x="82531" y="57224"/>
                          <a:pt x="80963" y="55264"/>
                        </a:cubicBezTo>
                        <a:cubicBezTo>
                          <a:pt x="79175" y="53029"/>
                          <a:pt x="76200" y="52089"/>
                          <a:pt x="73819" y="50501"/>
                        </a:cubicBezTo>
                        <a:cubicBezTo>
                          <a:pt x="68459" y="34419"/>
                          <a:pt x="74644" y="54215"/>
                          <a:pt x="69056" y="29070"/>
                        </a:cubicBezTo>
                        <a:cubicBezTo>
                          <a:pt x="68511" y="26620"/>
                          <a:pt x="67469" y="24307"/>
                          <a:pt x="66675" y="21926"/>
                        </a:cubicBezTo>
                        <a:cubicBezTo>
                          <a:pt x="65881" y="14782"/>
                          <a:pt x="70143" y="4673"/>
                          <a:pt x="64294" y="495"/>
                        </a:cubicBezTo>
                        <a:cubicBezTo>
                          <a:pt x="59130" y="-3194"/>
                          <a:pt x="47037" y="14845"/>
                          <a:pt x="42863" y="17164"/>
                        </a:cubicBezTo>
                        <a:cubicBezTo>
                          <a:pt x="38475" y="19602"/>
                          <a:pt x="28575" y="21926"/>
                          <a:pt x="28575" y="21926"/>
                        </a:cubicBezTo>
                        <a:cubicBezTo>
                          <a:pt x="27306" y="21609"/>
                          <a:pt x="13955" y="18530"/>
                          <a:pt x="11906" y="17164"/>
                        </a:cubicBezTo>
                        <a:cubicBezTo>
                          <a:pt x="9104" y="15296"/>
                          <a:pt x="6919" y="12607"/>
                          <a:pt x="4763" y="10020"/>
                        </a:cubicBezTo>
                        <a:cubicBezTo>
                          <a:pt x="2931" y="7821"/>
                          <a:pt x="0" y="2876"/>
                          <a:pt x="0" y="2876"/>
                        </a:cubicBezTo>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81" name="Полилиния 180"/>
                  <p:cNvSpPr/>
                  <p:nvPr/>
                </p:nvSpPr>
                <p:spPr>
                  <a:xfrm>
                    <a:off x="3512477" y="1643611"/>
                    <a:ext cx="440532" cy="531383"/>
                  </a:xfrm>
                  <a:custGeom>
                    <a:avLst/>
                    <a:gdLst>
                      <a:gd name="connsiteX0" fmla="*/ 211932 w 440532"/>
                      <a:gd name="connsiteY0" fmla="*/ 86089 h 531383"/>
                      <a:gd name="connsiteX1" fmla="*/ 204788 w 440532"/>
                      <a:gd name="connsiteY1" fmla="*/ 74183 h 531383"/>
                      <a:gd name="connsiteX2" fmla="*/ 190500 w 440532"/>
                      <a:gd name="connsiteY2" fmla="*/ 67039 h 531383"/>
                      <a:gd name="connsiteX3" fmla="*/ 188119 w 440532"/>
                      <a:gd name="connsiteY3" fmla="*/ 59896 h 531383"/>
                      <a:gd name="connsiteX4" fmla="*/ 166688 w 440532"/>
                      <a:gd name="connsiteY4" fmla="*/ 47989 h 531383"/>
                      <a:gd name="connsiteX5" fmla="*/ 152400 w 440532"/>
                      <a:gd name="connsiteY5" fmla="*/ 36083 h 531383"/>
                      <a:gd name="connsiteX6" fmla="*/ 150019 w 440532"/>
                      <a:gd name="connsiteY6" fmla="*/ 28939 h 531383"/>
                      <a:gd name="connsiteX7" fmla="*/ 140494 w 440532"/>
                      <a:gd name="connsiteY7" fmla="*/ 14652 h 531383"/>
                      <a:gd name="connsiteX8" fmla="*/ 138113 w 440532"/>
                      <a:gd name="connsiteY8" fmla="*/ 364 h 531383"/>
                      <a:gd name="connsiteX9" fmla="*/ 133350 w 440532"/>
                      <a:gd name="connsiteY9" fmla="*/ 7508 h 531383"/>
                      <a:gd name="connsiteX10" fmla="*/ 126207 w 440532"/>
                      <a:gd name="connsiteY10" fmla="*/ 14652 h 531383"/>
                      <a:gd name="connsiteX11" fmla="*/ 111919 w 440532"/>
                      <a:gd name="connsiteY11" fmla="*/ 19414 h 531383"/>
                      <a:gd name="connsiteX12" fmla="*/ 104775 w 440532"/>
                      <a:gd name="connsiteY12" fmla="*/ 14652 h 531383"/>
                      <a:gd name="connsiteX13" fmla="*/ 88107 w 440532"/>
                      <a:gd name="connsiteY13" fmla="*/ 9889 h 531383"/>
                      <a:gd name="connsiteX14" fmla="*/ 73819 w 440532"/>
                      <a:gd name="connsiteY14" fmla="*/ 12271 h 531383"/>
                      <a:gd name="connsiteX15" fmla="*/ 61913 w 440532"/>
                      <a:gd name="connsiteY15" fmla="*/ 24177 h 531383"/>
                      <a:gd name="connsiteX16" fmla="*/ 54769 w 440532"/>
                      <a:gd name="connsiteY16" fmla="*/ 26558 h 531383"/>
                      <a:gd name="connsiteX17" fmla="*/ 47625 w 440532"/>
                      <a:gd name="connsiteY17" fmla="*/ 33702 h 531383"/>
                      <a:gd name="connsiteX18" fmla="*/ 40482 w 440532"/>
                      <a:gd name="connsiteY18" fmla="*/ 38464 h 531383"/>
                      <a:gd name="connsiteX19" fmla="*/ 28575 w 440532"/>
                      <a:gd name="connsiteY19" fmla="*/ 47989 h 531383"/>
                      <a:gd name="connsiteX20" fmla="*/ 19050 w 440532"/>
                      <a:gd name="connsiteY20" fmla="*/ 62277 h 531383"/>
                      <a:gd name="connsiteX21" fmla="*/ 23813 w 440532"/>
                      <a:gd name="connsiteY21" fmla="*/ 76564 h 531383"/>
                      <a:gd name="connsiteX22" fmla="*/ 26194 w 440532"/>
                      <a:gd name="connsiteY22" fmla="*/ 83708 h 531383"/>
                      <a:gd name="connsiteX23" fmla="*/ 33338 w 440532"/>
                      <a:gd name="connsiteY23" fmla="*/ 109902 h 531383"/>
                      <a:gd name="connsiteX24" fmla="*/ 40482 w 440532"/>
                      <a:gd name="connsiteY24" fmla="*/ 114664 h 531383"/>
                      <a:gd name="connsiteX25" fmla="*/ 42863 w 440532"/>
                      <a:gd name="connsiteY25" fmla="*/ 121808 h 531383"/>
                      <a:gd name="connsiteX26" fmla="*/ 26194 w 440532"/>
                      <a:gd name="connsiteY26" fmla="*/ 145621 h 531383"/>
                      <a:gd name="connsiteX27" fmla="*/ 11907 w 440532"/>
                      <a:gd name="connsiteY27" fmla="*/ 155146 h 531383"/>
                      <a:gd name="connsiteX28" fmla="*/ 0 w 440532"/>
                      <a:gd name="connsiteY28" fmla="*/ 176577 h 531383"/>
                      <a:gd name="connsiteX29" fmla="*/ 16669 w 440532"/>
                      <a:gd name="connsiteY29" fmla="*/ 195627 h 531383"/>
                      <a:gd name="connsiteX30" fmla="*/ 30957 w 440532"/>
                      <a:gd name="connsiteY30" fmla="*/ 200389 h 531383"/>
                      <a:gd name="connsiteX31" fmla="*/ 38100 w 440532"/>
                      <a:gd name="connsiteY31" fmla="*/ 205152 h 531383"/>
                      <a:gd name="connsiteX32" fmla="*/ 52388 w 440532"/>
                      <a:gd name="connsiteY32" fmla="*/ 209914 h 531383"/>
                      <a:gd name="connsiteX33" fmla="*/ 59532 w 440532"/>
                      <a:gd name="connsiteY33" fmla="*/ 212296 h 531383"/>
                      <a:gd name="connsiteX34" fmla="*/ 69057 w 440532"/>
                      <a:gd name="connsiteY34" fmla="*/ 214677 h 531383"/>
                      <a:gd name="connsiteX35" fmla="*/ 83344 w 440532"/>
                      <a:gd name="connsiteY35" fmla="*/ 219439 h 531383"/>
                      <a:gd name="connsiteX36" fmla="*/ 90488 w 440532"/>
                      <a:gd name="connsiteY36" fmla="*/ 221821 h 531383"/>
                      <a:gd name="connsiteX37" fmla="*/ 100013 w 440532"/>
                      <a:gd name="connsiteY37" fmla="*/ 236108 h 531383"/>
                      <a:gd name="connsiteX38" fmla="*/ 104775 w 440532"/>
                      <a:gd name="connsiteY38" fmla="*/ 243252 h 531383"/>
                      <a:gd name="connsiteX39" fmla="*/ 107157 w 440532"/>
                      <a:gd name="connsiteY39" fmla="*/ 255158 h 531383"/>
                      <a:gd name="connsiteX40" fmla="*/ 111919 w 440532"/>
                      <a:gd name="connsiteY40" fmla="*/ 269446 h 531383"/>
                      <a:gd name="connsiteX41" fmla="*/ 114300 w 440532"/>
                      <a:gd name="connsiteY41" fmla="*/ 278971 h 531383"/>
                      <a:gd name="connsiteX42" fmla="*/ 116682 w 440532"/>
                      <a:gd name="connsiteY42" fmla="*/ 286114 h 531383"/>
                      <a:gd name="connsiteX43" fmla="*/ 121444 w 440532"/>
                      <a:gd name="connsiteY43" fmla="*/ 305164 h 531383"/>
                      <a:gd name="connsiteX44" fmla="*/ 130969 w 440532"/>
                      <a:gd name="connsiteY44" fmla="*/ 319452 h 531383"/>
                      <a:gd name="connsiteX45" fmla="*/ 140494 w 440532"/>
                      <a:gd name="connsiteY45" fmla="*/ 340883 h 531383"/>
                      <a:gd name="connsiteX46" fmla="*/ 145257 w 440532"/>
                      <a:gd name="connsiteY46" fmla="*/ 359933 h 531383"/>
                      <a:gd name="connsiteX47" fmla="*/ 150019 w 440532"/>
                      <a:gd name="connsiteY47" fmla="*/ 367077 h 531383"/>
                      <a:gd name="connsiteX48" fmla="*/ 157163 w 440532"/>
                      <a:gd name="connsiteY48" fmla="*/ 374221 h 531383"/>
                      <a:gd name="connsiteX49" fmla="*/ 166688 w 440532"/>
                      <a:gd name="connsiteY49" fmla="*/ 388508 h 531383"/>
                      <a:gd name="connsiteX50" fmla="*/ 183357 w 440532"/>
                      <a:gd name="connsiteY50" fmla="*/ 409939 h 531383"/>
                      <a:gd name="connsiteX51" fmla="*/ 190500 w 440532"/>
                      <a:gd name="connsiteY51" fmla="*/ 412321 h 531383"/>
                      <a:gd name="connsiteX52" fmla="*/ 209550 w 440532"/>
                      <a:gd name="connsiteY52" fmla="*/ 409939 h 531383"/>
                      <a:gd name="connsiteX53" fmla="*/ 219075 w 440532"/>
                      <a:gd name="connsiteY53" fmla="*/ 405177 h 531383"/>
                      <a:gd name="connsiteX54" fmla="*/ 226219 w 440532"/>
                      <a:gd name="connsiteY54" fmla="*/ 402796 h 531383"/>
                      <a:gd name="connsiteX55" fmla="*/ 233363 w 440532"/>
                      <a:gd name="connsiteY55" fmla="*/ 398033 h 531383"/>
                      <a:gd name="connsiteX56" fmla="*/ 250032 w 440532"/>
                      <a:gd name="connsiteY56" fmla="*/ 407558 h 531383"/>
                      <a:gd name="connsiteX57" fmla="*/ 250032 w 440532"/>
                      <a:gd name="connsiteY57" fmla="*/ 428989 h 531383"/>
                      <a:gd name="connsiteX58" fmla="*/ 247650 w 440532"/>
                      <a:gd name="connsiteY58" fmla="*/ 455183 h 531383"/>
                      <a:gd name="connsiteX59" fmla="*/ 250032 w 440532"/>
                      <a:gd name="connsiteY59" fmla="*/ 519477 h 531383"/>
                      <a:gd name="connsiteX60" fmla="*/ 257175 w 440532"/>
                      <a:gd name="connsiteY60" fmla="*/ 524239 h 531383"/>
                      <a:gd name="connsiteX61" fmla="*/ 261938 w 440532"/>
                      <a:gd name="connsiteY61" fmla="*/ 531383 h 531383"/>
                      <a:gd name="connsiteX62" fmla="*/ 288132 w 440532"/>
                      <a:gd name="connsiteY62" fmla="*/ 524239 h 531383"/>
                      <a:gd name="connsiteX63" fmla="*/ 295275 w 440532"/>
                      <a:gd name="connsiteY63" fmla="*/ 521858 h 531383"/>
                      <a:gd name="connsiteX64" fmla="*/ 316707 w 440532"/>
                      <a:gd name="connsiteY64" fmla="*/ 507571 h 531383"/>
                      <a:gd name="connsiteX65" fmla="*/ 323850 w 440532"/>
                      <a:gd name="connsiteY65" fmla="*/ 502808 h 531383"/>
                      <a:gd name="connsiteX66" fmla="*/ 330994 w 440532"/>
                      <a:gd name="connsiteY66" fmla="*/ 500427 h 531383"/>
                      <a:gd name="connsiteX67" fmla="*/ 371475 w 440532"/>
                      <a:gd name="connsiteY67" fmla="*/ 502808 h 531383"/>
                      <a:gd name="connsiteX68" fmla="*/ 385763 w 440532"/>
                      <a:gd name="connsiteY68" fmla="*/ 512333 h 531383"/>
                      <a:gd name="connsiteX69" fmla="*/ 400050 w 440532"/>
                      <a:gd name="connsiteY69" fmla="*/ 509952 h 531383"/>
                      <a:gd name="connsiteX70" fmla="*/ 404813 w 440532"/>
                      <a:gd name="connsiteY70" fmla="*/ 502808 h 531383"/>
                      <a:gd name="connsiteX71" fmla="*/ 411957 w 440532"/>
                      <a:gd name="connsiteY71" fmla="*/ 500427 h 531383"/>
                      <a:gd name="connsiteX72" fmla="*/ 419100 w 440532"/>
                      <a:gd name="connsiteY72" fmla="*/ 502808 h 531383"/>
                      <a:gd name="connsiteX73" fmla="*/ 426244 w 440532"/>
                      <a:gd name="connsiteY73" fmla="*/ 507571 h 531383"/>
                      <a:gd name="connsiteX74" fmla="*/ 433388 w 440532"/>
                      <a:gd name="connsiteY74" fmla="*/ 505189 h 531383"/>
                      <a:gd name="connsiteX75" fmla="*/ 440532 w 440532"/>
                      <a:gd name="connsiteY75" fmla="*/ 505189 h 531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440532" h="531383">
                        <a:moveTo>
                          <a:pt x="211932" y="86089"/>
                        </a:moveTo>
                        <a:cubicBezTo>
                          <a:pt x="209551" y="82120"/>
                          <a:pt x="207800" y="77697"/>
                          <a:pt x="204788" y="74183"/>
                        </a:cubicBezTo>
                        <a:cubicBezTo>
                          <a:pt x="201096" y="69876"/>
                          <a:pt x="195499" y="68706"/>
                          <a:pt x="190500" y="67039"/>
                        </a:cubicBezTo>
                        <a:cubicBezTo>
                          <a:pt x="189706" y="64658"/>
                          <a:pt x="189894" y="61671"/>
                          <a:pt x="188119" y="59896"/>
                        </a:cubicBezTo>
                        <a:cubicBezTo>
                          <a:pt x="173108" y="44885"/>
                          <a:pt x="178663" y="53977"/>
                          <a:pt x="166688" y="47989"/>
                        </a:cubicBezTo>
                        <a:cubicBezTo>
                          <a:pt x="160055" y="44673"/>
                          <a:pt x="157668" y="41351"/>
                          <a:pt x="152400" y="36083"/>
                        </a:cubicBezTo>
                        <a:cubicBezTo>
                          <a:pt x="151606" y="33702"/>
                          <a:pt x="151238" y="31133"/>
                          <a:pt x="150019" y="28939"/>
                        </a:cubicBezTo>
                        <a:cubicBezTo>
                          <a:pt x="147239" y="23936"/>
                          <a:pt x="140494" y="14652"/>
                          <a:pt x="140494" y="14652"/>
                        </a:cubicBezTo>
                        <a:cubicBezTo>
                          <a:pt x="139700" y="9889"/>
                          <a:pt x="141527" y="3778"/>
                          <a:pt x="138113" y="364"/>
                        </a:cubicBezTo>
                        <a:cubicBezTo>
                          <a:pt x="136089" y="-1660"/>
                          <a:pt x="135182" y="5309"/>
                          <a:pt x="133350" y="7508"/>
                        </a:cubicBezTo>
                        <a:cubicBezTo>
                          <a:pt x="131194" y="10095"/>
                          <a:pt x="129151" y="13017"/>
                          <a:pt x="126207" y="14652"/>
                        </a:cubicBezTo>
                        <a:cubicBezTo>
                          <a:pt x="121819" y="17090"/>
                          <a:pt x="111919" y="19414"/>
                          <a:pt x="111919" y="19414"/>
                        </a:cubicBezTo>
                        <a:cubicBezTo>
                          <a:pt x="109538" y="17827"/>
                          <a:pt x="107335" y="15932"/>
                          <a:pt x="104775" y="14652"/>
                        </a:cubicBezTo>
                        <a:cubicBezTo>
                          <a:pt x="101361" y="12945"/>
                          <a:pt x="91156" y="10651"/>
                          <a:pt x="88107" y="9889"/>
                        </a:cubicBezTo>
                        <a:cubicBezTo>
                          <a:pt x="83344" y="10683"/>
                          <a:pt x="78400" y="10744"/>
                          <a:pt x="73819" y="12271"/>
                        </a:cubicBezTo>
                        <a:cubicBezTo>
                          <a:pt x="61569" y="16354"/>
                          <a:pt x="70987" y="16918"/>
                          <a:pt x="61913" y="24177"/>
                        </a:cubicBezTo>
                        <a:cubicBezTo>
                          <a:pt x="59953" y="25745"/>
                          <a:pt x="57150" y="25764"/>
                          <a:pt x="54769" y="26558"/>
                        </a:cubicBezTo>
                        <a:cubicBezTo>
                          <a:pt x="52388" y="28939"/>
                          <a:pt x="50212" y="31546"/>
                          <a:pt x="47625" y="33702"/>
                        </a:cubicBezTo>
                        <a:cubicBezTo>
                          <a:pt x="45427" y="35534"/>
                          <a:pt x="42505" y="36441"/>
                          <a:pt x="40482" y="38464"/>
                        </a:cubicBezTo>
                        <a:cubicBezTo>
                          <a:pt x="29711" y="49235"/>
                          <a:pt x="42482" y="43354"/>
                          <a:pt x="28575" y="47989"/>
                        </a:cubicBezTo>
                        <a:cubicBezTo>
                          <a:pt x="25400" y="52752"/>
                          <a:pt x="17240" y="56847"/>
                          <a:pt x="19050" y="62277"/>
                        </a:cubicBezTo>
                        <a:lnTo>
                          <a:pt x="23813" y="76564"/>
                        </a:lnTo>
                        <a:lnTo>
                          <a:pt x="26194" y="83708"/>
                        </a:lnTo>
                        <a:cubicBezTo>
                          <a:pt x="27603" y="94977"/>
                          <a:pt x="25619" y="102183"/>
                          <a:pt x="33338" y="109902"/>
                        </a:cubicBezTo>
                        <a:cubicBezTo>
                          <a:pt x="35362" y="111926"/>
                          <a:pt x="38101" y="113077"/>
                          <a:pt x="40482" y="114664"/>
                        </a:cubicBezTo>
                        <a:cubicBezTo>
                          <a:pt x="41276" y="117045"/>
                          <a:pt x="42863" y="119298"/>
                          <a:pt x="42863" y="121808"/>
                        </a:cubicBezTo>
                        <a:cubicBezTo>
                          <a:pt x="42863" y="132502"/>
                          <a:pt x="34534" y="140061"/>
                          <a:pt x="26194" y="145621"/>
                        </a:cubicBezTo>
                        <a:lnTo>
                          <a:pt x="11907" y="155146"/>
                        </a:lnTo>
                        <a:cubicBezTo>
                          <a:pt x="990" y="171522"/>
                          <a:pt x="4192" y="164003"/>
                          <a:pt x="0" y="176577"/>
                        </a:cubicBezTo>
                        <a:cubicBezTo>
                          <a:pt x="6098" y="185724"/>
                          <a:pt x="7270" y="191450"/>
                          <a:pt x="16669" y="195627"/>
                        </a:cubicBezTo>
                        <a:cubicBezTo>
                          <a:pt x="21257" y="197666"/>
                          <a:pt x="30957" y="200389"/>
                          <a:pt x="30957" y="200389"/>
                        </a:cubicBezTo>
                        <a:cubicBezTo>
                          <a:pt x="33338" y="201977"/>
                          <a:pt x="35485" y="203990"/>
                          <a:pt x="38100" y="205152"/>
                        </a:cubicBezTo>
                        <a:cubicBezTo>
                          <a:pt x="42688" y="207191"/>
                          <a:pt x="47625" y="208326"/>
                          <a:pt x="52388" y="209914"/>
                        </a:cubicBezTo>
                        <a:cubicBezTo>
                          <a:pt x="54769" y="210708"/>
                          <a:pt x="57097" y="211687"/>
                          <a:pt x="59532" y="212296"/>
                        </a:cubicBezTo>
                        <a:cubicBezTo>
                          <a:pt x="62707" y="213090"/>
                          <a:pt x="65922" y="213737"/>
                          <a:pt x="69057" y="214677"/>
                        </a:cubicBezTo>
                        <a:cubicBezTo>
                          <a:pt x="73865" y="216119"/>
                          <a:pt x="78582" y="217852"/>
                          <a:pt x="83344" y="219439"/>
                        </a:cubicBezTo>
                        <a:lnTo>
                          <a:pt x="90488" y="221821"/>
                        </a:lnTo>
                        <a:lnTo>
                          <a:pt x="100013" y="236108"/>
                        </a:lnTo>
                        <a:lnTo>
                          <a:pt x="104775" y="243252"/>
                        </a:lnTo>
                        <a:cubicBezTo>
                          <a:pt x="105569" y="247221"/>
                          <a:pt x="106092" y="251253"/>
                          <a:pt x="107157" y="255158"/>
                        </a:cubicBezTo>
                        <a:cubicBezTo>
                          <a:pt x="108478" y="260001"/>
                          <a:pt x="110702" y="264576"/>
                          <a:pt x="111919" y="269446"/>
                        </a:cubicBezTo>
                        <a:cubicBezTo>
                          <a:pt x="112713" y="272621"/>
                          <a:pt x="113401" y="275824"/>
                          <a:pt x="114300" y="278971"/>
                        </a:cubicBezTo>
                        <a:cubicBezTo>
                          <a:pt x="114990" y="281384"/>
                          <a:pt x="116073" y="283679"/>
                          <a:pt x="116682" y="286114"/>
                        </a:cubicBezTo>
                        <a:cubicBezTo>
                          <a:pt x="117642" y="289954"/>
                          <a:pt x="118969" y="300710"/>
                          <a:pt x="121444" y="305164"/>
                        </a:cubicBezTo>
                        <a:cubicBezTo>
                          <a:pt x="124224" y="310168"/>
                          <a:pt x="129159" y="314022"/>
                          <a:pt x="130969" y="319452"/>
                        </a:cubicBezTo>
                        <a:cubicBezTo>
                          <a:pt x="136637" y="336454"/>
                          <a:pt x="132948" y="329562"/>
                          <a:pt x="140494" y="340883"/>
                        </a:cubicBezTo>
                        <a:cubicBezTo>
                          <a:pt x="141401" y="345418"/>
                          <a:pt x="142814" y="355048"/>
                          <a:pt x="145257" y="359933"/>
                        </a:cubicBezTo>
                        <a:cubicBezTo>
                          <a:pt x="146537" y="362493"/>
                          <a:pt x="148187" y="364878"/>
                          <a:pt x="150019" y="367077"/>
                        </a:cubicBezTo>
                        <a:cubicBezTo>
                          <a:pt x="152175" y="369664"/>
                          <a:pt x="154782" y="371840"/>
                          <a:pt x="157163" y="374221"/>
                        </a:cubicBezTo>
                        <a:cubicBezTo>
                          <a:pt x="161717" y="387883"/>
                          <a:pt x="156283" y="375129"/>
                          <a:pt x="166688" y="388508"/>
                        </a:cubicBezTo>
                        <a:cubicBezTo>
                          <a:pt x="171787" y="395064"/>
                          <a:pt x="175868" y="404946"/>
                          <a:pt x="183357" y="409939"/>
                        </a:cubicBezTo>
                        <a:cubicBezTo>
                          <a:pt x="185445" y="411331"/>
                          <a:pt x="188119" y="411527"/>
                          <a:pt x="190500" y="412321"/>
                        </a:cubicBezTo>
                        <a:cubicBezTo>
                          <a:pt x="196850" y="411527"/>
                          <a:pt x="203342" y="411491"/>
                          <a:pt x="209550" y="409939"/>
                        </a:cubicBezTo>
                        <a:cubicBezTo>
                          <a:pt x="212994" y="409078"/>
                          <a:pt x="215812" y="406575"/>
                          <a:pt x="219075" y="405177"/>
                        </a:cubicBezTo>
                        <a:cubicBezTo>
                          <a:pt x="221382" y="404188"/>
                          <a:pt x="223838" y="403590"/>
                          <a:pt x="226219" y="402796"/>
                        </a:cubicBezTo>
                        <a:cubicBezTo>
                          <a:pt x="228600" y="401208"/>
                          <a:pt x="230523" y="398388"/>
                          <a:pt x="233363" y="398033"/>
                        </a:cubicBezTo>
                        <a:cubicBezTo>
                          <a:pt x="245133" y="396561"/>
                          <a:pt x="245105" y="400168"/>
                          <a:pt x="250032" y="407558"/>
                        </a:cubicBezTo>
                        <a:cubicBezTo>
                          <a:pt x="254255" y="420229"/>
                          <a:pt x="252219" y="410405"/>
                          <a:pt x="250032" y="428989"/>
                        </a:cubicBezTo>
                        <a:cubicBezTo>
                          <a:pt x="249007" y="437696"/>
                          <a:pt x="248444" y="446452"/>
                          <a:pt x="247650" y="455183"/>
                        </a:cubicBezTo>
                        <a:cubicBezTo>
                          <a:pt x="248444" y="476614"/>
                          <a:pt x="247102" y="498232"/>
                          <a:pt x="250032" y="519477"/>
                        </a:cubicBezTo>
                        <a:cubicBezTo>
                          <a:pt x="250423" y="522312"/>
                          <a:pt x="255152" y="522216"/>
                          <a:pt x="257175" y="524239"/>
                        </a:cubicBezTo>
                        <a:cubicBezTo>
                          <a:pt x="259199" y="526263"/>
                          <a:pt x="260350" y="529002"/>
                          <a:pt x="261938" y="531383"/>
                        </a:cubicBezTo>
                        <a:cubicBezTo>
                          <a:pt x="278768" y="528017"/>
                          <a:pt x="270003" y="530282"/>
                          <a:pt x="288132" y="524239"/>
                        </a:cubicBezTo>
                        <a:cubicBezTo>
                          <a:pt x="290513" y="523445"/>
                          <a:pt x="293187" y="523250"/>
                          <a:pt x="295275" y="521858"/>
                        </a:cubicBezTo>
                        <a:lnTo>
                          <a:pt x="316707" y="507571"/>
                        </a:lnTo>
                        <a:cubicBezTo>
                          <a:pt x="319088" y="505984"/>
                          <a:pt x="321135" y="503713"/>
                          <a:pt x="323850" y="502808"/>
                        </a:cubicBezTo>
                        <a:lnTo>
                          <a:pt x="330994" y="500427"/>
                        </a:lnTo>
                        <a:cubicBezTo>
                          <a:pt x="344488" y="501221"/>
                          <a:pt x="358267" y="499937"/>
                          <a:pt x="371475" y="502808"/>
                        </a:cubicBezTo>
                        <a:cubicBezTo>
                          <a:pt x="377068" y="504024"/>
                          <a:pt x="385763" y="512333"/>
                          <a:pt x="385763" y="512333"/>
                        </a:cubicBezTo>
                        <a:cubicBezTo>
                          <a:pt x="390525" y="511539"/>
                          <a:pt x="395732" y="512111"/>
                          <a:pt x="400050" y="509952"/>
                        </a:cubicBezTo>
                        <a:cubicBezTo>
                          <a:pt x="402610" y="508672"/>
                          <a:pt x="402578" y="504596"/>
                          <a:pt x="404813" y="502808"/>
                        </a:cubicBezTo>
                        <a:cubicBezTo>
                          <a:pt x="406773" y="501240"/>
                          <a:pt x="409576" y="501221"/>
                          <a:pt x="411957" y="500427"/>
                        </a:cubicBezTo>
                        <a:cubicBezTo>
                          <a:pt x="414338" y="501221"/>
                          <a:pt x="416855" y="501686"/>
                          <a:pt x="419100" y="502808"/>
                        </a:cubicBezTo>
                        <a:cubicBezTo>
                          <a:pt x="421660" y="504088"/>
                          <a:pt x="423421" y="507101"/>
                          <a:pt x="426244" y="507571"/>
                        </a:cubicBezTo>
                        <a:cubicBezTo>
                          <a:pt x="428720" y="507984"/>
                          <a:pt x="430912" y="505602"/>
                          <a:pt x="433388" y="505189"/>
                        </a:cubicBezTo>
                        <a:cubicBezTo>
                          <a:pt x="435737" y="504797"/>
                          <a:pt x="438151" y="505189"/>
                          <a:pt x="440532" y="505189"/>
                        </a:cubicBezTo>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82" name="Полилиния 181"/>
                  <p:cNvSpPr/>
                  <p:nvPr/>
                </p:nvSpPr>
                <p:spPr>
                  <a:xfrm>
                    <a:off x="3724409" y="2158226"/>
                    <a:ext cx="371475" cy="421581"/>
                  </a:xfrm>
                  <a:custGeom>
                    <a:avLst/>
                    <a:gdLst>
                      <a:gd name="connsiteX0" fmla="*/ 111918 w 371475"/>
                      <a:gd name="connsiteY0" fmla="*/ 421581 h 421581"/>
                      <a:gd name="connsiteX1" fmla="*/ 123825 w 371475"/>
                      <a:gd name="connsiteY1" fmla="*/ 414437 h 421581"/>
                      <a:gd name="connsiteX2" fmla="*/ 128587 w 371475"/>
                      <a:gd name="connsiteY2" fmla="*/ 407293 h 421581"/>
                      <a:gd name="connsiteX3" fmla="*/ 135731 w 371475"/>
                      <a:gd name="connsiteY3" fmla="*/ 402531 h 421581"/>
                      <a:gd name="connsiteX4" fmla="*/ 140493 w 371475"/>
                      <a:gd name="connsiteY4" fmla="*/ 395387 h 421581"/>
                      <a:gd name="connsiteX5" fmla="*/ 145256 w 371475"/>
                      <a:gd name="connsiteY5" fmla="*/ 381099 h 421581"/>
                      <a:gd name="connsiteX6" fmla="*/ 171450 w 371475"/>
                      <a:gd name="connsiteY6" fmla="*/ 373956 h 421581"/>
                      <a:gd name="connsiteX7" fmla="*/ 185737 w 371475"/>
                      <a:gd name="connsiteY7" fmla="*/ 364431 h 421581"/>
                      <a:gd name="connsiteX8" fmla="*/ 197643 w 371475"/>
                      <a:gd name="connsiteY8" fmla="*/ 352524 h 421581"/>
                      <a:gd name="connsiteX9" fmla="*/ 211931 w 371475"/>
                      <a:gd name="connsiteY9" fmla="*/ 347762 h 421581"/>
                      <a:gd name="connsiteX10" fmla="*/ 219075 w 371475"/>
                      <a:gd name="connsiteY10" fmla="*/ 345381 h 421581"/>
                      <a:gd name="connsiteX11" fmla="*/ 223837 w 371475"/>
                      <a:gd name="connsiteY11" fmla="*/ 338237 h 421581"/>
                      <a:gd name="connsiteX12" fmla="*/ 230981 w 371475"/>
                      <a:gd name="connsiteY12" fmla="*/ 335856 h 421581"/>
                      <a:gd name="connsiteX13" fmla="*/ 238125 w 371475"/>
                      <a:gd name="connsiteY13" fmla="*/ 331093 h 421581"/>
                      <a:gd name="connsiteX14" fmla="*/ 247650 w 371475"/>
                      <a:gd name="connsiteY14" fmla="*/ 328712 h 421581"/>
                      <a:gd name="connsiteX15" fmla="*/ 254793 w 371475"/>
                      <a:gd name="connsiteY15" fmla="*/ 326331 h 421581"/>
                      <a:gd name="connsiteX16" fmla="*/ 245268 w 371475"/>
                      <a:gd name="connsiteY16" fmla="*/ 314424 h 421581"/>
                      <a:gd name="connsiteX17" fmla="*/ 242887 w 371475"/>
                      <a:gd name="connsiteY17" fmla="*/ 307281 h 421581"/>
                      <a:gd name="connsiteX18" fmla="*/ 223837 w 371475"/>
                      <a:gd name="connsiteY18" fmla="*/ 304899 h 421581"/>
                      <a:gd name="connsiteX19" fmla="*/ 216693 w 371475"/>
                      <a:gd name="connsiteY19" fmla="*/ 300137 h 421581"/>
                      <a:gd name="connsiteX20" fmla="*/ 190500 w 371475"/>
                      <a:gd name="connsiteY20" fmla="*/ 300137 h 421581"/>
                      <a:gd name="connsiteX21" fmla="*/ 183356 w 371475"/>
                      <a:gd name="connsiteY21" fmla="*/ 307281 h 421581"/>
                      <a:gd name="connsiteX22" fmla="*/ 180975 w 371475"/>
                      <a:gd name="connsiteY22" fmla="*/ 314424 h 421581"/>
                      <a:gd name="connsiteX23" fmla="*/ 166687 w 371475"/>
                      <a:gd name="connsiteY23" fmla="*/ 321568 h 421581"/>
                      <a:gd name="connsiteX24" fmla="*/ 152400 w 371475"/>
                      <a:gd name="connsiteY24" fmla="*/ 314424 h 421581"/>
                      <a:gd name="connsiteX25" fmla="*/ 138112 w 371475"/>
                      <a:gd name="connsiteY25" fmla="*/ 304899 h 421581"/>
                      <a:gd name="connsiteX26" fmla="*/ 133350 w 371475"/>
                      <a:gd name="connsiteY26" fmla="*/ 297756 h 421581"/>
                      <a:gd name="connsiteX27" fmla="*/ 119062 w 371475"/>
                      <a:gd name="connsiteY27" fmla="*/ 290612 h 421581"/>
                      <a:gd name="connsiteX28" fmla="*/ 111918 w 371475"/>
                      <a:gd name="connsiteY28" fmla="*/ 285849 h 421581"/>
                      <a:gd name="connsiteX29" fmla="*/ 92868 w 371475"/>
                      <a:gd name="connsiteY29" fmla="*/ 281087 h 421581"/>
                      <a:gd name="connsiteX30" fmla="*/ 80962 w 371475"/>
                      <a:gd name="connsiteY30" fmla="*/ 259656 h 421581"/>
                      <a:gd name="connsiteX31" fmla="*/ 76200 w 371475"/>
                      <a:gd name="connsiteY31" fmla="*/ 252512 h 421581"/>
                      <a:gd name="connsiteX32" fmla="*/ 69056 w 371475"/>
                      <a:gd name="connsiteY32" fmla="*/ 245368 h 421581"/>
                      <a:gd name="connsiteX33" fmla="*/ 64293 w 371475"/>
                      <a:gd name="connsiteY33" fmla="*/ 238224 h 421581"/>
                      <a:gd name="connsiteX34" fmla="*/ 57150 w 371475"/>
                      <a:gd name="connsiteY34" fmla="*/ 231081 h 421581"/>
                      <a:gd name="connsiteX35" fmla="*/ 47625 w 371475"/>
                      <a:gd name="connsiteY35" fmla="*/ 216793 h 421581"/>
                      <a:gd name="connsiteX36" fmla="*/ 33337 w 371475"/>
                      <a:gd name="connsiteY36" fmla="*/ 207268 h 421581"/>
                      <a:gd name="connsiteX37" fmla="*/ 28575 w 371475"/>
                      <a:gd name="connsiteY37" fmla="*/ 200124 h 421581"/>
                      <a:gd name="connsiteX38" fmla="*/ 21431 w 371475"/>
                      <a:gd name="connsiteY38" fmla="*/ 197743 h 421581"/>
                      <a:gd name="connsiteX39" fmla="*/ 7143 w 371475"/>
                      <a:gd name="connsiteY39" fmla="*/ 188218 h 421581"/>
                      <a:gd name="connsiteX40" fmla="*/ 0 w 371475"/>
                      <a:gd name="connsiteY40" fmla="*/ 183456 h 421581"/>
                      <a:gd name="connsiteX41" fmla="*/ 2381 w 371475"/>
                      <a:gd name="connsiteY41" fmla="*/ 171549 h 421581"/>
                      <a:gd name="connsiteX42" fmla="*/ 38100 w 371475"/>
                      <a:gd name="connsiteY42" fmla="*/ 169168 h 421581"/>
                      <a:gd name="connsiteX43" fmla="*/ 40481 w 371475"/>
                      <a:gd name="connsiteY43" fmla="*/ 176312 h 421581"/>
                      <a:gd name="connsiteX44" fmla="*/ 61912 w 371475"/>
                      <a:gd name="connsiteY44" fmla="*/ 166787 h 421581"/>
                      <a:gd name="connsiteX45" fmla="*/ 69056 w 371475"/>
                      <a:gd name="connsiteY45" fmla="*/ 169168 h 421581"/>
                      <a:gd name="connsiteX46" fmla="*/ 83343 w 371475"/>
                      <a:gd name="connsiteY46" fmla="*/ 178693 h 421581"/>
                      <a:gd name="connsiteX47" fmla="*/ 88106 w 371475"/>
                      <a:gd name="connsiteY47" fmla="*/ 185837 h 421581"/>
                      <a:gd name="connsiteX48" fmla="*/ 95250 w 371475"/>
                      <a:gd name="connsiteY48" fmla="*/ 188218 h 421581"/>
                      <a:gd name="connsiteX49" fmla="*/ 128587 w 371475"/>
                      <a:gd name="connsiteY49" fmla="*/ 195362 h 421581"/>
                      <a:gd name="connsiteX50" fmla="*/ 135731 w 371475"/>
                      <a:gd name="connsiteY50" fmla="*/ 197743 h 421581"/>
                      <a:gd name="connsiteX51" fmla="*/ 173831 w 371475"/>
                      <a:gd name="connsiteY51" fmla="*/ 192981 h 421581"/>
                      <a:gd name="connsiteX52" fmla="*/ 185737 w 371475"/>
                      <a:gd name="connsiteY52" fmla="*/ 195362 h 421581"/>
                      <a:gd name="connsiteX53" fmla="*/ 192881 w 371475"/>
                      <a:gd name="connsiteY53" fmla="*/ 200124 h 421581"/>
                      <a:gd name="connsiteX54" fmla="*/ 200025 w 371475"/>
                      <a:gd name="connsiteY54" fmla="*/ 202506 h 421581"/>
                      <a:gd name="connsiteX55" fmla="*/ 207168 w 371475"/>
                      <a:gd name="connsiteY55" fmla="*/ 209649 h 421581"/>
                      <a:gd name="connsiteX56" fmla="*/ 238125 w 371475"/>
                      <a:gd name="connsiteY56" fmla="*/ 212031 h 421581"/>
                      <a:gd name="connsiteX57" fmla="*/ 264318 w 371475"/>
                      <a:gd name="connsiteY57" fmla="*/ 214412 h 421581"/>
                      <a:gd name="connsiteX58" fmla="*/ 276225 w 371475"/>
                      <a:gd name="connsiteY58" fmla="*/ 223937 h 421581"/>
                      <a:gd name="connsiteX59" fmla="*/ 290512 w 371475"/>
                      <a:gd name="connsiteY59" fmla="*/ 233462 h 421581"/>
                      <a:gd name="connsiteX60" fmla="*/ 311943 w 371475"/>
                      <a:gd name="connsiteY60" fmla="*/ 242987 h 421581"/>
                      <a:gd name="connsiteX61" fmla="*/ 319087 w 371475"/>
                      <a:gd name="connsiteY61" fmla="*/ 245368 h 421581"/>
                      <a:gd name="connsiteX62" fmla="*/ 333375 w 371475"/>
                      <a:gd name="connsiteY62" fmla="*/ 254893 h 421581"/>
                      <a:gd name="connsiteX63" fmla="*/ 342900 w 371475"/>
                      <a:gd name="connsiteY63" fmla="*/ 269181 h 421581"/>
                      <a:gd name="connsiteX64" fmla="*/ 347662 w 371475"/>
                      <a:gd name="connsiteY64" fmla="*/ 283468 h 421581"/>
                      <a:gd name="connsiteX65" fmla="*/ 350043 w 371475"/>
                      <a:gd name="connsiteY65" fmla="*/ 290612 h 421581"/>
                      <a:gd name="connsiteX66" fmla="*/ 345281 w 371475"/>
                      <a:gd name="connsiteY66" fmla="*/ 307281 h 421581"/>
                      <a:gd name="connsiteX67" fmla="*/ 335756 w 371475"/>
                      <a:gd name="connsiteY67" fmla="*/ 321568 h 421581"/>
                      <a:gd name="connsiteX68" fmla="*/ 338137 w 371475"/>
                      <a:gd name="connsiteY68" fmla="*/ 335856 h 421581"/>
                      <a:gd name="connsiteX69" fmla="*/ 345281 w 371475"/>
                      <a:gd name="connsiteY69" fmla="*/ 333474 h 421581"/>
                      <a:gd name="connsiteX70" fmla="*/ 364331 w 371475"/>
                      <a:gd name="connsiteY70" fmla="*/ 312043 h 421581"/>
                      <a:gd name="connsiteX71" fmla="*/ 369093 w 371475"/>
                      <a:gd name="connsiteY71" fmla="*/ 297756 h 421581"/>
                      <a:gd name="connsiteX72" fmla="*/ 371475 w 371475"/>
                      <a:gd name="connsiteY72" fmla="*/ 290612 h 421581"/>
                      <a:gd name="connsiteX73" fmla="*/ 369093 w 371475"/>
                      <a:gd name="connsiteY73" fmla="*/ 250131 h 421581"/>
                      <a:gd name="connsiteX74" fmla="*/ 366712 w 371475"/>
                      <a:gd name="connsiteY74" fmla="*/ 242987 h 421581"/>
                      <a:gd name="connsiteX75" fmla="*/ 359568 w 371475"/>
                      <a:gd name="connsiteY75" fmla="*/ 235843 h 421581"/>
                      <a:gd name="connsiteX76" fmla="*/ 350043 w 371475"/>
                      <a:gd name="connsiteY76" fmla="*/ 214412 h 421581"/>
                      <a:gd name="connsiteX77" fmla="*/ 342900 w 371475"/>
                      <a:gd name="connsiteY77" fmla="*/ 209649 h 421581"/>
                      <a:gd name="connsiteX78" fmla="*/ 340518 w 371475"/>
                      <a:gd name="connsiteY78" fmla="*/ 200124 h 421581"/>
                      <a:gd name="connsiteX79" fmla="*/ 304800 w 371475"/>
                      <a:gd name="connsiteY79" fmla="*/ 192981 h 421581"/>
                      <a:gd name="connsiteX80" fmla="*/ 297656 w 371475"/>
                      <a:gd name="connsiteY80" fmla="*/ 188218 h 421581"/>
                      <a:gd name="connsiteX81" fmla="*/ 292893 w 371475"/>
                      <a:gd name="connsiteY81" fmla="*/ 181074 h 421581"/>
                      <a:gd name="connsiteX82" fmla="*/ 285750 w 371475"/>
                      <a:gd name="connsiteY82" fmla="*/ 178693 h 421581"/>
                      <a:gd name="connsiteX83" fmla="*/ 273843 w 371475"/>
                      <a:gd name="connsiteY83" fmla="*/ 157262 h 421581"/>
                      <a:gd name="connsiteX84" fmla="*/ 278606 w 371475"/>
                      <a:gd name="connsiteY84" fmla="*/ 140593 h 421581"/>
                      <a:gd name="connsiteX85" fmla="*/ 285750 w 371475"/>
                      <a:gd name="connsiteY85" fmla="*/ 133449 h 421581"/>
                      <a:gd name="connsiteX86" fmla="*/ 290512 w 371475"/>
                      <a:gd name="connsiteY86" fmla="*/ 126306 h 421581"/>
                      <a:gd name="connsiteX87" fmla="*/ 283368 w 371475"/>
                      <a:gd name="connsiteY87" fmla="*/ 131068 h 421581"/>
                      <a:gd name="connsiteX88" fmla="*/ 264318 w 371475"/>
                      <a:gd name="connsiteY88" fmla="*/ 135831 h 421581"/>
                      <a:gd name="connsiteX89" fmla="*/ 257175 w 371475"/>
                      <a:gd name="connsiteY89" fmla="*/ 138212 h 421581"/>
                      <a:gd name="connsiteX90" fmla="*/ 254793 w 371475"/>
                      <a:gd name="connsiteY90" fmla="*/ 166787 h 421581"/>
                      <a:gd name="connsiteX91" fmla="*/ 250031 w 371475"/>
                      <a:gd name="connsiteY91" fmla="*/ 173931 h 421581"/>
                      <a:gd name="connsiteX92" fmla="*/ 235743 w 371475"/>
                      <a:gd name="connsiteY92" fmla="*/ 178693 h 421581"/>
                      <a:gd name="connsiteX93" fmla="*/ 202406 w 371475"/>
                      <a:gd name="connsiteY93" fmla="*/ 171549 h 421581"/>
                      <a:gd name="connsiteX94" fmla="*/ 197643 w 371475"/>
                      <a:gd name="connsiteY94" fmla="*/ 164406 h 421581"/>
                      <a:gd name="connsiteX95" fmla="*/ 183356 w 371475"/>
                      <a:gd name="connsiteY95" fmla="*/ 154881 h 421581"/>
                      <a:gd name="connsiteX96" fmla="*/ 140493 w 371475"/>
                      <a:gd name="connsiteY96" fmla="*/ 157262 h 421581"/>
                      <a:gd name="connsiteX97" fmla="*/ 133350 w 371475"/>
                      <a:gd name="connsiteY97" fmla="*/ 159643 h 421581"/>
                      <a:gd name="connsiteX98" fmla="*/ 116681 w 371475"/>
                      <a:gd name="connsiteY98" fmla="*/ 157262 h 421581"/>
                      <a:gd name="connsiteX99" fmla="*/ 109537 w 371475"/>
                      <a:gd name="connsiteY99" fmla="*/ 152499 h 421581"/>
                      <a:gd name="connsiteX100" fmla="*/ 109537 w 371475"/>
                      <a:gd name="connsiteY100" fmla="*/ 128687 h 421581"/>
                      <a:gd name="connsiteX101" fmla="*/ 100012 w 371475"/>
                      <a:gd name="connsiteY101" fmla="*/ 126306 h 421581"/>
                      <a:gd name="connsiteX102" fmla="*/ 107156 w 371475"/>
                      <a:gd name="connsiteY102" fmla="*/ 102493 h 421581"/>
                      <a:gd name="connsiteX103" fmla="*/ 109537 w 371475"/>
                      <a:gd name="connsiteY103" fmla="*/ 95349 h 421581"/>
                      <a:gd name="connsiteX104" fmla="*/ 102393 w 371475"/>
                      <a:gd name="connsiteY104" fmla="*/ 69156 h 421581"/>
                      <a:gd name="connsiteX105" fmla="*/ 92868 w 371475"/>
                      <a:gd name="connsiteY105" fmla="*/ 54868 h 421581"/>
                      <a:gd name="connsiteX106" fmla="*/ 95250 w 371475"/>
                      <a:gd name="connsiteY106" fmla="*/ 47724 h 421581"/>
                      <a:gd name="connsiteX107" fmla="*/ 116681 w 371475"/>
                      <a:gd name="connsiteY107" fmla="*/ 35818 h 421581"/>
                      <a:gd name="connsiteX108" fmla="*/ 121443 w 371475"/>
                      <a:gd name="connsiteY108" fmla="*/ 28674 h 421581"/>
                      <a:gd name="connsiteX109" fmla="*/ 133350 w 371475"/>
                      <a:gd name="connsiteY109" fmla="*/ 16768 h 421581"/>
                      <a:gd name="connsiteX110" fmla="*/ 135731 w 371475"/>
                      <a:gd name="connsiteY110" fmla="*/ 9624 h 421581"/>
                      <a:gd name="connsiteX111" fmla="*/ 159543 w 371475"/>
                      <a:gd name="connsiteY111" fmla="*/ 99 h 421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71475" h="421581">
                        <a:moveTo>
                          <a:pt x="111918" y="421581"/>
                        </a:moveTo>
                        <a:cubicBezTo>
                          <a:pt x="115887" y="419200"/>
                          <a:pt x="120311" y="417449"/>
                          <a:pt x="123825" y="414437"/>
                        </a:cubicBezTo>
                        <a:cubicBezTo>
                          <a:pt x="125998" y="412574"/>
                          <a:pt x="126563" y="409317"/>
                          <a:pt x="128587" y="407293"/>
                        </a:cubicBezTo>
                        <a:cubicBezTo>
                          <a:pt x="130611" y="405269"/>
                          <a:pt x="133350" y="404118"/>
                          <a:pt x="135731" y="402531"/>
                        </a:cubicBezTo>
                        <a:cubicBezTo>
                          <a:pt x="137318" y="400150"/>
                          <a:pt x="139331" y="398002"/>
                          <a:pt x="140493" y="395387"/>
                        </a:cubicBezTo>
                        <a:cubicBezTo>
                          <a:pt x="142532" y="390799"/>
                          <a:pt x="140493" y="382686"/>
                          <a:pt x="145256" y="381099"/>
                        </a:cubicBezTo>
                        <a:cubicBezTo>
                          <a:pt x="163383" y="375057"/>
                          <a:pt x="154621" y="377321"/>
                          <a:pt x="171450" y="373956"/>
                        </a:cubicBezTo>
                        <a:cubicBezTo>
                          <a:pt x="176212" y="370781"/>
                          <a:pt x="182562" y="369193"/>
                          <a:pt x="185737" y="364431"/>
                        </a:cubicBezTo>
                        <a:cubicBezTo>
                          <a:pt x="190081" y="357916"/>
                          <a:pt x="190125" y="355865"/>
                          <a:pt x="197643" y="352524"/>
                        </a:cubicBezTo>
                        <a:cubicBezTo>
                          <a:pt x="202231" y="350485"/>
                          <a:pt x="207168" y="349349"/>
                          <a:pt x="211931" y="347762"/>
                        </a:cubicBezTo>
                        <a:lnTo>
                          <a:pt x="219075" y="345381"/>
                        </a:lnTo>
                        <a:cubicBezTo>
                          <a:pt x="220662" y="343000"/>
                          <a:pt x="221602" y="340025"/>
                          <a:pt x="223837" y="338237"/>
                        </a:cubicBezTo>
                        <a:cubicBezTo>
                          <a:pt x="225797" y="336669"/>
                          <a:pt x="228736" y="336979"/>
                          <a:pt x="230981" y="335856"/>
                        </a:cubicBezTo>
                        <a:cubicBezTo>
                          <a:pt x="233541" y="334576"/>
                          <a:pt x="235494" y="332220"/>
                          <a:pt x="238125" y="331093"/>
                        </a:cubicBezTo>
                        <a:cubicBezTo>
                          <a:pt x="241133" y="329804"/>
                          <a:pt x="244503" y="329611"/>
                          <a:pt x="247650" y="328712"/>
                        </a:cubicBezTo>
                        <a:cubicBezTo>
                          <a:pt x="250063" y="328023"/>
                          <a:pt x="252412" y="327125"/>
                          <a:pt x="254793" y="326331"/>
                        </a:cubicBezTo>
                        <a:cubicBezTo>
                          <a:pt x="248809" y="308377"/>
                          <a:pt x="257577" y="329810"/>
                          <a:pt x="245268" y="314424"/>
                        </a:cubicBezTo>
                        <a:cubicBezTo>
                          <a:pt x="243700" y="312464"/>
                          <a:pt x="245180" y="308300"/>
                          <a:pt x="242887" y="307281"/>
                        </a:cubicBezTo>
                        <a:cubicBezTo>
                          <a:pt x="237039" y="304682"/>
                          <a:pt x="230187" y="305693"/>
                          <a:pt x="223837" y="304899"/>
                        </a:cubicBezTo>
                        <a:cubicBezTo>
                          <a:pt x="221456" y="303312"/>
                          <a:pt x="219253" y="301417"/>
                          <a:pt x="216693" y="300137"/>
                        </a:cubicBezTo>
                        <a:cubicBezTo>
                          <a:pt x="207002" y="295292"/>
                          <a:pt x="203057" y="298568"/>
                          <a:pt x="190500" y="300137"/>
                        </a:cubicBezTo>
                        <a:cubicBezTo>
                          <a:pt x="188119" y="302518"/>
                          <a:pt x="185224" y="304479"/>
                          <a:pt x="183356" y="307281"/>
                        </a:cubicBezTo>
                        <a:cubicBezTo>
                          <a:pt x="181964" y="309369"/>
                          <a:pt x="182543" y="312464"/>
                          <a:pt x="180975" y="314424"/>
                        </a:cubicBezTo>
                        <a:cubicBezTo>
                          <a:pt x="177617" y="318622"/>
                          <a:pt x="171394" y="319999"/>
                          <a:pt x="166687" y="321568"/>
                        </a:cubicBezTo>
                        <a:cubicBezTo>
                          <a:pt x="159525" y="319181"/>
                          <a:pt x="158557" y="319555"/>
                          <a:pt x="152400" y="314424"/>
                        </a:cubicBezTo>
                        <a:cubicBezTo>
                          <a:pt x="140510" y="304516"/>
                          <a:pt x="150665" y="309085"/>
                          <a:pt x="138112" y="304899"/>
                        </a:cubicBezTo>
                        <a:cubicBezTo>
                          <a:pt x="136525" y="302518"/>
                          <a:pt x="135373" y="299779"/>
                          <a:pt x="133350" y="297756"/>
                        </a:cubicBezTo>
                        <a:cubicBezTo>
                          <a:pt x="128733" y="293139"/>
                          <a:pt x="124874" y="292549"/>
                          <a:pt x="119062" y="290612"/>
                        </a:cubicBezTo>
                        <a:cubicBezTo>
                          <a:pt x="116681" y="289024"/>
                          <a:pt x="114608" y="286827"/>
                          <a:pt x="111918" y="285849"/>
                        </a:cubicBezTo>
                        <a:cubicBezTo>
                          <a:pt x="105767" y="283612"/>
                          <a:pt x="92868" y="281087"/>
                          <a:pt x="92868" y="281087"/>
                        </a:cubicBezTo>
                        <a:cubicBezTo>
                          <a:pt x="88677" y="268512"/>
                          <a:pt x="91880" y="276033"/>
                          <a:pt x="80962" y="259656"/>
                        </a:cubicBezTo>
                        <a:cubicBezTo>
                          <a:pt x="79375" y="257275"/>
                          <a:pt x="78224" y="254536"/>
                          <a:pt x="76200" y="252512"/>
                        </a:cubicBezTo>
                        <a:cubicBezTo>
                          <a:pt x="73819" y="250131"/>
                          <a:pt x="71212" y="247955"/>
                          <a:pt x="69056" y="245368"/>
                        </a:cubicBezTo>
                        <a:cubicBezTo>
                          <a:pt x="67224" y="243169"/>
                          <a:pt x="66125" y="240423"/>
                          <a:pt x="64293" y="238224"/>
                        </a:cubicBezTo>
                        <a:cubicBezTo>
                          <a:pt x="62137" y="235637"/>
                          <a:pt x="59217" y="233739"/>
                          <a:pt x="57150" y="231081"/>
                        </a:cubicBezTo>
                        <a:cubicBezTo>
                          <a:pt x="53636" y="226563"/>
                          <a:pt x="52388" y="219968"/>
                          <a:pt x="47625" y="216793"/>
                        </a:cubicBezTo>
                        <a:lnTo>
                          <a:pt x="33337" y="207268"/>
                        </a:lnTo>
                        <a:cubicBezTo>
                          <a:pt x="31750" y="204887"/>
                          <a:pt x="30810" y="201912"/>
                          <a:pt x="28575" y="200124"/>
                        </a:cubicBezTo>
                        <a:cubicBezTo>
                          <a:pt x="26615" y="198556"/>
                          <a:pt x="23625" y="198962"/>
                          <a:pt x="21431" y="197743"/>
                        </a:cubicBezTo>
                        <a:cubicBezTo>
                          <a:pt x="16427" y="194963"/>
                          <a:pt x="11906" y="191393"/>
                          <a:pt x="7143" y="188218"/>
                        </a:cubicBezTo>
                        <a:lnTo>
                          <a:pt x="0" y="183456"/>
                        </a:lnTo>
                        <a:cubicBezTo>
                          <a:pt x="794" y="179487"/>
                          <a:pt x="373" y="175063"/>
                          <a:pt x="2381" y="171549"/>
                        </a:cubicBezTo>
                        <a:cubicBezTo>
                          <a:pt x="8556" y="160742"/>
                          <a:pt x="36470" y="169032"/>
                          <a:pt x="38100" y="169168"/>
                        </a:cubicBezTo>
                        <a:cubicBezTo>
                          <a:pt x="38894" y="171549"/>
                          <a:pt x="37996" y="175957"/>
                          <a:pt x="40481" y="176312"/>
                        </a:cubicBezTo>
                        <a:cubicBezTo>
                          <a:pt x="47480" y="177312"/>
                          <a:pt x="56294" y="170532"/>
                          <a:pt x="61912" y="166787"/>
                        </a:cubicBezTo>
                        <a:cubicBezTo>
                          <a:pt x="64293" y="167581"/>
                          <a:pt x="66862" y="167949"/>
                          <a:pt x="69056" y="169168"/>
                        </a:cubicBezTo>
                        <a:cubicBezTo>
                          <a:pt x="74059" y="171948"/>
                          <a:pt x="83343" y="178693"/>
                          <a:pt x="83343" y="178693"/>
                        </a:cubicBezTo>
                        <a:cubicBezTo>
                          <a:pt x="84931" y="181074"/>
                          <a:pt x="85871" y="184049"/>
                          <a:pt x="88106" y="185837"/>
                        </a:cubicBezTo>
                        <a:cubicBezTo>
                          <a:pt x="90066" y="187405"/>
                          <a:pt x="93005" y="187095"/>
                          <a:pt x="95250" y="188218"/>
                        </a:cubicBezTo>
                        <a:cubicBezTo>
                          <a:pt x="115572" y="198380"/>
                          <a:pt x="81514" y="191083"/>
                          <a:pt x="128587" y="195362"/>
                        </a:cubicBezTo>
                        <a:cubicBezTo>
                          <a:pt x="130968" y="196156"/>
                          <a:pt x="133221" y="197743"/>
                          <a:pt x="135731" y="197743"/>
                        </a:cubicBezTo>
                        <a:cubicBezTo>
                          <a:pt x="161468" y="197743"/>
                          <a:pt x="158742" y="198010"/>
                          <a:pt x="173831" y="192981"/>
                        </a:cubicBezTo>
                        <a:cubicBezTo>
                          <a:pt x="177800" y="193775"/>
                          <a:pt x="181947" y="193941"/>
                          <a:pt x="185737" y="195362"/>
                        </a:cubicBezTo>
                        <a:cubicBezTo>
                          <a:pt x="188417" y="196367"/>
                          <a:pt x="190321" y="198844"/>
                          <a:pt x="192881" y="200124"/>
                        </a:cubicBezTo>
                        <a:cubicBezTo>
                          <a:pt x="195126" y="201247"/>
                          <a:pt x="197644" y="201712"/>
                          <a:pt x="200025" y="202506"/>
                        </a:cubicBezTo>
                        <a:cubicBezTo>
                          <a:pt x="202406" y="204887"/>
                          <a:pt x="204581" y="207493"/>
                          <a:pt x="207168" y="209649"/>
                        </a:cubicBezTo>
                        <a:cubicBezTo>
                          <a:pt x="218489" y="219083"/>
                          <a:pt x="218322" y="214011"/>
                          <a:pt x="238125" y="212031"/>
                        </a:cubicBezTo>
                        <a:cubicBezTo>
                          <a:pt x="246856" y="212825"/>
                          <a:pt x="255639" y="213172"/>
                          <a:pt x="264318" y="214412"/>
                        </a:cubicBezTo>
                        <a:cubicBezTo>
                          <a:pt x="276220" y="216112"/>
                          <a:pt x="267740" y="216513"/>
                          <a:pt x="276225" y="223937"/>
                        </a:cubicBezTo>
                        <a:cubicBezTo>
                          <a:pt x="280532" y="227706"/>
                          <a:pt x="285750" y="230287"/>
                          <a:pt x="290512" y="233462"/>
                        </a:cubicBezTo>
                        <a:cubicBezTo>
                          <a:pt x="301830" y="241007"/>
                          <a:pt x="294947" y="237321"/>
                          <a:pt x="311943" y="242987"/>
                        </a:cubicBezTo>
                        <a:lnTo>
                          <a:pt x="319087" y="245368"/>
                        </a:lnTo>
                        <a:cubicBezTo>
                          <a:pt x="323850" y="248543"/>
                          <a:pt x="330200" y="250130"/>
                          <a:pt x="333375" y="254893"/>
                        </a:cubicBezTo>
                        <a:lnTo>
                          <a:pt x="342900" y="269181"/>
                        </a:lnTo>
                        <a:lnTo>
                          <a:pt x="347662" y="283468"/>
                        </a:lnTo>
                        <a:lnTo>
                          <a:pt x="350043" y="290612"/>
                        </a:lnTo>
                        <a:cubicBezTo>
                          <a:pt x="349483" y="292853"/>
                          <a:pt x="346833" y="304487"/>
                          <a:pt x="345281" y="307281"/>
                        </a:cubicBezTo>
                        <a:cubicBezTo>
                          <a:pt x="342501" y="312284"/>
                          <a:pt x="335756" y="321568"/>
                          <a:pt x="335756" y="321568"/>
                        </a:cubicBezTo>
                        <a:cubicBezTo>
                          <a:pt x="336550" y="326331"/>
                          <a:pt x="335121" y="332086"/>
                          <a:pt x="338137" y="335856"/>
                        </a:cubicBezTo>
                        <a:cubicBezTo>
                          <a:pt x="339705" y="337816"/>
                          <a:pt x="343300" y="335015"/>
                          <a:pt x="345281" y="333474"/>
                        </a:cubicBezTo>
                        <a:cubicBezTo>
                          <a:pt x="356573" y="324691"/>
                          <a:pt x="357965" y="321592"/>
                          <a:pt x="364331" y="312043"/>
                        </a:cubicBezTo>
                        <a:lnTo>
                          <a:pt x="369093" y="297756"/>
                        </a:lnTo>
                        <a:lnTo>
                          <a:pt x="371475" y="290612"/>
                        </a:lnTo>
                        <a:cubicBezTo>
                          <a:pt x="370681" y="277118"/>
                          <a:pt x="370438" y="263581"/>
                          <a:pt x="369093" y="250131"/>
                        </a:cubicBezTo>
                        <a:cubicBezTo>
                          <a:pt x="368843" y="247633"/>
                          <a:pt x="368104" y="245076"/>
                          <a:pt x="366712" y="242987"/>
                        </a:cubicBezTo>
                        <a:cubicBezTo>
                          <a:pt x="364844" y="240185"/>
                          <a:pt x="361949" y="238224"/>
                          <a:pt x="359568" y="235843"/>
                        </a:cubicBezTo>
                        <a:cubicBezTo>
                          <a:pt x="357209" y="228766"/>
                          <a:pt x="355705" y="220074"/>
                          <a:pt x="350043" y="214412"/>
                        </a:cubicBezTo>
                        <a:cubicBezTo>
                          <a:pt x="348019" y="212388"/>
                          <a:pt x="345281" y="211237"/>
                          <a:pt x="342900" y="209649"/>
                        </a:cubicBezTo>
                        <a:cubicBezTo>
                          <a:pt x="342106" y="206474"/>
                          <a:pt x="343003" y="202254"/>
                          <a:pt x="340518" y="200124"/>
                        </a:cubicBezTo>
                        <a:cubicBezTo>
                          <a:pt x="334231" y="194736"/>
                          <a:pt x="310002" y="193559"/>
                          <a:pt x="304800" y="192981"/>
                        </a:cubicBezTo>
                        <a:cubicBezTo>
                          <a:pt x="302419" y="191393"/>
                          <a:pt x="299680" y="190242"/>
                          <a:pt x="297656" y="188218"/>
                        </a:cubicBezTo>
                        <a:cubicBezTo>
                          <a:pt x="295632" y="186194"/>
                          <a:pt x="295128" y="182862"/>
                          <a:pt x="292893" y="181074"/>
                        </a:cubicBezTo>
                        <a:cubicBezTo>
                          <a:pt x="290933" y="179506"/>
                          <a:pt x="288131" y="179487"/>
                          <a:pt x="285750" y="178693"/>
                        </a:cubicBezTo>
                        <a:cubicBezTo>
                          <a:pt x="274833" y="162317"/>
                          <a:pt x="278035" y="169836"/>
                          <a:pt x="273843" y="157262"/>
                        </a:cubicBezTo>
                        <a:cubicBezTo>
                          <a:pt x="274160" y="155996"/>
                          <a:pt x="277241" y="142640"/>
                          <a:pt x="278606" y="140593"/>
                        </a:cubicBezTo>
                        <a:cubicBezTo>
                          <a:pt x="280474" y="137791"/>
                          <a:pt x="283594" y="136036"/>
                          <a:pt x="285750" y="133449"/>
                        </a:cubicBezTo>
                        <a:cubicBezTo>
                          <a:pt x="287582" y="131251"/>
                          <a:pt x="292536" y="128329"/>
                          <a:pt x="290512" y="126306"/>
                        </a:cubicBezTo>
                        <a:cubicBezTo>
                          <a:pt x="288488" y="124283"/>
                          <a:pt x="285928" y="129788"/>
                          <a:pt x="283368" y="131068"/>
                        </a:cubicBezTo>
                        <a:cubicBezTo>
                          <a:pt x="277926" y="133789"/>
                          <a:pt x="269750" y="134473"/>
                          <a:pt x="264318" y="135831"/>
                        </a:cubicBezTo>
                        <a:cubicBezTo>
                          <a:pt x="261883" y="136440"/>
                          <a:pt x="259556" y="137418"/>
                          <a:pt x="257175" y="138212"/>
                        </a:cubicBezTo>
                        <a:cubicBezTo>
                          <a:pt x="256381" y="147737"/>
                          <a:pt x="256668" y="157415"/>
                          <a:pt x="254793" y="166787"/>
                        </a:cubicBezTo>
                        <a:cubicBezTo>
                          <a:pt x="254232" y="169593"/>
                          <a:pt x="252458" y="172414"/>
                          <a:pt x="250031" y="173931"/>
                        </a:cubicBezTo>
                        <a:cubicBezTo>
                          <a:pt x="245774" y="176592"/>
                          <a:pt x="235743" y="178693"/>
                          <a:pt x="235743" y="178693"/>
                        </a:cubicBezTo>
                        <a:cubicBezTo>
                          <a:pt x="222911" y="177527"/>
                          <a:pt x="211552" y="180694"/>
                          <a:pt x="202406" y="171549"/>
                        </a:cubicBezTo>
                        <a:cubicBezTo>
                          <a:pt x="200382" y="169525"/>
                          <a:pt x="199797" y="166290"/>
                          <a:pt x="197643" y="164406"/>
                        </a:cubicBezTo>
                        <a:cubicBezTo>
                          <a:pt x="193335" y="160637"/>
                          <a:pt x="183356" y="154881"/>
                          <a:pt x="183356" y="154881"/>
                        </a:cubicBezTo>
                        <a:cubicBezTo>
                          <a:pt x="169068" y="155675"/>
                          <a:pt x="154738" y="155905"/>
                          <a:pt x="140493" y="157262"/>
                        </a:cubicBezTo>
                        <a:cubicBezTo>
                          <a:pt x="137995" y="157500"/>
                          <a:pt x="135860" y="159643"/>
                          <a:pt x="133350" y="159643"/>
                        </a:cubicBezTo>
                        <a:cubicBezTo>
                          <a:pt x="127737" y="159643"/>
                          <a:pt x="122237" y="158056"/>
                          <a:pt x="116681" y="157262"/>
                        </a:cubicBezTo>
                        <a:cubicBezTo>
                          <a:pt x="114300" y="155674"/>
                          <a:pt x="111325" y="154734"/>
                          <a:pt x="109537" y="152499"/>
                        </a:cubicBezTo>
                        <a:cubicBezTo>
                          <a:pt x="104500" y="146202"/>
                          <a:pt x="108772" y="134040"/>
                          <a:pt x="109537" y="128687"/>
                        </a:cubicBezTo>
                        <a:cubicBezTo>
                          <a:pt x="106362" y="127893"/>
                          <a:pt x="101161" y="129370"/>
                          <a:pt x="100012" y="126306"/>
                        </a:cubicBezTo>
                        <a:cubicBezTo>
                          <a:pt x="96334" y="116498"/>
                          <a:pt x="102575" y="109363"/>
                          <a:pt x="107156" y="102493"/>
                        </a:cubicBezTo>
                        <a:cubicBezTo>
                          <a:pt x="107950" y="100112"/>
                          <a:pt x="109537" y="97859"/>
                          <a:pt x="109537" y="95349"/>
                        </a:cubicBezTo>
                        <a:cubicBezTo>
                          <a:pt x="109537" y="90874"/>
                          <a:pt x="104262" y="71959"/>
                          <a:pt x="102393" y="69156"/>
                        </a:cubicBezTo>
                        <a:lnTo>
                          <a:pt x="92868" y="54868"/>
                        </a:lnTo>
                        <a:cubicBezTo>
                          <a:pt x="93662" y="52487"/>
                          <a:pt x="93475" y="49499"/>
                          <a:pt x="95250" y="47724"/>
                        </a:cubicBezTo>
                        <a:cubicBezTo>
                          <a:pt x="103439" y="39535"/>
                          <a:pt x="107697" y="38812"/>
                          <a:pt x="116681" y="35818"/>
                        </a:cubicBezTo>
                        <a:cubicBezTo>
                          <a:pt x="118268" y="33437"/>
                          <a:pt x="119419" y="30698"/>
                          <a:pt x="121443" y="28674"/>
                        </a:cubicBezTo>
                        <a:cubicBezTo>
                          <a:pt x="137322" y="12795"/>
                          <a:pt x="120646" y="35823"/>
                          <a:pt x="133350" y="16768"/>
                        </a:cubicBezTo>
                        <a:cubicBezTo>
                          <a:pt x="134144" y="14387"/>
                          <a:pt x="133956" y="11399"/>
                          <a:pt x="135731" y="9624"/>
                        </a:cubicBezTo>
                        <a:cubicBezTo>
                          <a:pt x="147017" y="-1662"/>
                          <a:pt x="147425" y="99"/>
                          <a:pt x="159543" y="99"/>
                        </a:cubicBezTo>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83" name="Полилиния 182"/>
                  <p:cNvSpPr/>
                  <p:nvPr/>
                </p:nvSpPr>
                <p:spPr>
                  <a:xfrm>
                    <a:off x="3538671" y="2294057"/>
                    <a:ext cx="202406" cy="388143"/>
                  </a:xfrm>
                  <a:custGeom>
                    <a:avLst/>
                    <a:gdLst>
                      <a:gd name="connsiteX0" fmla="*/ 0 w 202406"/>
                      <a:gd name="connsiteY0" fmla="*/ 0 h 388143"/>
                      <a:gd name="connsiteX1" fmla="*/ 9525 w 202406"/>
                      <a:gd name="connsiteY1" fmla="*/ 11906 h 388143"/>
                      <a:gd name="connsiteX2" fmla="*/ 21431 w 202406"/>
                      <a:gd name="connsiteY2" fmla="*/ 23812 h 388143"/>
                      <a:gd name="connsiteX3" fmla="*/ 19050 w 202406"/>
                      <a:gd name="connsiteY3" fmla="*/ 40481 h 388143"/>
                      <a:gd name="connsiteX4" fmla="*/ 16669 w 202406"/>
                      <a:gd name="connsiteY4" fmla="*/ 52387 h 388143"/>
                      <a:gd name="connsiteX5" fmla="*/ 19050 w 202406"/>
                      <a:gd name="connsiteY5" fmla="*/ 90487 h 388143"/>
                      <a:gd name="connsiteX6" fmla="*/ 26194 w 202406"/>
                      <a:gd name="connsiteY6" fmla="*/ 111918 h 388143"/>
                      <a:gd name="connsiteX7" fmla="*/ 30956 w 202406"/>
                      <a:gd name="connsiteY7" fmla="*/ 128587 h 388143"/>
                      <a:gd name="connsiteX8" fmla="*/ 35719 w 202406"/>
                      <a:gd name="connsiteY8" fmla="*/ 145256 h 388143"/>
                      <a:gd name="connsiteX9" fmla="*/ 40481 w 202406"/>
                      <a:gd name="connsiteY9" fmla="*/ 152400 h 388143"/>
                      <a:gd name="connsiteX10" fmla="*/ 45244 w 202406"/>
                      <a:gd name="connsiteY10" fmla="*/ 166687 h 388143"/>
                      <a:gd name="connsiteX11" fmla="*/ 47625 w 202406"/>
                      <a:gd name="connsiteY11" fmla="*/ 173831 h 388143"/>
                      <a:gd name="connsiteX12" fmla="*/ 50006 w 202406"/>
                      <a:gd name="connsiteY12" fmla="*/ 183356 h 388143"/>
                      <a:gd name="connsiteX13" fmla="*/ 57150 w 202406"/>
                      <a:gd name="connsiteY13" fmla="*/ 190500 h 388143"/>
                      <a:gd name="connsiteX14" fmla="*/ 61913 w 202406"/>
                      <a:gd name="connsiteY14" fmla="*/ 204787 h 388143"/>
                      <a:gd name="connsiteX15" fmla="*/ 71438 w 202406"/>
                      <a:gd name="connsiteY15" fmla="*/ 226218 h 388143"/>
                      <a:gd name="connsiteX16" fmla="*/ 76200 w 202406"/>
                      <a:gd name="connsiteY16" fmla="*/ 245268 h 388143"/>
                      <a:gd name="connsiteX17" fmla="*/ 85725 w 202406"/>
                      <a:gd name="connsiteY17" fmla="*/ 259556 h 388143"/>
                      <a:gd name="connsiteX18" fmla="*/ 97631 w 202406"/>
                      <a:gd name="connsiteY18" fmla="*/ 280987 h 388143"/>
                      <a:gd name="connsiteX19" fmla="*/ 104775 w 202406"/>
                      <a:gd name="connsiteY19" fmla="*/ 283368 h 388143"/>
                      <a:gd name="connsiteX20" fmla="*/ 126206 w 202406"/>
                      <a:gd name="connsiteY20" fmla="*/ 302418 h 388143"/>
                      <a:gd name="connsiteX21" fmla="*/ 130969 w 202406"/>
                      <a:gd name="connsiteY21" fmla="*/ 309562 h 388143"/>
                      <a:gd name="connsiteX22" fmla="*/ 140494 w 202406"/>
                      <a:gd name="connsiteY22" fmla="*/ 311943 h 388143"/>
                      <a:gd name="connsiteX23" fmla="*/ 147638 w 202406"/>
                      <a:gd name="connsiteY23" fmla="*/ 314325 h 388143"/>
                      <a:gd name="connsiteX24" fmla="*/ 161925 w 202406"/>
                      <a:gd name="connsiteY24" fmla="*/ 323850 h 388143"/>
                      <a:gd name="connsiteX25" fmla="*/ 169069 w 202406"/>
                      <a:gd name="connsiteY25" fmla="*/ 328612 h 388143"/>
                      <a:gd name="connsiteX26" fmla="*/ 183356 w 202406"/>
                      <a:gd name="connsiteY26" fmla="*/ 326231 h 388143"/>
                      <a:gd name="connsiteX27" fmla="*/ 190500 w 202406"/>
                      <a:gd name="connsiteY27" fmla="*/ 321468 h 388143"/>
                      <a:gd name="connsiteX28" fmla="*/ 200025 w 202406"/>
                      <a:gd name="connsiteY28" fmla="*/ 323850 h 388143"/>
                      <a:gd name="connsiteX29" fmla="*/ 202406 w 202406"/>
                      <a:gd name="connsiteY29" fmla="*/ 330993 h 388143"/>
                      <a:gd name="connsiteX30" fmla="*/ 185738 w 202406"/>
                      <a:gd name="connsiteY30" fmla="*/ 357187 h 388143"/>
                      <a:gd name="connsiteX31" fmla="*/ 169069 w 202406"/>
                      <a:gd name="connsiteY31" fmla="*/ 376237 h 388143"/>
                      <a:gd name="connsiteX32" fmla="*/ 145256 w 202406"/>
                      <a:gd name="connsiteY32" fmla="*/ 371475 h 388143"/>
                      <a:gd name="connsiteX33" fmla="*/ 130969 w 202406"/>
                      <a:gd name="connsiteY33" fmla="*/ 361950 h 388143"/>
                      <a:gd name="connsiteX34" fmla="*/ 119063 w 202406"/>
                      <a:gd name="connsiteY34" fmla="*/ 371475 h 388143"/>
                      <a:gd name="connsiteX35" fmla="*/ 111919 w 202406"/>
                      <a:gd name="connsiteY35" fmla="*/ 376237 h 388143"/>
                      <a:gd name="connsiteX36" fmla="*/ 97631 w 202406"/>
                      <a:gd name="connsiteY36" fmla="*/ 388143 h 388143"/>
                      <a:gd name="connsiteX37" fmla="*/ 90488 w 202406"/>
                      <a:gd name="connsiteY37" fmla="*/ 385762 h 388143"/>
                      <a:gd name="connsiteX38" fmla="*/ 78581 w 202406"/>
                      <a:gd name="connsiteY38" fmla="*/ 371475 h 388143"/>
                      <a:gd name="connsiteX39" fmla="*/ 73819 w 202406"/>
                      <a:gd name="connsiteY39" fmla="*/ 345281 h 388143"/>
                      <a:gd name="connsiteX40" fmla="*/ 64294 w 202406"/>
                      <a:gd name="connsiteY40" fmla="*/ 311943 h 388143"/>
                      <a:gd name="connsiteX41" fmla="*/ 59531 w 202406"/>
                      <a:gd name="connsiteY41" fmla="*/ 304800 h 388143"/>
                      <a:gd name="connsiteX42" fmla="*/ 52388 w 202406"/>
                      <a:gd name="connsiteY42" fmla="*/ 297656 h 388143"/>
                      <a:gd name="connsiteX43" fmla="*/ 50006 w 202406"/>
                      <a:gd name="connsiteY43" fmla="*/ 290512 h 388143"/>
                      <a:gd name="connsiteX44" fmla="*/ 45244 w 202406"/>
                      <a:gd name="connsiteY44" fmla="*/ 283368 h 388143"/>
                      <a:gd name="connsiteX45" fmla="*/ 71438 w 202406"/>
                      <a:gd name="connsiteY45" fmla="*/ 269081 h 388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02406" h="388143">
                        <a:moveTo>
                          <a:pt x="0" y="0"/>
                        </a:moveTo>
                        <a:cubicBezTo>
                          <a:pt x="3175" y="3969"/>
                          <a:pt x="5931" y="8312"/>
                          <a:pt x="9525" y="11906"/>
                        </a:cubicBezTo>
                        <a:cubicBezTo>
                          <a:pt x="25398" y="27778"/>
                          <a:pt x="8734" y="4764"/>
                          <a:pt x="21431" y="23812"/>
                        </a:cubicBezTo>
                        <a:cubicBezTo>
                          <a:pt x="20637" y="29368"/>
                          <a:pt x="19973" y="34945"/>
                          <a:pt x="19050" y="40481"/>
                        </a:cubicBezTo>
                        <a:cubicBezTo>
                          <a:pt x="18385" y="44473"/>
                          <a:pt x="16669" y="48340"/>
                          <a:pt x="16669" y="52387"/>
                        </a:cubicBezTo>
                        <a:cubicBezTo>
                          <a:pt x="16669" y="65112"/>
                          <a:pt x="17331" y="77879"/>
                          <a:pt x="19050" y="90487"/>
                        </a:cubicBezTo>
                        <a:cubicBezTo>
                          <a:pt x="19765" y="95727"/>
                          <a:pt x="24646" y="105726"/>
                          <a:pt x="26194" y="111918"/>
                        </a:cubicBezTo>
                        <a:cubicBezTo>
                          <a:pt x="33624" y="141642"/>
                          <a:pt x="24134" y="104714"/>
                          <a:pt x="30956" y="128587"/>
                        </a:cubicBezTo>
                        <a:cubicBezTo>
                          <a:pt x="31972" y="132142"/>
                          <a:pt x="33818" y="141454"/>
                          <a:pt x="35719" y="145256"/>
                        </a:cubicBezTo>
                        <a:cubicBezTo>
                          <a:pt x="36999" y="147816"/>
                          <a:pt x="39319" y="149785"/>
                          <a:pt x="40481" y="152400"/>
                        </a:cubicBezTo>
                        <a:cubicBezTo>
                          <a:pt x="42520" y="156987"/>
                          <a:pt x="43656" y="161925"/>
                          <a:pt x="45244" y="166687"/>
                        </a:cubicBezTo>
                        <a:cubicBezTo>
                          <a:pt x="46038" y="169068"/>
                          <a:pt x="47016" y="171396"/>
                          <a:pt x="47625" y="173831"/>
                        </a:cubicBezTo>
                        <a:cubicBezTo>
                          <a:pt x="48419" y="177006"/>
                          <a:pt x="48382" y="180514"/>
                          <a:pt x="50006" y="183356"/>
                        </a:cubicBezTo>
                        <a:cubicBezTo>
                          <a:pt x="51677" y="186280"/>
                          <a:pt x="54769" y="188119"/>
                          <a:pt x="57150" y="190500"/>
                        </a:cubicBezTo>
                        <a:cubicBezTo>
                          <a:pt x="58738" y="195262"/>
                          <a:pt x="59129" y="200610"/>
                          <a:pt x="61913" y="204787"/>
                        </a:cubicBezTo>
                        <a:cubicBezTo>
                          <a:pt x="67612" y="213337"/>
                          <a:pt x="69010" y="214077"/>
                          <a:pt x="71438" y="226218"/>
                        </a:cubicBezTo>
                        <a:cubicBezTo>
                          <a:pt x="72098" y="229517"/>
                          <a:pt x="73912" y="241149"/>
                          <a:pt x="76200" y="245268"/>
                        </a:cubicBezTo>
                        <a:cubicBezTo>
                          <a:pt x="78980" y="250272"/>
                          <a:pt x="83915" y="254126"/>
                          <a:pt x="85725" y="259556"/>
                        </a:cubicBezTo>
                        <a:cubicBezTo>
                          <a:pt x="87821" y="265846"/>
                          <a:pt x="91489" y="278940"/>
                          <a:pt x="97631" y="280987"/>
                        </a:cubicBezTo>
                        <a:lnTo>
                          <a:pt x="104775" y="283368"/>
                        </a:lnTo>
                        <a:cubicBezTo>
                          <a:pt x="113364" y="289094"/>
                          <a:pt x="119681" y="292632"/>
                          <a:pt x="126206" y="302418"/>
                        </a:cubicBezTo>
                        <a:cubicBezTo>
                          <a:pt x="127794" y="304799"/>
                          <a:pt x="128588" y="307974"/>
                          <a:pt x="130969" y="309562"/>
                        </a:cubicBezTo>
                        <a:cubicBezTo>
                          <a:pt x="133692" y="311377"/>
                          <a:pt x="137347" y="311044"/>
                          <a:pt x="140494" y="311943"/>
                        </a:cubicBezTo>
                        <a:cubicBezTo>
                          <a:pt x="142908" y="312633"/>
                          <a:pt x="145444" y="313106"/>
                          <a:pt x="147638" y="314325"/>
                        </a:cubicBezTo>
                        <a:cubicBezTo>
                          <a:pt x="152641" y="317105"/>
                          <a:pt x="157163" y="320675"/>
                          <a:pt x="161925" y="323850"/>
                        </a:cubicBezTo>
                        <a:lnTo>
                          <a:pt x="169069" y="328612"/>
                        </a:lnTo>
                        <a:cubicBezTo>
                          <a:pt x="173831" y="327818"/>
                          <a:pt x="178776" y="327758"/>
                          <a:pt x="183356" y="326231"/>
                        </a:cubicBezTo>
                        <a:cubicBezTo>
                          <a:pt x="186071" y="325326"/>
                          <a:pt x="187667" y="321873"/>
                          <a:pt x="190500" y="321468"/>
                        </a:cubicBezTo>
                        <a:cubicBezTo>
                          <a:pt x="193740" y="321005"/>
                          <a:pt x="196850" y="323056"/>
                          <a:pt x="200025" y="323850"/>
                        </a:cubicBezTo>
                        <a:cubicBezTo>
                          <a:pt x="200819" y="326231"/>
                          <a:pt x="202406" y="328483"/>
                          <a:pt x="202406" y="330993"/>
                        </a:cubicBezTo>
                        <a:cubicBezTo>
                          <a:pt x="202406" y="349105"/>
                          <a:pt x="196728" y="340702"/>
                          <a:pt x="185738" y="357187"/>
                        </a:cubicBezTo>
                        <a:cubicBezTo>
                          <a:pt x="174626" y="373856"/>
                          <a:pt x="180976" y="368300"/>
                          <a:pt x="169069" y="376237"/>
                        </a:cubicBezTo>
                        <a:cubicBezTo>
                          <a:pt x="164930" y="375646"/>
                          <a:pt x="151010" y="374672"/>
                          <a:pt x="145256" y="371475"/>
                        </a:cubicBezTo>
                        <a:cubicBezTo>
                          <a:pt x="140253" y="368695"/>
                          <a:pt x="130969" y="361950"/>
                          <a:pt x="130969" y="361950"/>
                        </a:cubicBezTo>
                        <a:cubicBezTo>
                          <a:pt x="117060" y="366586"/>
                          <a:pt x="129835" y="360703"/>
                          <a:pt x="119063" y="371475"/>
                        </a:cubicBezTo>
                        <a:cubicBezTo>
                          <a:pt x="117039" y="373499"/>
                          <a:pt x="114118" y="374405"/>
                          <a:pt x="111919" y="376237"/>
                        </a:cubicBezTo>
                        <a:cubicBezTo>
                          <a:pt x="93584" y="391516"/>
                          <a:pt x="115368" y="376320"/>
                          <a:pt x="97631" y="388143"/>
                        </a:cubicBezTo>
                        <a:cubicBezTo>
                          <a:pt x="95250" y="387349"/>
                          <a:pt x="92576" y="387154"/>
                          <a:pt x="90488" y="385762"/>
                        </a:cubicBezTo>
                        <a:cubicBezTo>
                          <a:pt x="84989" y="382096"/>
                          <a:pt x="82095" y="376745"/>
                          <a:pt x="78581" y="371475"/>
                        </a:cubicBezTo>
                        <a:cubicBezTo>
                          <a:pt x="74478" y="359165"/>
                          <a:pt x="75742" y="364514"/>
                          <a:pt x="73819" y="345281"/>
                        </a:cubicBezTo>
                        <a:cubicBezTo>
                          <a:pt x="70639" y="313480"/>
                          <a:pt x="79559" y="322120"/>
                          <a:pt x="64294" y="311943"/>
                        </a:cubicBezTo>
                        <a:cubicBezTo>
                          <a:pt x="62706" y="309562"/>
                          <a:pt x="61363" y="306998"/>
                          <a:pt x="59531" y="304800"/>
                        </a:cubicBezTo>
                        <a:cubicBezTo>
                          <a:pt x="57375" y="302213"/>
                          <a:pt x="54256" y="300458"/>
                          <a:pt x="52388" y="297656"/>
                        </a:cubicBezTo>
                        <a:cubicBezTo>
                          <a:pt x="50996" y="295567"/>
                          <a:pt x="51129" y="292757"/>
                          <a:pt x="50006" y="290512"/>
                        </a:cubicBezTo>
                        <a:cubicBezTo>
                          <a:pt x="48726" y="287952"/>
                          <a:pt x="46831" y="285749"/>
                          <a:pt x="45244" y="283368"/>
                        </a:cubicBezTo>
                        <a:cubicBezTo>
                          <a:pt x="75390" y="280628"/>
                          <a:pt x="71438" y="289754"/>
                          <a:pt x="71438" y="269081"/>
                        </a:cubicBezTo>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84" name="Полилиния 183"/>
                  <p:cNvSpPr/>
                  <p:nvPr/>
                </p:nvSpPr>
                <p:spPr>
                  <a:xfrm>
                    <a:off x="3510096" y="2301200"/>
                    <a:ext cx="64294" cy="271463"/>
                  </a:xfrm>
                  <a:custGeom>
                    <a:avLst/>
                    <a:gdLst>
                      <a:gd name="connsiteX0" fmla="*/ 23813 w 64294"/>
                      <a:gd name="connsiteY0" fmla="*/ 0 h 271463"/>
                      <a:gd name="connsiteX1" fmla="*/ 7144 w 64294"/>
                      <a:gd name="connsiteY1" fmla="*/ 2382 h 271463"/>
                      <a:gd name="connsiteX2" fmla="*/ 0 w 64294"/>
                      <a:gd name="connsiteY2" fmla="*/ 16669 h 271463"/>
                      <a:gd name="connsiteX3" fmla="*/ 7144 w 64294"/>
                      <a:gd name="connsiteY3" fmla="*/ 30957 h 271463"/>
                      <a:gd name="connsiteX4" fmla="*/ 14288 w 64294"/>
                      <a:gd name="connsiteY4" fmla="*/ 35719 h 271463"/>
                      <a:gd name="connsiteX5" fmla="*/ 14288 w 64294"/>
                      <a:gd name="connsiteY5" fmla="*/ 92869 h 271463"/>
                      <a:gd name="connsiteX6" fmla="*/ 9525 w 64294"/>
                      <a:gd name="connsiteY6" fmla="*/ 107157 h 271463"/>
                      <a:gd name="connsiteX7" fmla="*/ 11906 w 64294"/>
                      <a:gd name="connsiteY7" fmla="*/ 114300 h 271463"/>
                      <a:gd name="connsiteX8" fmla="*/ 21431 w 64294"/>
                      <a:gd name="connsiteY8" fmla="*/ 128588 h 271463"/>
                      <a:gd name="connsiteX9" fmla="*/ 19050 w 64294"/>
                      <a:gd name="connsiteY9" fmla="*/ 140494 h 271463"/>
                      <a:gd name="connsiteX10" fmla="*/ 11906 w 64294"/>
                      <a:gd name="connsiteY10" fmla="*/ 145257 h 271463"/>
                      <a:gd name="connsiteX11" fmla="*/ 14288 w 64294"/>
                      <a:gd name="connsiteY11" fmla="*/ 152400 h 271463"/>
                      <a:gd name="connsiteX12" fmla="*/ 26194 w 64294"/>
                      <a:gd name="connsiteY12" fmla="*/ 166688 h 271463"/>
                      <a:gd name="connsiteX13" fmla="*/ 28575 w 64294"/>
                      <a:gd name="connsiteY13" fmla="*/ 173832 h 271463"/>
                      <a:gd name="connsiteX14" fmla="*/ 30956 w 64294"/>
                      <a:gd name="connsiteY14" fmla="*/ 195263 h 271463"/>
                      <a:gd name="connsiteX15" fmla="*/ 42863 w 64294"/>
                      <a:gd name="connsiteY15" fmla="*/ 207169 h 271463"/>
                      <a:gd name="connsiteX16" fmla="*/ 47625 w 64294"/>
                      <a:gd name="connsiteY16" fmla="*/ 221457 h 271463"/>
                      <a:gd name="connsiteX17" fmla="*/ 54769 w 64294"/>
                      <a:gd name="connsiteY17" fmla="*/ 245269 h 271463"/>
                      <a:gd name="connsiteX18" fmla="*/ 57150 w 64294"/>
                      <a:gd name="connsiteY18" fmla="*/ 254794 h 271463"/>
                      <a:gd name="connsiteX19" fmla="*/ 61913 w 64294"/>
                      <a:gd name="connsiteY19" fmla="*/ 271463 h 271463"/>
                      <a:gd name="connsiteX20" fmla="*/ 64294 w 64294"/>
                      <a:gd name="connsiteY20" fmla="*/ 264319 h 27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94" h="271463">
                        <a:moveTo>
                          <a:pt x="23813" y="0"/>
                        </a:moveTo>
                        <a:cubicBezTo>
                          <a:pt x="18257" y="794"/>
                          <a:pt x="12273" y="103"/>
                          <a:pt x="7144" y="2382"/>
                        </a:cubicBezTo>
                        <a:cubicBezTo>
                          <a:pt x="3530" y="3988"/>
                          <a:pt x="1057" y="13498"/>
                          <a:pt x="0" y="16669"/>
                        </a:cubicBezTo>
                        <a:cubicBezTo>
                          <a:pt x="1937" y="22480"/>
                          <a:pt x="2527" y="26340"/>
                          <a:pt x="7144" y="30957"/>
                        </a:cubicBezTo>
                        <a:cubicBezTo>
                          <a:pt x="9168" y="32981"/>
                          <a:pt x="11907" y="34132"/>
                          <a:pt x="14288" y="35719"/>
                        </a:cubicBezTo>
                        <a:cubicBezTo>
                          <a:pt x="21569" y="57566"/>
                          <a:pt x="19289" y="47859"/>
                          <a:pt x="14288" y="92869"/>
                        </a:cubicBezTo>
                        <a:cubicBezTo>
                          <a:pt x="13734" y="97859"/>
                          <a:pt x="9525" y="107157"/>
                          <a:pt x="9525" y="107157"/>
                        </a:cubicBezTo>
                        <a:cubicBezTo>
                          <a:pt x="10319" y="109538"/>
                          <a:pt x="10687" y="112106"/>
                          <a:pt x="11906" y="114300"/>
                        </a:cubicBezTo>
                        <a:cubicBezTo>
                          <a:pt x="14686" y="119304"/>
                          <a:pt x="21431" y="128588"/>
                          <a:pt x="21431" y="128588"/>
                        </a:cubicBezTo>
                        <a:cubicBezTo>
                          <a:pt x="20637" y="132557"/>
                          <a:pt x="21058" y="136980"/>
                          <a:pt x="19050" y="140494"/>
                        </a:cubicBezTo>
                        <a:cubicBezTo>
                          <a:pt x="17630" y="142979"/>
                          <a:pt x="12969" y="142600"/>
                          <a:pt x="11906" y="145257"/>
                        </a:cubicBezTo>
                        <a:cubicBezTo>
                          <a:pt x="10974" y="147587"/>
                          <a:pt x="13165" y="150155"/>
                          <a:pt x="14288" y="152400"/>
                        </a:cubicBezTo>
                        <a:cubicBezTo>
                          <a:pt x="17605" y="159033"/>
                          <a:pt x="20925" y="161419"/>
                          <a:pt x="26194" y="166688"/>
                        </a:cubicBezTo>
                        <a:cubicBezTo>
                          <a:pt x="26988" y="169069"/>
                          <a:pt x="28162" y="171356"/>
                          <a:pt x="28575" y="173832"/>
                        </a:cubicBezTo>
                        <a:cubicBezTo>
                          <a:pt x="29757" y="180922"/>
                          <a:pt x="29213" y="188290"/>
                          <a:pt x="30956" y="195263"/>
                        </a:cubicBezTo>
                        <a:cubicBezTo>
                          <a:pt x="32544" y="201613"/>
                          <a:pt x="38100" y="203994"/>
                          <a:pt x="42863" y="207169"/>
                        </a:cubicBezTo>
                        <a:cubicBezTo>
                          <a:pt x="44450" y="211932"/>
                          <a:pt x="46915" y="216487"/>
                          <a:pt x="47625" y="221457"/>
                        </a:cubicBezTo>
                        <a:cubicBezTo>
                          <a:pt x="50411" y="240958"/>
                          <a:pt x="46893" y="233455"/>
                          <a:pt x="54769" y="245269"/>
                        </a:cubicBezTo>
                        <a:cubicBezTo>
                          <a:pt x="55563" y="248444"/>
                          <a:pt x="56251" y="251647"/>
                          <a:pt x="57150" y="254794"/>
                        </a:cubicBezTo>
                        <a:cubicBezTo>
                          <a:pt x="63993" y="278748"/>
                          <a:pt x="54453" y="241634"/>
                          <a:pt x="61913" y="271463"/>
                        </a:cubicBezTo>
                        <a:lnTo>
                          <a:pt x="64294" y="264319"/>
                        </a:lnTo>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85" name="Полилиния 184"/>
                  <p:cNvSpPr/>
                  <p:nvPr/>
                </p:nvSpPr>
                <p:spPr>
                  <a:xfrm>
                    <a:off x="2945656" y="2972713"/>
                    <a:ext cx="740653" cy="866875"/>
                  </a:xfrm>
                  <a:custGeom>
                    <a:avLst/>
                    <a:gdLst>
                      <a:gd name="connsiteX0" fmla="*/ 740653 w 740653"/>
                      <a:gd name="connsiteY0" fmla="*/ 80962 h 866875"/>
                      <a:gd name="connsiteX1" fmla="*/ 733509 w 740653"/>
                      <a:gd name="connsiteY1" fmla="*/ 52387 h 866875"/>
                      <a:gd name="connsiteX2" fmla="*/ 726365 w 740653"/>
                      <a:gd name="connsiteY2" fmla="*/ 47625 h 866875"/>
                      <a:gd name="connsiteX3" fmla="*/ 721603 w 740653"/>
                      <a:gd name="connsiteY3" fmla="*/ 40481 h 866875"/>
                      <a:gd name="connsiteX4" fmla="*/ 714459 w 740653"/>
                      <a:gd name="connsiteY4" fmla="*/ 26194 h 866875"/>
                      <a:gd name="connsiteX5" fmla="*/ 693028 w 740653"/>
                      <a:gd name="connsiteY5" fmla="*/ 14287 h 866875"/>
                      <a:gd name="connsiteX6" fmla="*/ 678740 w 740653"/>
                      <a:gd name="connsiteY6" fmla="*/ 16669 h 866875"/>
                      <a:gd name="connsiteX7" fmla="*/ 671596 w 740653"/>
                      <a:gd name="connsiteY7" fmla="*/ 19050 h 866875"/>
                      <a:gd name="connsiteX8" fmla="*/ 662071 w 740653"/>
                      <a:gd name="connsiteY8" fmla="*/ 21431 h 866875"/>
                      <a:gd name="connsiteX9" fmla="*/ 640640 w 740653"/>
                      <a:gd name="connsiteY9" fmla="*/ 19050 h 866875"/>
                      <a:gd name="connsiteX10" fmla="*/ 588253 w 740653"/>
                      <a:gd name="connsiteY10" fmla="*/ 16669 h 866875"/>
                      <a:gd name="connsiteX11" fmla="*/ 573965 w 740653"/>
                      <a:gd name="connsiteY11" fmla="*/ 9525 h 866875"/>
                      <a:gd name="connsiteX12" fmla="*/ 564440 w 740653"/>
                      <a:gd name="connsiteY12" fmla="*/ 7144 h 866875"/>
                      <a:gd name="connsiteX13" fmla="*/ 557296 w 740653"/>
                      <a:gd name="connsiteY13" fmla="*/ 11906 h 866875"/>
                      <a:gd name="connsiteX14" fmla="*/ 550153 w 740653"/>
                      <a:gd name="connsiteY14" fmla="*/ 14287 h 866875"/>
                      <a:gd name="connsiteX15" fmla="*/ 540628 w 740653"/>
                      <a:gd name="connsiteY15" fmla="*/ 28575 h 866875"/>
                      <a:gd name="connsiteX16" fmla="*/ 526340 w 740653"/>
                      <a:gd name="connsiteY16" fmla="*/ 38100 h 866875"/>
                      <a:gd name="connsiteX17" fmla="*/ 519196 w 740653"/>
                      <a:gd name="connsiteY17" fmla="*/ 33337 h 866875"/>
                      <a:gd name="connsiteX18" fmla="*/ 516815 w 740653"/>
                      <a:gd name="connsiteY18" fmla="*/ 26194 h 866875"/>
                      <a:gd name="connsiteX19" fmla="*/ 502528 w 740653"/>
                      <a:gd name="connsiteY19" fmla="*/ 16669 h 866875"/>
                      <a:gd name="connsiteX20" fmla="*/ 490621 w 740653"/>
                      <a:gd name="connsiteY20" fmla="*/ 19050 h 866875"/>
                      <a:gd name="connsiteX21" fmla="*/ 476334 w 740653"/>
                      <a:gd name="connsiteY21" fmla="*/ 28575 h 866875"/>
                      <a:gd name="connsiteX22" fmla="*/ 469190 w 740653"/>
                      <a:gd name="connsiteY22" fmla="*/ 30956 h 866875"/>
                      <a:gd name="connsiteX23" fmla="*/ 462046 w 740653"/>
                      <a:gd name="connsiteY23" fmla="*/ 28575 h 866875"/>
                      <a:gd name="connsiteX24" fmla="*/ 459665 w 740653"/>
                      <a:gd name="connsiteY24" fmla="*/ 21431 h 866875"/>
                      <a:gd name="connsiteX25" fmla="*/ 450140 w 740653"/>
                      <a:gd name="connsiteY25" fmla="*/ 7144 h 866875"/>
                      <a:gd name="connsiteX26" fmla="*/ 435853 w 740653"/>
                      <a:gd name="connsiteY26" fmla="*/ 0 h 866875"/>
                      <a:gd name="connsiteX27" fmla="*/ 419184 w 740653"/>
                      <a:gd name="connsiteY27" fmla="*/ 7144 h 866875"/>
                      <a:gd name="connsiteX28" fmla="*/ 404896 w 740653"/>
                      <a:gd name="connsiteY28" fmla="*/ 11906 h 866875"/>
                      <a:gd name="connsiteX29" fmla="*/ 397753 w 740653"/>
                      <a:gd name="connsiteY29" fmla="*/ 14287 h 866875"/>
                      <a:gd name="connsiteX30" fmla="*/ 395371 w 740653"/>
                      <a:gd name="connsiteY30" fmla="*/ 21431 h 866875"/>
                      <a:gd name="connsiteX31" fmla="*/ 395371 w 740653"/>
                      <a:gd name="connsiteY31" fmla="*/ 28575 h 866875"/>
                      <a:gd name="connsiteX32" fmla="*/ 388228 w 740653"/>
                      <a:gd name="connsiteY32" fmla="*/ 23812 h 866875"/>
                      <a:gd name="connsiteX33" fmla="*/ 376321 w 740653"/>
                      <a:gd name="connsiteY33" fmla="*/ 26194 h 866875"/>
                      <a:gd name="connsiteX34" fmla="*/ 366796 w 740653"/>
                      <a:gd name="connsiteY34" fmla="*/ 40481 h 866875"/>
                      <a:gd name="connsiteX35" fmla="*/ 364415 w 740653"/>
                      <a:gd name="connsiteY35" fmla="*/ 47625 h 866875"/>
                      <a:gd name="connsiteX36" fmla="*/ 362034 w 740653"/>
                      <a:gd name="connsiteY36" fmla="*/ 61912 h 866875"/>
                      <a:gd name="connsiteX37" fmla="*/ 354890 w 740653"/>
                      <a:gd name="connsiteY37" fmla="*/ 57150 h 866875"/>
                      <a:gd name="connsiteX38" fmla="*/ 350128 w 740653"/>
                      <a:gd name="connsiteY38" fmla="*/ 50006 h 866875"/>
                      <a:gd name="connsiteX39" fmla="*/ 335840 w 740653"/>
                      <a:gd name="connsiteY39" fmla="*/ 40481 h 866875"/>
                      <a:gd name="connsiteX40" fmla="*/ 323934 w 740653"/>
                      <a:gd name="connsiteY40" fmla="*/ 30956 h 866875"/>
                      <a:gd name="connsiteX41" fmla="*/ 319171 w 740653"/>
                      <a:gd name="connsiteY41" fmla="*/ 38100 h 866875"/>
                      <a:gd name="connsiteX42" fmla="*/ 316790 w 740653"/>
                      <a:gd name="connsiteY42" fmla="*/ 45244 h 866875"/>
                      <a:gd name="connsiteX43" fmla="*/ 321553 w 740653"/>
                      <a:gd name="connsiteY43" fmla="*/ 61912 h 866875"/>
                      <a:gd name="connsiteX44" fmla="*/ 319171 w 740653"/>
                      <a:gd name="connsiteY44" fmla="*/ 95250 h 866875"/>
                      <a:gd name="connsiteX45" fmla="*/ 312028 w 740653"/>
                      <a:gd name="connsiteY45" fmla="*/ 100012 h 866875"/>
                      <a:gd name="connsiteX46" fmla="*/ 304884 w 740653"/>
                      <a:gd name="connsiteY46" fmla="*/ 95250 h 866875"/>
                      <a:gd name="connsiteX47" fmla="*/ 285834 w 740653"/>
                      <a:gd name="connsiteY47" fmla="*/ 102394 h 866875"/>
                      <a:gd name="connsiteX48" fmla="*/ 281071 w 740653"/>
                      <a:gd name="connsiteY48" fmla="*/ 109537 h 866875"/>
                      <a:gd name="connsiteX49" fmla="*/ 271546 w 740653"/>
                      <a:gd name="connsiteY49" fmla="*/ 130969 h 866875"/>
                      <a:gd name="connsiteX50" fmla="*/ 264403 w 740653"/>
                      <a:gd name="connsiteY50" fmla="*/ 138112 h 866875"/>
                      <a:gd name="connsiteX51" fmla="*/ 257259 w 740653"/>
                      <a:gd name="connsiteY51" fmla="*/ 142875 h 866875"/>
                      <a:gd name="connsiteX52" fmla="*/ 254878 w 740653"/>
                      <a:gd name="connsiteY52" fmla="*/ 150019 h 866875"/>
                      <a:gd name="connsiteX53" fmla="*/ 245353 w 740653"/>
                      <a:gd name="connsiteY53" fmla="*/ 164306 h 866875"/>
                      <a:gd name="connsiteX54" fmla="*/ 235828 w 740653"/>
                      <a:gd name="connsiteY54" fmla="*/ 180975 h 866875"/>
                      <a:gd name="connsiteX55" fmla="*/ 228684 w 740653"/>
                      <a:gd name="connsiteY55" fmla="*/ 178594 h 866875"/>
                      <a:gd name="connsiteX56" fmla="*/ 223921 w 740653"/>
                      <a:gd name="connsiteY56" fmla="*/ 171450 h 866875"/>
                      <a:gd name="connsiteX57" fmla="*/ 212015 w 740653"/>
                      <a:gd name="connsiteY57" fmla="*/ 180975 h 866875"/>
                      <a:gd name="connsiteX58" fmla="*/ 214396 w 740653"/>
                      <a:gd name="connsiteY58" fmla="*/ 188119 h 866875"/>
                      <a:gd name="connsiteX59" fmla="*/ 228684 w 740653"/>
                      <a:gd name="connsiteY59" fmla="*/ 197644 h 866875"/>
                      <a:gd name="connsiteX60" fmla="*/ 231065 w 740653"/>
                      <a:gd name="connsiteY60" fmla="*/ 204787 h 866875"/>
                      <a:gd name="connsiteX61" fmla="*/ 235828 w 740653"/>
                      <a:gd name="connsiteY61" fmla="*/ 211931 h 866875"/>
                      <a:gd name="connsiteX62" fmla="*/ 228684 w 740653"/>
                      <a:gd name="connsiteY62" fmla="*/ 245269 h 866875"/>
                      <a:gd name="connsiteX63" fmla="*/ 221540 w 740653"/>
                      <a:gd name="connsiteY63" fmla="*/ 247650 h 866875"/>
                      <a:gd name="connsiteX64" fmla="*/ 214396 w 740653"/>
                      <a:gd name="connsiteY64" fmla="*/ 252412 h 866875"/>
                      <a:gd name="connsiteX65" fmla="*/ 200109 w 740653"/>
                      <a:gd name="connsiteY65" fmla="*/ 264319 h 866875"/>
                      <a:gd name="connsiteX66" fmla="*/ 192965 w 740653"/>
                      <a:gd name="connsiteY66" fmla="*/ 288131 h 866875"/>
                      <a:gd name="connsiteX67" fmla="*/ 190584 w 740653"/>
                      <a:gd name="connsiteY67" fmla="*/ 295275 h 866875"/>
                      <a:gd name="connsiteX68" fmla="*/ 183440 w 740653"/>
                      <a:gd name="connsiteY68" fmla="*/ 302419 h 866875"/>
                      <a:gd name="connsiteX69" fmla="*/ 181059 w 740653"/>
                      <a:gd name="connsiteY69" fmla="*/ 309562 h 866875"/>
                      <a:gd name="connsiteX70" fmla="*/ 176296 w 740653"/>
                      <a:gd name="connsiteY70" fmla="*/ 333375 h 866875"/>
                      <a:gd name="connsiteX71" fmla="*/ 169153 w 740653"/>
                      <a:gd name="connsiteY71" fmla="*/ 340519 h 866875"/>
                      <a:gd name="connsiteX72" fmla="*/ 164390 w 740653"/>
                      <a:gd name="connsiteY72" fmla="*/ 347662 h 866875"/>
                      <a:gd name="connsiteX73" fmla="*/ 159628 w 740653"/>
                      <a:gd name="connsiteY73" fmla="*/ 364331 h 866875"/>
                      <a:gd name="connsiteX74" fmla="*/ 154865 w 740653"/>
                      <a:gd name="connsiteY74" fmla="*/ 388144 h 866875"/>
                      <a:gd name="connsiteX75" fmla="*/ 157246 w 740653"/>
                      <a:gd name="connsiteY75" fmla="*/ 419100 h 866875"/>
                      <a:gd name="connsiteX76" fmla="*/ 159628 w 740653"/>
                      <a:gd name="connsiteY76" fmla="*/ 435769 h 866875"/>
                      <a:gd name="connsiteX77" fmla="*/ 147721 w 740653"/>
                      <a:gd name="connsiteY77" fmla="*/ 459581 h 866875"/>
                      <a:gd name="connsiteX78" fmla="*/ 140578 w 740653"/>
                      <a:gd name="connsiteY78" fmla="*/ 464344 h 866875"/>
                      <a:gd name="connsiteX79" fmla="*/ 135815 w 740653"/>
                      <a:gd name="connsiteY79" fmla="*/ 478631 h 866875"/>
                      <a:gd name="connsiteX80" fmla="*/ 131053 w 740653"/>
                      <a:gd name="connsiteY80" fmla="*/ 485775 h 866875"/>
                      <a:gd name="connsiteX81" fmla="*/ 128671 w 740653"/>
                      <a:gd name="connsiteY81" fmla="*/ 492919 h 866875"/>
                      <a:gd name="connsiteX82" fmla="*/ 121528 w 740653"/>
                      <a:gd name="connsiteY82" fmla="*/ 500062 h 866875"/>
                      <a:gd name="connsiteX83" fmla="*/ 116765 w 740653"/>
                      <a:gd name="connsiteY83" fmla="*/ 507206 h 866875"/>
                      <a:gd name="connsiteX84" fmla="*/ 107240 w 740653"/>
                      <a:gd name="connsiteY84" fmla="*/ 519112 h 866875"/>
                      <a:gd name="connsiteX85" fmla="*/ 95334 w 740653"/>
                      <a:gd name="connsiteY85" fmla="*/ 540544 h 866875"/>
                      <a:gd name="connsiteX86" fmla="*/ 81046 w 740653"/>
                      <a:gd name="connsiteY86" fmla="*/ 552450 h 866875"/>
                      <a:gd name="connsiteX87" fmla="*/ 73903 w 740653"/>
                      <a:gd name="connsiteY87" fmla="*/ 557212 h 866875"/>
                      <a:gd name="connsiteX88" fmla="*/ 59615 w 740653"/>
                      <a:gd name="connsiteY88" fmla="*/ 569119 h 866875"/>
                      <a:gd name="connsiteX89" fmla="*/ 57234 w 740653"/>
                      <a:gd name="connsiteY89" fmla="*/ 576262 h 866875"/>
                      <a:gd name="connsiteX90" fmla="*/ 42946 w 740653"/>
                      <a:gd name="connsiteY90" fmla="*/ 588169 h 866875"/>
                      <a:gd name="connsiteX91" fmla="*/ 38184 w 740653"/>
                      <a:gd name="connsiteY91" fmla="*/ 595312 h 866875"/>
                      <a:gd name="connsiteX92" fmla="*/ 31040 w 740653"/>
                      <a:gd name="connsiteY92" fmla="*/ 597694 h 866875"/>
                      <a:gd name="connsiteX93" fmla="*/ 23896 w 740653"/>
                      <a:gd name="connsiteY93" fmla="*/ 602456 h 866875"/>
                      <a:gd name="connsiteX94" fmla="*/ 11990 w 740653"/>
                      <a:gd name="connsiteY94" fmla="*/ 614362 h 866875"/>
                      <a:gd name="connsiteX95" fmla="*/ 84 w 740653"/>
                      <a:gd name="connsiteY95" fmla="*/ 628650 h 866875"/>
                      <a:gd name="connsiteX96" fmla="*/ 4846 w 740653"/>
                      <a:gd name="connsiteY96" fmla="*/ 676275 h 866875"/>
                      <a:gd name="connsiteX97" fmla="*/ 9609 w 740653"/>
                      <a:gd name="connsiteY97" fmla="*/ 683419 h 866875"/>
                      <a:gd name="connsiteX98" fmla="*/ 11990 w 740653"/>
                      <a:gd name="connsiteY98" fmla="*/ 719137 h 866875"/>
                      <a:gd name="connsiteX99" fmla="*/ 7228 w 740653"/>
                      <a:gd name="connsiteY99" fmla="*/ 733425 h 866875"/>
                      <a:gd name="connsiteX100" fmla="*/ 14371 w 740653"/>
                      <a:gd name="connsiteY100" fmla="*/ 750094 h 866875"/>
                      <a:gd name="connsiteX101" fmla="*/ 19134 w 740653"/>
                      <a:gd name="connsiteY101" fmla="*/ 764381 h 866875"/>
                      <a:gd name="connsiteX102" fmla="*/ 21515 w 740653"/>
                      <a:gd name="connsiteY102" fmla="*/ 771525 h 866875"/>
                      <a:gd name="connsiteX103" fmla="*/ 26278 w 740653"/>
                      <a:gd name="connsiteY103" fmla="*/ 795337 h 866875"/>
                      <a:gd name="connsiteX104" fmla="*/ 31040 w 740653"/>
                      <a:gd name="connsiteY104" fmla="*/ 802481 h 866875"/>
                      <a:gd name="connsiteX105" fmla="*/ 40565 w 740653"/>
                      <a:gd name="connsiteY105" fmla="*/ 816769 h 866875"/>
                      <a:gd name="connsiteX106" fmla="*/ 54853 w 740653"/>
                      <a:gd name="connsiteY106" fmla="*/ 821531 h 866875"/>
                      <a:gd name="connsiteX107" fmla="*/ 61996 w 740653"/>
                      <a:gd name="connsiteY107" fmla="*/ 823912 h 866875"/>
                      <a:gd name="connsiteX108" fmla="*/ 69140 w 740653"/>
                      <a:gd name="connsiteY108" fmla="*/ 826294 h 866875"/>
                      <a:gd name="connsiteX109" fmla="*/ 76284 w 740653"/>
                      <a:gd name="connsiteY109" fmla="*/ 828675 h 866875"/>
                      <a:gd name="connsiteX110" fmla="*/ 90571 w 740653"/>
                      <a:gd name="connsiteY110" fmla="*/ 826294 h 866875"/>
                      <a:gd name="connsiteX111" fmla="*/ 97715 w 740653"/>
                      <a:gd name="connsiteY111" fmla="*/ 821531 h 866875"/>
                      <a:gd name="connsiteX112" fmla="*/ 104859 w 740653"/>
                      <a:gd name="connsiteY112" fmla="*/ 819150 h 866875"/>
                      <a:gd name="connsiteX113" fmla="*/ 112003 w 740653"/>
                      <a:gd name="connsiteY113" fmla="*/ 814387 h 866875"/>
                      <a:gd name="connsiteX114" fmla="*/ 114384 w 740653"/>
                      <a:gd name="connsiteY114" fmla="*/ 807244 h 866875"/>
                      <a:gd name="connsiteX115" fmla="*/ 128671 w 740653"/>
                      <a:gd name="connsiteY115" fmla="*/ 797719 h 866875"/>
                      <a:gd name="connsiteX116" fmla="*/ 135815 w 740653"/>
                      <a:gd name="connsiteY116" fmla="*/ 792956 h 866875"/>
                      <a:gd name="connsiteX117" fmla="*/ 152484 w 740653"/>
                      <a:gd name="connsiteY117" fmla="*/ 783431 h 866875"/>
                      <a:gd name="connsiteX118" fmla="*/ 154865 w 740653"/>
                      <a:gd name="connsiteY118" fmla="*/ 776287 h 866875"/>
                      <a:gd name="connsiteX119" fmla="*/ 169153 w 740653"/>
                      <a:gd name="connsiteY119" fmla="*/ 771525 h 866875"/>
                      <a:gd name="connsiteX120" fmla="*/ 192965 w 740653"/>
                      <a:gd name="connsiteY120" fmla="*/ 769144 h 866875"/>
                      <a:gd name="connsiteX121" fmla="*/ 195346 w 740653"/>
                      <a:gd name="connsiteY121" fmla="*/ 776287 h 866875"/>
                      <a:gd name="connsiteX122" fmla="*/ 202490 w 740653"/>
                      <a:gd name="connsiteY122" fmla="*/ 778669 h 866875"/>
                      <a:gd name="connsiteX123" fmla="*/ 212015 w 740653"/>
                      <a:gd name="connsiteY123" fmla="*/ 800100 h 866875"/>
                      <a:gd name="connsiteX124" fmla="*/ 214396 w 740653"/>
                      <a:gd name="connsiteY124" fmla="*/ 807244 h 866875"/>
                      <a:gd name="connsiteX125" fmla="*/ 223921 w 740653"/>
                      <a:gd name="connsiteY125" fmla="*/ 821531 h 866875"/>
                      <a:gd name="connsiteX126" fmla="*/ 228684 w 740653"/>
                      <a:gd name="connsiteY126" fmla="*/ 828675 h 866875"/>
                      <a:gd name="connsiteX127" fmla="*/ 233446 w 740653"/>
                      <a:gd name="connsiteY127" fmla="*/ 835819 h 866875"/>
                      <a:gd name="connsiteX128" fmla="*/ 240590 w 740653"/>
                      <a:gd name="connsiteY128" fmla="*/ 838200 h 866875"/>
                      <a:gd name="connsiteX129" fmla="*/ 247734 w 740653"/>
                      <a:gd name="connsiteY129" fmla="*/ 852487 h 866875"/>
                      <a:gd name="connsiteX130" fmla="*/ 254878 w 740653"/>
                      <a:gd name="connsiteY130" fmla="*/ 854869 h 866875"/>
                      <a:gd name="connsiteX131" fmla="*/ 262021 w 740653"/>
                      <a:gd name="connsiteY131" fmla="*/ 859631 h 866875"/>
                      <a:gd name="connsiteX132" fmla="*/ 269165 w 740653"/>
                      <a:gd name="connsiteY132" fmla="*/ 866775 h 8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740653" h="866875">
                        <a:moveTo>
                          <a:pt x="740653" y="80962"/>
                        </a:moveTo>
                        <a:cubicBezTo>
                          <a:pt x="739329" y="69052"/>
                          <a:pt x="741710" y="60588"/>
                          <a:pt x="733509" y="52387"/>
                        </a:cubicBezTo>
                        <a:cubicBezTo>
                          <a:pt x="731485" y="50363"/>
                          <a:pt x="728746" y="49212"/>
                          <a:pt x="726365" y="47625"/>
                        </a:cubicBezTo>
                        <a:cubicBezTo>
                          <a:pt x="724778" y="45244"/>
                          <a:pt x="722883" y="43041"/>
                          <a:pt x="721603" y="40481"/>
                        </a:cubicBezTo>
                        <a:cubicBezTo>
                          <a:pt x="718396" y="34067"/>
                          <a:pt x="720522" y="31499"/>
                          <a:pt x="714459" y="26194"/>
                        </a:cubicBezTo>
                        <a:cubicBezTo>
                          <a:pt x="704383" y="17378"/>
                          <a:pt x="702838" y="17559"/>
                          <a:pt x="693028" y="14287"/>
                        </a:cubicBezTo>
                        <a:cubicBezTo>
                          <a:pt x="688265" y="15081"/>
                          <a:pt x="683453" y="15622"/>
                          <a:pt x="678740" y="16669"/>
                        </a:cubicBezTo>
                        <a:cubicBezTo>
                          <a:pt x="676290" y="17214"/>
                          <a:pt x="674010" y="18360"/>
                          <a:pt x="671596" y="19050"/>
                        </a:cubicBezTo>
                        <a:cubicBezTo>
                          <a:pt x="668449" y="19949"/>
                          <a:pt x="665246" y="20637"/>
                          <a:pt x="662071" y="21431"/>
                        </a:cubicBezTo>
                        <a:cubicBezTo>
                          <a:pt x="654927" y="20637"/>
                          <a:pt x="647813" y="19513"/>
                          <a:pt x="640640" y="19050"/>
                        </a:cubicBezTo>
                        <a:cubicBezTo>
                          <a:pt x="623196" y="17925"/>
                          <a:pt x="605678" y="18063"/>
                          <a:pt x="588253" y="16669"/>
                        </a:cubicBezTo>
                        <a:cubicBezTo>
                          <a:pt x="580031" y="16011"/>
                          <a:pt x="581331" y="12681"/>
                          <a:pt x="573965" y="9525"/>
                        </a:cubicBezTo>
                        <a:cubicBezTo>
                          <a:pt x="570957" y="8236"/>
                          <a:pt x="567615" y="7938"/>
                          <a:pt x="564440" y="7144"/>
                        </a:cubicBezTo>
                        <a:cubicBezTo>
                          <a:pt x="562059" y="8731"/>
                          <a:pt x="559856" y="10626"/>
                          <a:pt x="557296" y="11906"/>
                        </a:cubicBezTo>
                        <a:cubicBezTo>
                          <a:pt x="555051" y="13028"/>
                          <a:pt x="551928" y="12512"/>
                          <a:pt x="550153" y="14287"/>
                        </a:cubicBezTo>
                        <a:cubicBezTo>
                          <a:pt x="546106" y="18335"/>
                          <a:pt x="545391" y="25400"/>
                          <a:pt x="540628" y="28575"/>
                        </a:cubicBezTo>
                        <a:lnTo>
                          <a:pt x="526340" y="38100"/>
                        </a:lnTo>
                        <a:cubicBezTo>
                          <a:pt x="523959" y="36512"/>
                          <a:pt x="520984" y="35572"/>
                          <a:pt x="519196" y="33337"/>
                        </a:cubicBezTo>
                        <a:cubicBezTo>
                          <a:pt x="517628" y="31377"/>
                          <a:pt x="518590" y="27969"/>
                          <a:pt x="516815" y="26194"/>
                        </a:cubicBezTo>
                        <a:cubicBezTo>
                          <a:pt x="512768" y="22147"/>
                          <a:pt x="502528" y="16669"/>
                          <a:pt x="502528" y="16669"/>
                        </a:cubicBezTo>
                        <a:cubicBezTo>
                          <a:pt x="498559" y="17463"/>
                          <a:pt x="494306" y="17375"/>
                          <a:pt x="490621" y="19050"/>
                        </a:cubicBezTo>
                        <a:cubicBezTo>
                          <a:pt x="485410" y="21418"/>
                          <a:pt x="481764" y="26765"/>
                          <a:pt x="476334" y="28575"/>
                        </a:cubicBezTo>
                        <a:lnTo>
                          <a:pt x="469190" y="30956"/>
                        </a:lnTo>
                        <a:cubicBezTo>
                          <a:pt x="466809" y="30162"/>
                          <a:pt x="463821" y="30350"/>
                          <a:pt x="462046" y="28575"/>
                        </a:cubicBezTo>
                        <a:cubicBezTo>
                          <a:pt x="460271" y="26800"/>
                          <a:pt x="460884" y="23625"/>
                          <a:pt x="459665" y="21431"/>
                        </a:cubicBezTo>
                        <a:cubicBezTo>
                          <a:pt x="456885" y="16428"/>
                          <a:pt x="454902" y="10319"/>
                          <a:pt x="450140" y="7144"/>
                        </a:cubicBezTo>
                        <a:cubicBezTo>
                          <a:pt x="440908" y="989"/>
                          <a:pt x="445711" y="3286"/>
                          <a:pt x="435853" y="0"/>
                        </a:cubicBezTo>
                        <a:cubicBezTo>
                          <a:pt x="412857" y="7664"/>
                          <a:pt x="448610" y="-4626"/>
                          <a:pt x="419184" y="7144"/>
                        </a:cubicBezTo>
                        <a:cubicBezTo>
                          <a:pt x="414523" y="9008"/>
                          <a:pt x="409659" y="10319"/>
                          <a:pt x="404896" y="11906"/>
                        </a:cubicBezTo>
                        <a:lnTo>
                          <a:pt x="397753" y="14287"/>
                        </a:lnTo>
                        <a:cubicBezTo>
                          <a:pt x="396959" y="16668"/>
                          <a:pt x="395094" y="18936"/>
                          <a:pt x="395371" y="21431"/>
                        </a:cubicBezTo>
                        <a:cubicBezTo>
                          <a:pt x="397615" y="41627"/>
                          <a:pt x="404871" y="38076"/>
                          <a:pt x="395371" y="28575"/>
                        </a:cubicBezTo>
                        <a:cubicBezTo>
                          <a:pt x="393347" y="26551"/>
                          <a:pt x="390609" y="25400"/>
                          <a:pt x="388228" y="23812"/>
                        </a:cubicBezTo>
                        <a:cubicBezTo>
                          <a:pt x="384259" y="24606"/>
                          <a:pt x="379516" y="23709"/>
                          <a:pt x="376321" y="26194"/>
                        </a:cubicBezTo>
                        <a:cubicBezTo>
                          <a:pt x="371803" y="29708"/>
                          <a:pt x="366796" y="40481"/>
                          <a:pt x="366796" y="40481"/>
                        </a:cubicBezTo>
                        <a:cubicBezTo>
                          <a:pt x="366002" y="42862"/>
                          <a:pt x="364959" y="45175"/>
                          <a:pt x="364415" y="47625"/>
                        </a:cubicBezTo>
                        <a:cubicBezTo>
                          <a:pt x="363368" y="52338"/>
                          <a:pt x="365448" y="58498"/>
                          <a:pt x="362034" y="61912"/>
                        </a:cubicBezTo>
                        <a:cubicBezTo>
                          <a:pt x="360010" y="63936"/>
                          <a:pt x="357271" y="58737"/>
                          <a:pt x="354890" y="57150"/>
                        </a:cubicBezTo>
                        <a:cubicBezTo>
                          <a:pt x="353303" y="54769"/>
                          <a:pt x="352282" y="51891"/>
                          <a:pt x="350128" y="50006"/>
                        </a:cubicBezTo>
                        <a:cubicBezTo>
                          <a:pt x="345820" y="46237"/>
                          <a:pt x="335840" y="40481"/>
                          <a:pt x="335840" y="40481"/>
                        </a:cubicBezTo>
                        <a:cubicBezTo>
                          <a:pt x="334024" y="37756"/>
                          <a:pt x="329988" y="28534"/>
                          <a:pt x="323934" y="30956"/>
                        </a:cubicBezTo>
                        <a:cubicBezTo>
                          <a:pt x="321277" y="32019"/>
                          <a:pt x="320759" y="35719"/>
                          <a:pt x="319171" y="38100"/>
                        </a:cubicBezTo>
                        <a:cubicBezTo>
                          <a:pt x="318377" y="40481"/>
                          <a:pt x="316790" y="42734"/>
                          <a:pt x="316790" y="45244"/>
                        </a:cubicBezTo>
                        <a:cubicBezTo>
                          <a:pt x="316790" y="48239"/>
                          <a:pt x="320429" y="58540"/>
                          <a:pt x="321553" y="61912"/>
                        </a:cubicBezTo>
                        <a:cubicBezTo>
                          <a:pt x="320759" y="73025"/>
                          <a:pt x="321873" y="84442"/>
                          <a:pt x="319171" y="95250"/>
                        </a:cubicBezTo>
                        <a:cubicBezTo>
                          <a:pt x="318477" y="98026"/>
                          <a:pt x="314890" y="100012"/>
                          <a:pt x="312028" y="100012"/>
                        </a:cubicBezTo>
                        <a:cubicBezTo>
                          <a:pt x="309166" y="100012"/>
                          <a:pt x="307265" y="96837"/>
                          <a:pt x="304884" y="95250"/>
                        </a:cubicBezTo>
                        <a:cubicBezTo>
                          <a:pt x="296363" y="96954"/>
                          <a:pt x="291967" y="96261"/>
                          <a:pt x="285834" y="102394"/>
                        </a:cubicBezTo>
                        <a:cubicBezTo>
                          <a:pt x="283810" y="104418"/>
                          <a:pt x="282659" y="107156"/>
                          <a:pt x="281071" y="109537"/>
                        </a:cubicBezTo>
                        <a:cubicBezTo>
                          <a:pt x="277609" y="119923"/>
                          <a:pt x="277837" y="123420"/>
                          <a:pt x="271546" y="130969"/>
                        </a:cubicBezTo>
                        <a:cubicBezTo>
                          <a:pt x="269390" y="133556"/>
                          <a:pt x="266990" y="135956"/>
                          <a:pt x="264403" y="138112"/>
                        </a:cubicBezTo>
                        <a:cubicBezTo>
                          <a:pt x="262204" y="139944"/>
                          <a:pt x="259640" y="141287"/>
                          <a:pt x="257259" y="142875"/>
                        </a:cubicBezTo>
                        <a:cubicBezTo>
                          <a:pt x="256465" y="145256"/>
                          <a:pt x="256097" y="147825"/>
                          <a:pt x="254878" y="150019"/>
                        </a:cubicBezTo>
                        <a:cubicBezTo>
                          <a:pt x="252098" y="155022"/>
                          <a:pt x="245353" y="164306"/>
                          <a:pt x="245353" y="164306"/>
                        </a:cubicBezTo>
                        <a:cubicBezTo>
                          <a:pt x="243812" y="173552"/>
                          <a:pt x="246900" y="180975"/>
                          <a:pt x="235828" y="180975"/>
                        </a:cubicBezTo>
                        <a:cubicBezTo>
                          <a:pt x="233318" y="180975"/>
                          <a:pt x="231065" y="179388"/>
                          <a:pt x="228684" y="178594"/>
                        </a:cubicBezTo>
                        <a:cubicBezTo>
                          <a:pt x="227096" y="176213"/>
                          <a:pt x="226578" y="172513"/>
                          <a:pt x="223921" y="171450"/>
                        </a:cubicBezTo>
                        <a:cubicBezTo>
                          <a:pt x="217868" y="169029"/>
                          <a:pt x="213831" y="178251"/>
                          <a:pt x="212015" y="180975"/>
                        </a:cubicBezTo>
                        <a:cubicBezTo>
                          <a:pt x="212809" y="183356"/>
                          <a:pt x="212621" y="186344"/>
                          <a:pt x="214396" y="188119"/>
                        </a:cubicBezTo>
                        <a:cubicBezTo>
                          <a:pt x="218443" y="192166"/>
                          <a:pt x="228684" y="197644"/>
                          <a:pt x="228684" y="197644"/>
                        </a:cubicBezTo>
                        <a:cubicBezTo>
                          <a:pt x="229478" y="200025"/>
                          <a:pt x="229943" y="202542"/>
                          <a:pt x="231065" y="204787"/>
                        </a:cubicBezTo>
                        <a:cubicBezTo>
                          <a:pt x="232345" y="207347"/>
                          <a:pt x="235624" y="209076"/>
                          <a:pt x="235828" y="211931"/>
                        </a:cubicBezTo>
                        <a:cubicBezTo>
                          <a:pt x="236253" y="217877"/>
                          <a:pt x="237308" y="238370"/>
                          <a:pt x="228684" y="245269"/>
                        </a:cubicBezTo>
                        <a:cubicBezTo>
                          <a:pt x="226724" y="246837"/>
                          <a:pt x="223785" y="246528"/>
                          <a:pt x="221540" y="247650"/>
                        </a:cubicBezTo>
                        <a:cubicBezTo>
                          <a:pt x="218980" y="248930"/>
                          <a:pt x="216595" y="250580"/>
                          <a:pt x="214396" y="252412"/>
                        </a:cubicBezTo>
                        <a:cubicBezTo>
                          <a:pt x="196054" y="267697"/>
                          <a:pt x="217853" y="252489"/>
                          <a:pt x="200109" y="264319"/>
                        </a:cubicBezTo>
                        <a:cubicBezTo>
                          <a:pt x="188801" y="298240"/>
                          <a:pt x="200156" y="262960"/>
                          <a:pt x="192965" y="288131"/>
                        </a:cubicBezTo>
                        <a:cubicBezTo>
                          <a:pt x="192275" y="290545"/>
                          <a:pt x="191976" y="293186"/>
                          <a:pt x="190584" y="295275"/>
                        </a:cubicBezTo>
                        <a:cubicBezTo>
                          <a:pt x="188716" y="298077"/>
                          <a:pt x="185821" y="300038"/>
                          <a:pt x="183440" y="302419"/>
                        </a:cubicBezTo>
                        <a:cubicBezTo>
                          <a:pt x="182646" y="304800"/>
                          <a:pt x="181551" y="307101"/>
                          <a:pt x="181059" y="309562"/>
                        </a:cubicBezTo>
                        <a:cubicBezTo>
                          <a:pt x="180741" y="311154"/>
                          <a:pt x="179372" y="328761"/>
                          <a:pt x="176296" y="333375"/>
                        </a:cubicBezTo>
                        <a:cubicBezTo>
                          <a:pt x="174428" y="336177"/>
                          <a:pt x="171309" y="337932"/>
                          <a:pt x="169153" y="340519"/>
                        </a:cubicBezTo>
                        <a:cubicBezTo>
                          <a:pt x="167321" y="342717"/>
                          <a:pt x="165978" y="345281"/>
                          <a:pt x="164390" y="347662"/>
                        </a:cubicBezTo>
                        <a:cubicBezTo>
                          <a:pt x="162350" y="353784"/>
                          <a:pt x="160824" y="357752"/>
                          <a:pt x="159628" y="364331"/>
                        </a:cubicBezTo>
                        <a:cubicBezTo>
                          <a:pt x="155250" y="388409"/>
                          <a:pt x="159755" y="373473"/>
                          <a:pt x="154865" y="388144"/>
                        </a:cubicBezTo>
                        <a:cubicBezTo>
                          <a:pt x="155659" y="398463"/>
                          <a:pt x="156216" y="408802"/>
                          <a:pt x="157246" y="419100"/>
                        </a:cubicBezTo>
                        <a:cubicBezTo>
                          <a:pt x="157805" y="424685"/>
                          <a:pt x="159628" y="430156"/>
                          <a:pt x="159628" y="435769"/>
                        </a:cubicBezTo>
                        <a:cubicBezTo>
                          <a:pt x="159628" y="442930"/>
                          <a:pt x="152467" y="456416"/>
                          <a:pt x="147721" y="459581"/>
                        </a:cubicBezTo>
                        <a:lnTo>
                          <a:pt x="140578" y="464344"/>
                        </a:lnTo>
                        <a:cubicBezTo>
                          <a:pt x="138990" y="469106"/>
                          <a:pt x="138599" y="474454"/>
                          <a:pt x="135815" y="478631"/>
                        </a:cubicBezTo>
                        <a:cubicBezTo>
                          <a:pt x="134228" y="481012"/>
                          <a:pt x="132333" y="483215"/>
                          <a:pt x="131053" y="485775"/>
                        </a:cubicBezTo>
                        <a:cubicBezTo>
                          <a:pt x="129930" y="488020"/>
                          <a:pt x="130063" y="490830"/>
                          <a:pt x="128671" y="492919"/>
                        </a:cubicBezTo>
                        <a:cubicBezTo>
                          <a:pt x="126803" y="495721"/>
                          <a:pt x="123684" y="497475"/>
                          <a:pt x="121528" y="500062"/>
                        </a:cubicBezTo>
                        <a:cubicBezTo>
                          <a:pt x="119696" y="502261"/>
                          <a:pt x="118353" y="504825"/>
                          <a:pt x="116765" y="507206"/>
                        </a:cubicBezTo>
                        <a:cubicBezTo>
                          <a:pt x="110780" y="525163"/>
                          <a:pt x="119550" y="503725"/>
                          <a:pt x="107240" y="519112"/>
                        </a:cubicBezTo>
                        <a:cubicBezTo>
                          <a:pt x="97315" y="531518"/>
                          <a:pt x="119328" y="524550"/>
                          <a:pt x="95334" y="540544"/>
                        </a:cubicBezTo>
                        <a:cubicBezTo>
                          <a:pt x="77603" y="552363"/>
                          <a:pt x="99375" y="537176"/>
                          <a:pt x="81046" y="552450"/>
                        </a:cubicBezTo>
                        <a:cubicBezTo>
                          <a:pt x="78848" y="554282"/>
                          <a:pt x="76101" y="555380"/>
                          <a:pt x="73903" y="557212"/>
                        </a:cubicBezTo>
                        <a:cubicBezTo>
                          <a:pt x="55566" y="572493"/>
                          <a:pt x="77353" y="557293"/>
                          <a:pt x="59615" y="569119"/>
                        </a:cubicBezTo>
                        <a:cubicBezTo>
                          <a:pt x="58821" y="571500"/>
                          <a:pt x="58626" y="574174"/>
                          <a:pt x="57234" y="576262"/>
                        </a:cubicBezTo>
                        <a:cubicBezTo>
                          <a:pt x="53567" y="581762"/>
                          <a:pt x="48217" y="584655"/>
                          <a:pt x="42946" y="588169"/>
                        </a:cubicBezTo>
                        <a:cubicBezTo>
                          <a:pt x="41359" y="590550"/>
                          <a:pt x="40419" y="593524"/>
                          <a:pt x="38184" y="595312"/>
                        </a:cubicBezTo>
                        <a:cubicBezTo>
                          <a:pt x="36224" y="596880"/>
                          <a:pt x="33285" y="596571"/>
                          <a:pt x="31040" y="597694"/>
                        </a:cubicBezTo>
                        <a:cubicBezTo>
                          <a:pt x="28480" y="598974"/>
                          <a:pt x="26277" y="600869"/>
                          <a:pt x="23896" y="602456"/>
                        </a:cubicBezTo>
                        <a:cubicBezTo>
                          <a:pt x="15166" y="615553"/>
                          <a:pt x="23896" y="604441"/>
                          <a:pt x="11990" y="614362"/>
                        </a:cubicBezTo>
                        <a:cubicBezTo>
                          <a:pt x="5114" y="620092"/>
                          <a:pt x="4766" y="621625"/>
                          <a:pt x="84" y="628650"/>
                        </a:cubicBezTo>
                        <a:cubicBezTo>
                          <a:pt x="223" y="631005"/>
                          <a:pt x="-1365" y="663853"/>
                          <a:pt x="4846" y="676275"/>
                        </a:cubicBezTo>
                        <a:cubicBezTo>
                          <a:pt x="6126" y="678835"/>
                          <a:pt x="8021" y="681038"/>
                          <a:pt x="9609" y="683419"/>
                        </a:cubicBezTo>
                        <a:cubicBezTo>
                          <a:pt x="15619" y="701450"/>
                          <a:pt x="16393" y="697120"/>
                          <a:pt x="11990" y="719137"/>
                        </a:cubicBezTo>
                        <a:cubicBezTo>
                          <a:pt x="11006" y="724060"/>
                          <a:pt x="7228" y="733425"/>
                          <a:pt x="7228" y="733425"/>
                        </a:cubicBezTo>
                        <a:cubicBezTo>
                          <a:pt x="13525" y="758614"/>
                          <a:pt x="4977" y="728957"/>
                          <a:pt x="14371" y="750094"/>
                        </a:cubicBezTo>
                        <a:cubicBezTo>
                          <a:pt x="16410" y="754681"/>
                          <a:pt x="17546" y="759619"/>
                          <a:pt x="19134" y="764381"/>
                        </a:cubicBezTo>
                        <a:lnTo>
                          <a:pt x="21515" y="771525"/>
                        </a:lnTo>
                        <a:cubicBezTo>
                          <a:pt x="22394" y="777678"/>
                          <a:pt x="22951" y="788683"/>
                          <a:pt x="26278" y="795337"/>
                        </a:cubicBezTo>
                        <a:cubicBezTo>
                          <a:pt x="27558" y="797897"/>
                          <a:pt x="29760" y="799921"/>
                          <a:pt x="31040" y="802481"/>
                        </a:cubicBezTo>
                        <a:cubicBezTo>
                          <a:pt x="34826" y="810054"/>
                          <a:pt x="31190" y="811561"/>
                          <a:pt x="40565" y="816769"/>
                        </a:cubicBezTo>
                        <a:cubicBezTo>
                          <a:pt x="44954" y="819207"/>
                          <a:pt x="50090" y="819944"/>
                          <a:pt x="54853" y="821531"/>
                        </a:cubicBezTo>
                        <a:lnTo>
                          <a:pt x="61996" y="823912"/>
                        </a:lnTo>
                        <a:lnTo>
                          <a:pt x="69140" y="826294"/>
                        </a:lnTo>
                        <a:lnTo>
                          <a:pt x="76284" y="828675"/>
                        </a:lnTo>
                        <a:cubicBezTo>
                          <a:pt x="81046" y="827881"/>
                          <a:pt x="85991" y="827821"/>
                          <a:pt x="90571" y="826294"/>
                        </a:cubicBezTo>
                        <a:cubicBezTo>
                          <a:pt x="93286" y="825389"/>
                          <a:pt x="95155" y="822811"/>
                          <a:pt x="97715" y="821531"/>
                        </a:cubicBezTo>
                        <a:cubicBezTo>
                          <a:pt x="99960" y="820408"/>
                          <a:pt x="102478" y="819944"/>
                          <a:pt x="104859" y="819150"/>
                        </a:cubicBezTo>
                        <a:cubicBezTo>
                          <a:pt x="107240" y="817562"/>
                          <a:pt x="110215" y="816622"/>
                          <a:pt x="112003" y="814387"/>
                        </a:cubicBezTo>
                        <a:cubicBezTo>
                          <a:pt x="113571" y="812427"/>
                          <a:pt x="112609" y="809019"/>
                          <a:pt x="114384" y="807244"/>
                        </a:cubicBezTo>
                        <a:cubicBezTo>
                          <a:pt x="118431" y="803197"/>
                          <a:pt x="123909" y="800894"/>
                          <a:pt x="128671" y="797719"/>
                        </a:cubicBezTo>
                        <a:lnTo>
                          <a:pt x="135815" y="792956"/>
                        </a:lnTo>
                        <a:cubicBezTo>
                          <a:pt x="141175" y="776874"/>
                          <a:pt x="132926" y="794607"/>
                          <a:pt x="152484" y="783431"/>
                        </a:cubicBezTo>
                        <a:cubicBezTo>
                          <a:pt x="154663" y="782186"/>
                          <a:pt x="152822" y="777746"/>
                          <a:pt x="154865" y="776287"/>
                        </a:cubicBezTo>
                        <a:cubicBezTo>
                          <a:pt x="158950" y="773369"/>
                          <a:pt x="169153" y="771525"/>
                          <a:pt x="169153" y="771525"/>
                        </a:cubicBezTo>
                        <a:cubicBezTo>
                          <a:pt x="177923" y="765677"/>
                          <a:pt x="179432" y="762377"/>
                          <a:pt x="192965" y="769144"/>
                        </a:cubicBezTo>
                        <a:cubicBezTo>
                          <a:pt x="195210" y="770266"/>
                          <a:pt x="193571" y="774512"/>
                          <a:pt x="195346" y="776287"/>
                        </a:cubicBezTo>
                        <a:cubicBezTo>
                          <a:pt x="197121" y="778062"/>
                          <a:pt x="200109" y="777875"/>
                          <a:pt x="202490" y="778669"/>
                        </a:cubicBezTo>
                        <a:cubicBezTo>
                          <a:pt x="210038" y="789989"/>
                          <a:pt x="206348" y="783097"/>
                          <a:pt x="212015" y="800100"/>
                        </a:cubicBezTo>
                        <a:cubicBezTo>
                          <a:pt x="212809" y="802481"/>
                          <a:pt x="213004" y="805155"/>
                          <a:pt x="214396" y="807244"/>
                        </a:cubicBezTo>
                        <a:lnTo>
                          <a:pt x="223921" y="821531"/>
                        </a:lnTo>
                        <a:lnTo>
                          <a:pt x="228684" y="828675"/>
                        </a:lnTo>
                        <a:cubicBezTo>
                          <a:pt x="230271" y="831056"/>
                          <a:pt x="230731" y="834914"/>
                          <a:pt x="233446" y="835819"/>
                        </a:cubicBezTo>
                        <a:lnTo>
                          <a:pt x="240590" y="838200"/>
                        </a:lnTo>
                        <a:cubicBezTo>
                          <a:pt x="242159" y="842908"/>
                          <a:pt x="243536" y="849129"/>
                          <a:pt x="247734" y="852487"/>
                        </a:cubicBezTo>
                        <a:cubicBezTo>
                          <a:pt x="249694" y="854055"/>
                          <a:pt x="252633" y="853746"/>
                          <a:pt x="254878" y="854869"/>
                        </a:cubicBezTo>
                        <a:cubicBezTo>
                          <a:pt x="257437" y="856149"/>
                          <a:pt x="259640" y="858044"/>
                          <a:pt x="262021" y="859631"/>
                        </a:cubicBezTo>
                        <a:cubicBezTo>
                          <a:pt x="264905" y="868281"/>
                          <a:pt x="261893" y="866775"/>
                          <a:pt x="269165" y="866775"/>
                        </a:cubicBezTo>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86" name="Полилиния 185"/>
                  <p:cNvSpPr/>
                  <p:nvPr/>
                </p:nvSpPr>
                <p:spPr>
                  <a:xfrm>
                    <a:off x="3548123" y="2577341"/>
                    <a:ext cx="331067" cy="645403"/>
                  </a:xfrm>
                  <a:custGeom>
                    <a:avLst/>
                    <a:gdLst>
                      <a:gd name="connsiteX0" fmla="*/ 131042 w 331067"/>
                      <a:gd name="connsiteY0" fmla="*/ 473953 h 645403"/>
                      <a:gd name="connsiteX1" fmla="*/ 126279 w 331067"/>
                      <a:gd name="connsiteY1" fmla="*/ 500147 h 645403"/>
                      <a:gd name="connsiteX2" fmla="*/ 121517 w 331067"/>
                      <a:gd name="connsiteY2" fmla="*/ 507291 h 645403"/>
                      <a:gd name="connsiteX3" fmla="*/ 114373 w 331067"/>
                      <a:gd name="connsiteY3" fmla="*/ 509672 h 645403"/>
                      <a:gd name="connsiteX4" fmla="*/ 97704 w 331067"/>
                      <a:gd name="connsiteY4" fmla="*/ 526341 h 645403"/>
                      <a:gd name="connsiteX5" fmla="*/ 83417 w 331067"/>
                      <a:gd name="connsiteY5" fmla="*/ 531103 h 645403"/>
                      <a:gd name="connsiteX6" fmla="*/ 76273 w 331067"/>
                      <a:gd name="connsiteY6" fmla="*/ 533484 h 645403"/>
                      <a:gd name="connsiteX7" fmla="*/ 61986 w 331067"/>
                      <a:gd name="connsiteY7" fmla="*/ 543009 h 645403"/>
                      <a:gd name="connsiteX8" fmla="*/ 52461 w 331067"/>
                      <a:gd name="connsiteY8" fmla="*/ 540628 h 645403"/>
                      <a:gd name="connsiteX9" fmla="*/ 73 w 331067"/>
                      <a:gd name="connsiteY9" fmla="*/ 545391 h 645403"/>
                      <a:gd name="connsiteX10" fmla="*/ 2454 w 331067"/>
                      <a:gd name="connsiteY10" fmla="*/ 566822 h 645403"/>
                      <a:gd name="connsiteX11" fmla="*/ 9598 w 331067"/>
                      <a:gd name="connsiteY11" fmla="*/ 573966 h 645403"/>
                      <a:gd name="connsiteX12" fmla="*/ 14361 w 331067"/>
                      <a:gd name="connsiteY12" fmla="*/ 581109 h 645403"/>
                      <a:gd name="connsiteX13" fmla="*/ 57223 w 331067"/>
                      <a:gd name="connsiteY13" fmla="*/ 590634 h 645403"/>
                      <a:gd name="connsiteX14" fmla="*/ 64367 w 331067"/>
                      <a:gd name="connsiteY14" fmla="*/ 597778 h 645403"/>
                      <a:gd name="connsiteX15" fmla="*/ 66748 w 331067"/>
                      <a:gd name="connsiteY15" fmla="*/ 604922 h 645403"/>
                      <a:gd name="connsiteX16" fmla="*/ 71511 w 331067"/>
                      <a:gd name="connsiteY16" fmla="*/ 612066 h 645403"/>
                      <a:gd name="connsiteX17" fmla="*/ 76273 w 331067"/>
                      <a:gd name="connsiteY17" fmla="*/ 626353 h 645403"/>
                      <a:gd name="connsiteX18" fmla="*/ 85798 w 331067"/>
                      <a:gd name="connsiteY18" fmla="*/ 640641 h 645403"/>
                      <a:gd name="connsiteX19" fmla="*/ 102467 w 331067"/>
                      <a:gd name="connsiteY19" fmla="*/ 645403 h 645403"/>
                      <a:gd name="connsiteX20" fmla="*/ 116754 w 331067"/>
                      <a:gd name="connsiteY20" fmla="*/ 640641 h 645403"/>
                      <a:gd name="connsiteX21" fmla="*/ 121517 w 331067"/>
                      <a:gd name="connsiteY21" fmla="*/ 633497 h 645403"/>
                      <a:gd name="connsiteX22" fmla="*/ 135804 w 331067"/>
                      <a:gd name="connsiteY22" fmla="*/ 628734 h 645403"/>
                      <a:gd name="connsiteX23" fmla="*/ 161998 w 331067"/>
                      <a:gd name="connsiteY23" fmla="*/ 623972 h 645403"/>
                      <a:gd name="connsiteX24" fmla="*/ 171523 w 331067"/>
                      <a:gd name="connsiteY24" fmla="*/ 612066 h 645403"/>
                      <a:gd name="connsiteX25" fmla="*/ 157236 w 331067"/>
                      <a:gd name="connsiteY25" fmla="*/ 602541 h 645403"/>
                      <a:gd name="connsiteX26" fmla="*/ 150092 w 331067"/>
                      <a:gd name="connsiteY26" fmla="*/ 597778 h 645403"/>
                      <a:gd name="connsiteX27" fmla="*/ 135804 w 331067"/>
                      <a:gd name="connsiteY27" fmla="*/ 593016 h 645403"/>
                      <a:gd name="connsiteX28" fmla="*/ 128661 w 331067"/>
                      <a:gd name="connsiteY28" fmla="*/ 590634 h 645403"/>
                      <a:gd name="connsiteX29" fmla="*/ 123898 w 331067"/>
                      <a:gd name="connsiteY29" fmla="*/ 576347 h 645403"/>
                      <a:gd name="connsiteX30" fmla="*/ 138186 w 331067"/>
                      <a:gd name="connsiteY30" fmla="*/ 571584 h 645403"/>
                      <a:gd name="connsiteX31" fmla="*/ 152473 w 331067"/>
                      <a:gd name="connsiteY31" fmla="*/ 562059 h 645403"/>
                      <a:gd name="connsiteX32" fmla="*/ 202479 w 331067"/>
                      <a:gd name="connsiteY32" fmla="*/ 559678 h 645403"/>
                      <a:gd name="connsiteX33" fmla="*/ 209623 w 331067"/>
                      <a:gd name="connsiteY33" fmla="*/ 545391 h 645403"/>
                      <a:gd name="connsiteX34" fmla="*/ 204861 w 331067"/>
                      <a:gd name="connsiteY34" fmla="*/ 538247 h 645403"/>
                      <a:gd name="connsiteX35" fmla="*/ 190573 w 331067"/>
                      <a:gd name="connsiteY35" fmla="*/ 528722 h 645403"/>
                      <a:gd name="connsiteX36" fmla="*/ 169142 w 331067"/>
                      <a:gd name="connsiteY36" fmla="*/ 512053 h 645403"/>
                      <a:gd name="connsiteX37" fmla="*/ 164379 w 331067"/>
                      <a:gd name="connsiteY37" fmla="*/ 504909 h 645403"/>
                      <a:gd name="connsiteX38" fmla="*/ 166761 w 331067"/>
                      <a:gd name="connsiteY38" fmla="*/ 483478 h 645403"/>
                      <a:gd name="connsiteX39" fmla="*/ 171523 w 331067"/>
                      <a:gd name="connsiteY39" fmla="*/ 476334 h 645403"/>
                      <a:gd name="connsiteX40" fmla="*/ 176286 w 331067"/>
                      <a:gd name="connsiteY40" fmla="*/ 462047 h 645403"/>
                      <a:gd name="connsiteX41" fmla="*/ 181048 w 331067"/>
                      <a:gd name="connsiteY41" fmla="*/ 454903 h 645403"/>
                      <a:gd name="connsiteX42" fmla="*/ 195336 w 331067"/>
                      <a:gd name="connsiteY42" fmla="*/ 442997 h 645403"/>
                      <a:gd name="connsiteX43" fmla="*/ 202479 w 331067"/>
                      <a:gd name="connsiteY43" fmla="*/ 440616 h 645403"/>
                      <a:gd name="connsiteX44" fmla="*/ 216767 w 331067"/>
                      <a:gd name="connsiteY44" fmla="*/ 428709 h 645403"/>
                      <a:gd name="connsiteX45" fmla="*/ 219148 w 331067"/>
                      <a:gd name="connsiteY45" fmla="*/ 421566 h 645403"/>
                      <a:gd name="connsiteX46" fmla="*/ 202479 w 331067"/>
                      <a:gd name="connsiteY46" fmla="*/ 402516 h 645403"/>
                      <a:gd name="connsiteX47" fmla="*/ 190573 w 331067"/>
                      <a:gd name="connsiteY47" fmla="*/ 390609 h 645403"/>
                      <a:gd name="connsiteX48" fmla="*/ 183429 w 331067"/>
                      <a:gd name="connsiteY48" fmla="*/ 383466 h 645403"/>
                      <a:gd name="connsiteX49" fmla="*/ 169142 w 331067"/>
                      <a:gd name="connsiteY49" fmla="*/ 371559 h 645403"/>
                      <a:gd name="connsiteX50" fmla="*/ 161998 w 331067"/>
                      <a:gd name="connsiteY50" fmla="*/ 354891 h 645403"/>
                      <a:gd name="connsiteX51" fmla="*/ 159617 w 331067"/>
                      <a:gd name="connsiteY51" fmla="*/ 347747 h 645403"/>
                      <a:gd name="connsiteX52" fmla="*/ 147711 w 331067"/>
                      <a:gd name="connsiteY52" fmla="*/ 333459 h 645403"/>
                      <a:gd name="connsiteX53" fmla="*/ 140567 w 331067"/>
                      <a:gd name="connsiteY53" fmla="*/ 331078 h 645403"/>
                      <a:gd name="connsiteX54" fmla="*/ 135804 w 331067"/>
                      <a:gd name="connsiteY54" fmla="*/ 316791 h 645403"/>
                      <a:gd name="connsiteX55" fmla="*/ 142948 w 331067"/>
                      <a:gd name="connsiteY55" fmla="*/ 312028 h 645403"/>
                      <a:gd name="connsiteX56" fmla="*/ 188192 w 331067"/>
                      <a:gd name="connsiteY56" fmla="*/ 307266 h 645403"/>
                      <a:gd name="connsiteX57" fmla="*/ 195336 w 331067"/>
                      <a:gd name="connsiteY57" fmla="*/ 335841 h 645403"/>
                      <a:gd name="connsiteX58" fmla="*/ 190573 w 331067"/>
                      <a:gd name="connsiteY58" fmla="*/ 350128 h 645403"/>
                      <a:gd name="connsiteX59" fmla="*/ 204861 w 331067"/>
                      <a:gd name="connsiteY59" fmla="*/ 359653 h 645403"/>
                      <a:gd name="connsiteX60" fmla="*/ 212004 w 331067"/>
                      <a:gd name="connsiteY60" fmla="*/ 364416 h 645403"/>
                      <a:gd name="connsiteX61" fmla="*/ 219148 w 331067"/>
                      <a:gd name="connsiteY61" fmla="*/ 366797 h 645403"/>
                      <a:gd name="connsiteX62" fmla="*/ 223911 w 331067"/>
                      <a:gd name="connsiteY62" fmla="*/ 359653 h 645403"/>
                      <a:gd name="connsiteX63" fmla="*/ 238198 w 331067"/>
                      <a:gd name="connsiteY63" fmla="*/ 352509 h 645403"/>
                      <a:gd name="connsiteX64" fmla="*/ 231054 w 331067"/>
                      <a:gd name="connsiteY64" fmla="*/ 321553 h 645403"/>
                      <a:gd name="connsiteX65" fmla="*/ 223911 w 331067"/>
                      <a:gd name="connsiteY65" fmla="*/ 314409 h 645403"/>
                      <a:gd name="connsiteX66" fmla="*/ 231054 w 331067"/>
                      <a:gd name="connsiteY66" fmla="*/ 278691 h 645403"/>
                      <a:gd name="connsiteX67" fmla="*/ 233436 w 331067"/>
                      <a:gd name="connsiteY67" fmla="*/ 269166 h 645403"/>
                      <a:gd name="connsiteX68" fmla="*/ 238198 w 331067"/>
                      <a:gd name="connsiteY68" fmla="*/ 254878 h 645403"/>
                      <a:gd name="connsiteX69" fmla="*/ 240579 w 331067"/>
                      <a:gd name="connsiteY69" fmla="*/ 231066 h 645403"/>
                      <a:gd name="connsiteX70" fmla="*/ 242961 w 331067"/>
                      <a:gd name="connsiteY70" fmla="*/ 221541 h 645403"/>
                      <a:gd name="connsiteX71" fmla="*/ 247723 w 331067"/>
                      <a:gd name="connsiteY71" fmla="*/ 188203 h 645403"/>
                      <a:gd name="connsiteX72" fmla="*/ 250104 w 331067"/>
                      <a:gd name="connsiteY72" fmla="*/ 171534 h 645403"/>
                      <a:gd name="connsiteX73" fmla="*/ 266773 w 331067"/>
                      <a:gd name="connsiteY73" fmla="*/ 178678 h 645403"/>
                      <a:gd name="connsiteX74" fmla="*/ 271536 w 331067"/>
                      <a:gd name="connsiteY74" fmla="*/ 185822 h 645403"/>
                      <a:gd name="connsiteX75" fmla="*/ 288204 w 331067"/>
                      <a:gd name="connsiteY75" fmla="*/ 178678 h 645403"/>
                      <a:gd name="connsiteX76" fmla="*/ 290586 w 331067"/>
                      <a:gd name="connsiteY76" fmla="*/ 171534 h 645403"/>
                      <a:gd name="connsiteX77" fmla="*/ 290586 w 331067"/>
                      <a:gd name="connsiteY77" fmla="*/ 126291 h 645403"/>
                      <a:gd name="connsiteX78" fmla="*/ 300111 w 331067"/>
                      <a:gd name="connsiteY78" fmla="*/ 112003 h 645403"/>
                      <a:gd name="connsiteX79" fmla="*/ 302492 w 331067"/>
                      <a:gd name="connsiteY79" fmla="*/ 104859 h 645403"/>
                      <a:gd name="connsiteX80" fmla="*/ 309636 w 331067"/>
                      <a:gd name="connsiteY80" fmla="*/ 90572 h 645403"/>
                      <a:gd name="connsiteX81" fmla="*/ 312017 w 331067"/>
                      <a:gd name="connsiteY81" fmla="*/ 81047 h 645403"/>
                      <a:gd name="connsiteX82" fmla="*/ 319161 w 331067"/>
                      <a:gd name="connsiteY82" fmla="*/ 78666 h 645403"/>
                      <a:gd name="connsiteX83" fmla="*/ 326304 w 331067"/>
                      <a:gd name="connsiteY83" fmla="*/ 73903 h 645403"/>
                      <a:gd name="connsiteX84" fmla="*/ 331067 w 331067"/>
                      <a:gd name="connsiteY84" fmla="*/ 59616 h 645403"/>
                      <a:gd name="connsiteX85" fmla="*/ 328686 w 331067"/>
                      <a:gd name="connsiteY85" fmla="*/ 42947 h 645403"/>
                      <a:gd name="connsiteX86" fmla="*/ 321542 w 331067"/>
                      <a:gd name="connsiteY86" fmla="*/ 40566 h 645403"/>
                      <a:gd name="connsiteX87" fmla="*/ 307254 w 331067"/>
                      <a:gd name="connsiteY87" fmla="*/ 33422 h 645403"/>
                      <a:gd name="connsiteX88" fmla="*/ 297729 w 331067"/>
                      <a:gd name="connsiteY88" fmla="*/ 19134 h 645403"/>
                      <a:gd name="connsiteX89" fmla="*/ 295348 w 331067"/>
                      <a:gd name="connsiteY89" fmla="*/ 11991 h 645403"/>
                      <a:gd name="connsiteX90" fmla="*/ 288204 w 331067"/>
                      <a:gd name="connsiteY90" fmla="*/ 7228 h 645403"/>
                      <a:gd name="connsiteX91" fmla="*/ 290586 w 331067"/>
                      <a:gd name="connsiteY91" fmla="*/ 4847 h 645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331067" h="645403">
                        <a:moveTo>
                          <a:pt x="131042" y="473953"/>
                        </a:moveTo>
                        <a:cubicBezTo>
                          <a:pt x="130220" y="480530"/>
                          <a:pt x="129952" y="492802"/>
                          <a:pt x="126279" y="500147"/>
                        </a:cubicBezTo>
                        <a:cubicBezTo>
                          <a:pt x="124999" y="502707"/>
                          <a:pt x="123752" y="505503"/>
                          <a:pt x="121517" y="507291"/>
                        </a:cubicBezTo>
                        <a:cubicBezTo>
                          <a:pt x="119557" y="508859"/>
                          <a:pt x="116754" y="508878"/>
                          <a:pt x="114373" y="509672"/>
                        </a:cubicBezTo>
                        <a:cubicBezTo>
                          <a:pt x="111080" y="519553"/>
                          <a:pt x="112034" y="521565"/>
                          <a:pt x="97704" y="526341"/>
                        </a:cubicBezTo>
                        <a:lnTo>
                          <a:pt x="83417" y="531103"/>
                        </a:lnTo>
                        <a:lnTo>
                          <a:pt x="76273" y="533484"/>
                        </a:lnTo>
                        <a:cubicBezTo>
                          <a:pt x="71978" y="537779"/>
                          <a:pt x="68878" y="543009"/>
                          <a:pt x="61986" y="543009"/>
                        </a:cubicBezTo>
                        <a:cubicBezTo>
                          <a:pt x="58713" y="543009"/>
                          <a:pt x="55636" y="541422"/>
                          <a:pt x="52461" y="540628"/>
                        </a:cubicBezTo>
                        <a:cubicBezTo>
                          <a:pt x="34998" y="542216"/>
                          <a:pt x="-1863" y="527964"/>
                          <a:pt x="73" y="545391"/>
                        </a:cubicBezTo>
                        <a:cubicBezTo>
                          <a:pt x="867" y="552535"/>
                          <a:pt x="181" y="560003"/>
                          <a:pt x="2454" y="566822"/>
                        </a:cubicBezTo>
                        <a:cubicBezTo>
                          <a:pt x="3519" y="570017"/>
                          <a:pt x="7442" y="571379"/>
                          <a:pt x="9598" y="573966"/>
                        </a:cubicBezTo>
                        <a:cubicBezTo>
                          <a:pt x="11430" y="576164"/>
                          <a:pt x="12337" y="579085"/>
                          <a:pt x="14361" y="581109"/>
                        </a:cubicBezTo>
                        <a:cubicBezTo>
                          <a:pt x="24742" y="591490"/>
                          <a:pt x="45611" y="589666"/>
                          <a:pt x="57223" y="590634"/>
                        </a:cubicBezTo>
                        <a:cubicBezTo>
                          <a:pt x="59604" y="593015"/>
                          <a:pt x="62499" y="594976"/>
                          <a:pt x="64367" y="597778"/>
                        </a:cubicBezTo>
                        <a:cubicBezTo>
                          <a:pt x="65759" y="599867"/>
                          <a:pt x="65625" y="602677"/>
                          <a:pt x="66748" y="604922"/>
                        </a:cubicBezTo>
                        <a:cubicBezTo>
                          <a:pt x="68028" y="607482"/>
                          <a:pt x="69923" y="609685"/>
                          <a:pt x="71511" y="612066"/>
                        </a:cubicBezTo>
                        <a:lnTo>
                          <a:pt x="76273" y="626353"/>
                        </a:lnTo>
                        <a:cubicBezTo>
                          <a:pt x="78769" y="633843"/>
                          <a:pt x="78153" y="635544"/>
                          <a:pt x="85798" y="640641"/>
                        </a:cubicBezTo>
                        <a:cubicBezTo>
                          <a:pt x="87847" y="642007"/>
                          <a:pt x="101197" y="645086"/>
                          <a:pt x="102467" y="645403"/>
                        </a:cubicBezTo>
                        <a:cubicBezTo>
                          <a:pt x="107229" y="643816"/>
                          <a:pt x="113969" y="644818"/>
                          <a:pt x="116754" y="640641"/>
                        </a:cubicBezTo>
                        <a:cubicBezTo>
                          <a:pt x="118342" y="638260"/>
                          <a:pt x="119090" y="635014"/>
                          <a:pt x="121517" y="633497"/>
                        </a:cubicBezTo>
                        <a:cubicBezTo>
                          <a:pt x="125774" y="630836"/>
                          <a:pt x="130934" y="629951"/>
                          <a:pt x="135804" y="628734"/>
                        </a:cubicBezTo>
                        <a:cubicBezTo>
                          <a:pt x="150774" y="624992"/>
                          <a:pt x="142089" y="626816"/>
                          <a:pt x="161998" y="623972"/>
                        </a:cubicBezTo>
                        <a:cubicBezTo>
                          <a:pt x="163252" y="623136"/>
                          <a:pt x="175233" y="617260"/>
                          <a:pt x="171523" y="612066"/>
                        </a:cubicBezTo>
                        <a:cubicBezTo>
                          <a:pt x="168196" y="607408"/>
                          <a:pt x="161998" y="605716"/>
                          <a:pt x="157236" y="602541"/>
                        </a:cubicBezTo>
                        <a:cubicBezTo>
                          <a:pt x="154855" y="600953"/>
                          <a:pt x="152807" y="598683"/>
                          <a:pt x="150092" y="597778"/>
                        </a:cubicBezTo>
                        <a:lnTo>
                          <a:pt x="135804" y="593016"/>
                        </a:lnTo>
                        <a:lnTo>
                          <a:pt x="128661" y="590634"/>
                        </a:lnTo>
                        <a:cubicBezTo>
                          <a:pt x="127073" y="585872"/>
                          <a:pt x="119136" y="577935"/>
                          <a:pt x="123898" y="576347"/>
                        </a:cubicBezTo>
                        <a:cubicBezTo>
                          <a:pt x="128661" y="574759"/>
                          <a:pt x="134009" y="574369"/>
                          <a:pt x="138186" y="571584"/>
                        </a:cubicBezTo>
                        <a:cubicBezTo>
                          <a:pt x="142948" y="568409"/>
                          <a:pt x="146756" y="562331"/>
                          <a:pt x="152473" y="562059"/>
                        </a:cubicBezTo>
                        <a:lnTo>
                          <a:pt x="202479" y="559678"/>
                        </a:lnTo>
                        <a:cubicBezTo>
                          <a:pt x="204137" y="557190"/>
                          <a:pt x="210280" y="549335"/>
                          <a:pt x="209623" y="545391"/>
                        </a:cubicBezTo>
                        <a:cubicBezTo>
                          <a:pt x="209153" y="542568"/>
                          <a:pt x="206693" y="540446"/>
                          <a:pt x="204861" y="538247"/>
                        </a:cubicBezTo>
                        <a:cubicBezTo>
                          <a:pt x="198001" y="530014"/>
                          <a:pt x="199378" y="531656"/>
                          <a:pt x="190573" y="528722"/>
                        </a:cubicBezTo>
                        <a:cubicBezTo>
                          <a:pt x="180616" y="522084"/>
                          <a:pt x="176137" y="520447"/>
                          <a:pt x="169142" y="512053"/>
                        </a:cubicBezTo>
                        <a:cubicBezTo>
                          <a:pt x="167310" y="509854"/>
                          <a:pt x="165967" y="507290"/>
                          <a:pt x="164379" y="504909"/>
                        </a:cubicBezTo>
                        <a:cubicBezTo>
                          <a:pt x="165173" y="497765"/>
                          <a:pt x="165018" y="490451"/>
                          <a:pt x="166761" y="483478"/>
                        </a:cubicBezTo>
                        <a:cubicBezTo>
                          <a:pt x="167455" y="480702"/>
                          <a:pt x="170361" y="478949"/>
                          <a:pt x="171523" y="476334"/>
                        </a:cubicBezTo>
                        <a:cubicBezTo>
                          <a:pt x="173562" y="471747"/>
                          <a:pt x="173502" y="466224"/>
                          <a:pt x="176286" y="462047"/>
                        </a:cubicBezTo>
                        <a:cubicBezTo>
                          <a:pt x="177873" y="459666"/>
                          <a:pt x="179216" y="457102"/>
                          <a:pt x="181048" y="454903"/>
                        </a:cubicBezTo>
                        <a:cubicBezTo>
                          <a:pt x="184810" y="450388"/>
                          <a:pt x="189983" y="445673"/>
                          <a:pt x="195336" y="442997"/>
                        </a:cubicBezTo>
                        <a:cubicBezTo>
                          <a:pt x="197581" y="441875"/>
                          <a:pt x="200098" y="441410"/>
                          <a:pt x="202479" y="440616"/>
                        </a:cubicBezTo>
                        <a:cubicBezTo>
                          <a:pt x="207750" y="437102"/>
                          <a:pt x="213100" y="434209"/>
                          <a:pt x="216767" y="428709"/>
                        </a:cubicBezTo>
                        <a:cubicBezTo>
                          <a:pt x="218159" y="426621"/>
                          <a:pt x="218354" y="423947"/>
                          <a:pt x="219148" y="421566"/>
                        </a:cubicBezTo>
                        <a:cubicBezTo>
                          <a:pt x="208036" y="404897"/>
                          <a:pt x="214386" y="410453"/>
                          <a:pt x="202479" y="402516"/>
                        </a:cubicBezTo>
                        <a:cubicBezTo>
                          <a:pt x="193751" y="389422"/>
                          <a:pt x="202477" y="400529"/>
                          <a:pt x="190573" y="390609"/>
                        </a:cubicBezTo>
                        <a:cubicBezTo>
                          <a:pt x="187986" y="388453"/>
                          <a:pt x="186016" y="385622"/>
                          <a:pt x="183429" y="383466"/>
                        </a:cubicBezTo>
                        <a:cubicBezTo>
                          <a:pt x="163546" y="366897"/>
                          <a:pt x="190004" y="392421"/>
                          <a:pt x="169142" y="371559"/>
                        </a:cubicBezTo>
                        <a:cubicBezTo>
                          <a:pt x="164186" y="351733"/>
                          <a:pt x="170221" y="371337"/>
                          <a:pt x="161998" y="354891"/>
                        </a:cubicBezTo>
                        <a:cubicBezTo>
                          <a:pt x="160875" y="352646"/>
                          <a:pt x="160740" y="349992"/>
                          <a:pt x="159617" y="347747"/>
                        </a:cubicBezTo>
                        <a:cubicBezTo>
                          <a:pt x="157422" y="343356"/>
                          <a:pt x="151659" y="336091"/>
                          <a:pt x="147711" y="333459"/>
                        </a:cubicBezTo>
                        <a:cubicBezTo>
                          <a:pt x="145622" y="332067"/>
                          <a:pt x="142948" y="331872"/>
                          <a:pt x="140567" y="331078"/>
                        </a:cubicBezTo>
                        <a:cubicBezTo>
                          <a:pt x="138979" y="326316"/>
                          <a:pt x="131627" y="319576"/>
                          <a:pt x="135804" y="316791"/>
                        </a:cubicBezTo>
                        <a:cubicBezTo>
                          <a:pt x="138185" y="315203"/>
                          <a:pt x="140388" y="313308"/>
                          <a:pt x="142948" y="312028"/>
                        </a:cubicBezTo>
                        <a:cubicBezTo>
                          <a:pt x="154842" y="306081"/>
                          <a:pt x="184707" y="307484"/>
                          <a:pt x="188192" y="307266"/>
                        </a:cubicBezTo>
                        <a:cubicBezTo>
                          <a:pt x="205321" y="311548"/>
                          <a:pt x="200427" y="306991"/>
                          <a:pt x="195336" y="335841"/>
                        </a:cubicBezTo>
                        <a:cubicBezTo>
                          <a:pt x="194464" y="340785"/>
                          <a:pt x="190573" y="350128"/>
                          <a:pt x="190573" y="350128"/>
                        </a:cubicBezTo>
                        <a:lnTo>
                          <a:pt x="204861" y="359653"/>
                        </a:lnTo>
                        <a:cubicBezTo>
                          <a:pt x="207242" y="361240"/>
                          <a:pt x="209289" y="363511"/>
                          <a:pt x="212004" y="364416"/>
                        </a:cubicBezTo>
                        <a:lnTo>
                          <a:pt x="219148" y="366797"/>
                        </a:lnTo>
                        <a:cubicBezTo>
                          <a:pt x="220736" y="364416"/>
                          <a:pt x="221887" y="361677"/>
                          <a:pt x="223911" y="359653"/>
                        </a:cubicBezTo>
                        <a:cubicBezTo>
                          <a:pt x="228526" y="355038"/>
                          <a:pt x="232389" y="354446"/>
                          <a:pt x="238198" y="352509"/>
                        </a:cubicBezTo>
                        <a:cubicBezTo>
                          <a:pt x="236405" y="334574"/>
                          <a:pt x="239929" y="332204"/>
                          <a:pt x="231054" y="321553"/>
                        </a:cubicBezTo>
                        <a:cubicBezTo>
                          <a:pt x="228898" y="318966"/>
                          <a:pt x="226292" y="316790"/>
                          <a:pt x="223911" y="314409"/>
                        </a:cubicBezTo>
                        <a:cubicBezTo>
                          <a:pt x="228857" y="269891"/>
                          <a:pt x="222615" y="312437"/>
                          <a:pt x="231054" y="278691"/>
                        </a:cubicBezTo>
                        <a:cubicBezTo>
                          <a:pt x="231848" y="275516"/>
                          <a:pt x="232496" y="272301"/>
                          <a:pt x="233436" y="269166"/>
                        </a:cubicBezTo>
                        <a:cubicBezTo>
                          <a:pt x="234879" y="264358"/>
                          <a:pt x="238198" y="254878"/>
                          <a:pt x="238198" y="254878"/>
                        </a:cubicBezTo>
                        <a:cubicBezTo>
                          <a:pt x="238992" y="246941"/>
                          <a:pt x="239451" y="238963"/>
                          <a:pt x="240579" y="231066"/>
                        </a:cubicBezTo>
                        <a:cubicBezTo>
                          <a:pt x="241042" y="227826"/>
                          <a:pt x="242423" y="224769"/>
                          <a:pt x="242961" y="221541"/>
                        </a:cubicBezTo>
                        <a:cubicBezTo>
                          <a:pt x="244806" y="210468"/>
                          <a:pt x="246136" y="199316"/>
                          <a:pt x="247723" y="188203"/>
                        </a:cubicBezTo>
                        <a:lnTo>
                          <a:pt x="250104" y="171534"/>
                        </a:lnTo>
                        <a:cubicBezTo>
                          <a:pt x="257389" y="173356"/>
                          <a:pt x="261292" y="173198"/>
                          <a:pt x="266773" y="178678"/>
                        </a:cubicBezTo>
                        <a:cubicBezTo>
                          <a:pt x="268797" y="180702"/>
                          <a:pt x="269948" y="183441"/>
                          <a:pt x="271536" y="185822"/>
                        </a:cubicBezTo>
                        <a:cubicBezTo>
                          <a:pt x="277257" y="184392"/>
                          <a:pt x="284092" y="183818"/>
                          <a:pt x="288204" y="178678"/>
                        </a:cubicBezTo>
                        <a:cubicBezTo>
                          <a:pt x="289772" y="176718"/>
                          <a:pt x="289792" y="173915"/>
                          <a:pt x="290586" y="171534"/>
                        </a:cubicBezTo>
                        <a:cubicBezTo>
                          <a:pt x="284963" y="154673"/>
                          <a:pt x="284069" y="154965"/>
                          <a:pt x="290586" y="126291"/>
                        </a:cubicBezTo>
                        <a:cubicBezTo>
                          <a:pt x="291855" y="120709"/>
                          <a:pt x="300111" y="112003"/>
                          <a:pt x="300111" y="112003"/>
                        </a:cubicBezTo>
                        <a:cubicBezTo>
                          <a:pt x="300905" y="109622"/>
                          <a:pt x="301370" y="107104"/>
                          <a:pt x="302492" y="104859"/>
                        </a:cubicBezTo>
                        <a:cubicBezTo>
                          <a:pt x="309448" y="90945"/>
                          <a:pt x="305645" y="104538"/>
                          <a:pt x="309636" y="90572"/>
                        </a:cubicBezTo>
                        <a:cubicBezTo>
                          <a:pt x="310535" y="87425"/>
                          <a:pt x="309973" y="83603"/>
                          <a:pt x="312017" y="81047"/>
                        </a:cubicBezTo>
                        <a:cubicBezTo>
                          <a:pt x="313585" y="79087"/>
                          <a:pt x="316780" y="79460"/>
                          <a:pt x="319161" y="78666"/>
                        </a:cubicBezTo>
                        <a:cubicBezTo>
                          <a:pt x="321542" y="77078"/>
                          <a:pt x="324787" y="76330"/>
                          <a:pt x="326304" y="73903"/>
                        </a:cubicBezTo>
                        <a:cubicBezTo>
                          <a:pt x="328965" y="69646"/>
                          <a:pt x="331067" y="59616"/>
                          <a:pt x="331067" y="59616"/>
                        </a:cubicBezTo>
                        <a:cubicBezTo>
                          <a:pt x="330273" y="54060"/>
                          <a:pt x="331196" y="47967"/>
                          <a:pt x="328686" y="42947"/>
                        </a:cubicBezTo>
                        <a:cubicBezTo>
                          <a:pt x="327563" y="40702"/>
                          <a:pt x="323787" y="41689"/>
                          <a:pt x="321542" y="40566"/>
                        </a:cubicBezTo>
                        <a:cubicBezTo>
                          <a:pt x="303077" y="31334"/>
                          <a:pt x="325210" y="39407"/>
                          <a:pt x="307254" y="33422"/>
                        </a:cubicBezTo>
                        <a:cubicBezTo>
                          <a:pt x="304079" y="28659"/>
                          <a:pt x="299539" y="24564"/>
                          <a:pt x="297729" y="19134"/>
                        </a:cubicBezTo>
                        <a:cubicBezTo>
                          <a:pt x="296935" y="16753"/>
                          <a:pt x="296916" y="13951"/>
                          <a:pt x="295348" y="11991"/>
                        </a:cubicBezTo>
                        <a:cubicBezTo>
                          <a:pt x="293560" y="9756"/>
                          <a:pt x="290585" y="8816"/>
                          <a:pt x="288204" y="7228"/>
                        </a:cubicBezTo>
                        <a:cubicBezTo>
                          <a:pt x="291088" y="-1422"/>
                          <a:pt x="290586" y="-2426"/>
                          <a:pt x="290586" y="4847"/>
                        </a:cubicBezTo>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87" name="Полилиния 186"/>
                  <p:cNvSpPr/>
                  <p:nvPr/>
                </p:nvSpPr>
                <p:spPr>
                  <a:xfrm>
                    <a:off x="3712391" y="2786975"/>
                    <a:ext cx="33449" cy="45422"/>
                  </a:xfrm>
                  <a:custGeom>
                    <a:avLst/>
                    <a:gdLst>
                      <a:gd name="connsiteX0" fmla="*/ 33449 w 33449"/>
                      <a:gd name="connsiteY0" fmla="*/ 30957 h 45422"/>
                      <a:gd name="connsiteX1" fmla="*/ 26305 w 33449"/>
                      <a:gd name="connsiteY1" fmla="*/ 19050 h 45422"/>
                      <a:gd name="connsiteX2" fmla="*/ 21543 w 33449"/>
                      <a:gd name="connsiteY2" fmla="*/ 4763 h 45422"/>
                      <a:gd name="connsiteX3" fmla="*/ 4874 w 33449"/>
                      <a:gd name="connsiteY3" fmla="*/ 0 h 45422"/>
                      <a:gd name="connsiteX4" fmla="*/ 111 w 33449"/>
                      <a:gd name="connsiteY4" fmla="*/ 7144 h 45422"/>
                      <a:gd name="connsiteX5" fmla="*/ 2493 w 33449"/>
                      <a:gd name="connsiteY5" fmla="*/ 26194 h 45422"/>
                      <a:gd name="connsiteX6" fmla="*/ 4874 w 33449"/>
                      <a:gd name="connsiteY6" fmla="*/ 33338 h 45422"/>
                      <a:gd name="connsiteX7" fmla="*/ 12018 w 33449"/>
                      <a:gd name="connsiteY7" fmla="*/ 38100 h 45422"/>
                      <a:gd name="connsiteX8" fmla="*/ 14399 w 33449"/>
                      <a:gd name="connsiteY8" fmla="*/ 45244 h 45422"/>
                      <a:gd name="connsiteX9" fmla="*/ 23924 w 33449"/>
                      <a:gd name="connsiteY9" fmla="*/ 30957 h 45422"/>
                      <a:gd name="connsiteX10" fmla="*/ 33449 w 33449"/>
                      <a:gd name="connsiteY10" fmla="*/ 30957 h 4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449" h="45422">
                        <a:moveTo>
                          <a:pt x="33449" y="30957"/>
                        </a:moveTo>
                        <a:cubicBezTo>
                          <a:pt x="31068" y="26988"/>
                          <a:pt x="28220" y="23264"/>
                          <a:pt x="26305" y="19050"/>
                        </a:cubicBezTo>
                        <a:cubicBezTo>
                          <a:pt x="24228" y="14480"/>
                          <a:pt x="26413" y="5980"/>
                          <a:pt x="21543" y="4763"/>
                        </a:cubicBezTo>
                        <a:cubicBezTo>
                          <a:pt x="9583" y="1773"/>
                          <a:pt x="15123" y="3417"/>
                          <a:pt x="4874" y="0"/>
                        </a:cubicBezTo>
                        <a:cubicBezTo>
                          <a:pt x="3286" y="2381"/>
                          <a:pt x="370" y="4294"/>
                          <a:pt x="111" y="7144"/>
                        </a:cubicBezTo>
                        <a:cubicBezTo>
                          <a:pt x="-468" y="13517"/>
                          <a:pt x="1348" y="19898"/>
                          <a:pt x="2493" y="26194"/>
                        </a:cubicBezTo>
                        <a:cubicBezTo>
                          <a:pt x="2942" y="28664"/>
                          <a:pt x="3306" y="31378"/>
                          <a:pt x="4874" y="33338"/>
                        </a:cubicBezTo>
                        <a:cubicBezTo>
                          <a:pt x="6662" y="35573"/>
                          <a:pt x="9637" y="36513"/>
                          <a:pt x="12018" y="38100"/>
                        </a:cubicBezTo>
                        <a:cubicBezTo>
                          <a:pt x="12812" y="40481"/>
                          <a:pt x="12247" y="46535"/>
                          <a:pt x="14399" y="45244"/>
                        </a:cubicBezTo>
                        <a:cubicBezTo>
                          <a:pt x="19307" y="42299"/>
                          <a:pt x="19878" y="35005"/>
                          <a:pt x="23924" y="30957"/>
                        </a:cubicBezTo>
                        <a:lnTo>
                          <a:pt x="33449" y="30957"/>
                        </a:ln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88" name="Полилиния 187"/>
                  <p:cNvSpPr/>
                  <p:nvPr/>
                </p:nvSpPr>
                <p:spPr>
                  <a:xfrm>
                    <a:off x="3781468" y="2593246"/>
                    <a:ext cx="31506" cy="24661"/>
                  </a:xfrm>
                  <a:custGeom>
                    <a:avLst/>
                    <a:gdLst>
                      <a:gd name="connsiteX0" fmla="*/ 31047 w 31506"/>
                      <a:gd name="connsiteY0" fmla="*/ 848 h 24661"/>
                      <a:gd name="connsiteX1" fmla="*/ 4853 w 31506"/>
                      <a:gd name="connsiteY1" fmla="*/ 3229 h 24661"/>
                      <a:gd name="connsiteX2" fmla="*/ 91 w 31506"/>
                      <a:gd name="connsiteY2" fmla="*/ 10373 h 24661"/>
                      <a:gd name="connsiteX3" fmla="*/ 9616 w 31506"/>
                      <a:gd name="connsiteY3" fmla="*/ 24661 h 24661"/>
                      <a:gd name="connsiteX4" fmla="*/ 14378 w 31506"/>
                      <a:gd name="connsiteY4" fmla="*/ 17517 h 24661"/>
                      <a:gd name="connsiteX5" fmla="*/ 21522 w 31506"/>
                      <a:gd name="connsiteY5" fmla="*/ 15136 h 24661"/>
                      <a:gd name="connsiteX6" fmla="*/ 31047 w 31506"/>
                      <a:gd name="connsiteY6" fmla="*/ 848 h 24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06" h="24661">
                        <a:moveTo>
                          <a:pt x="31047" y="848"/>
                        </a:moveTo>
                        <a:cubicBezTo>
                          <a:pt x="28269" y="-1137"/>
                          <a:pt x="13233" y="651"/>
                          <a:pt x="4853" y="3229"/>
                        </a:cubicBezTo>
                        <a:cubicBezTo>
                          <a:pt x="2118" y="4071"/>
                          <a:pt x="-530" y="7579"/>
                          <a:pt x="91" y="10373"/>
                        </a:cubicBezTo>
                        <a:cubicBezTo>
                          <a:pt x="1333" y="15961"/>
                          <a:pt x="9616" y="24661"/>
                          <a:pt x="9616" y="24661"/>
                        </a:cubicBezTo>
                        <a:cubicBezTo>
                          <a:pt x="11203" y="22280"/>
                          <a:pt x="12143" y="19305"/>
                          <a:pt x="14378" y="17517"/>
                        </a:cubicBezTo>
                        <a:cubicBezTo>
                          <a:pt x="16338" y="15949"/>
                          <a:pt x="19191" y="16068"/>
                          <a:pt x="21522" y="15136"/>
                        </a:cubicBezTo>
                        <a:cubicBezTo>
                          <a:pt x="23170" y="14477"/>
                          <a:pt x="33825" y="2833"/>
                          <a:pt x="31047" y="848"/>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89" name="Полилиния 188"/>
                  <p:cNvSpPr/>
                  <p:nvPr/>
                </p:nvSpPr>
                <p:spPr>
                  <a:xfrm>
                    <a:off x="2928898" y="2539258"/>
                    <a:ext cx="183529" cy="245659"/>
                  </a:xfrm>
                  <a:custGeom>
                    <a:avLst/>
                    <a:gdLst>
                      <a:gd name="connsiteX0" fmla="*/ 104948 w 183529"/>
                      <a:gd name="connsiteY0" fmla="*/ 245336 h 245659"/>
                      <a:gd name="connsiteX1" fmla="*/ 90661 w 183529"/>
                      <a:gd name="connsiteY1" fmla="*/ 228667 h 245659"/>
                      <a:gd name="connsiteX2" fmla="*/ 85898 w 183529"/>
                      <a:gd name="connsiteY2" fmla="*/ 221524 h 245659"/>
                      <a:gd name="connsiteX3" fmla="*/ 71611 w 183529"/>
                      <a:gd name="connsiteY3" fmla="*/ 211999 h 245659"/>
                      <a:gd name="connsiteX4" fmla="*/ 66848 w 183529"/>
                      <a:gd name="connsiteY4" fmla="*/ 204855 h 245659"/>
                      <a:gd name="connsiteX5" fmla="*/ 62086 w 183529"/>
                      <a:gd name="connsiteY5" fmla="*/ 190567 h 245659"/>
                      <a:gd name="connsiteX6" fmla="*/ 54942 w 183529"/>
                      <a:gd name="connsiteY6" fmla="*/ 154849 h 245659"/>
                      <a:gd name="connsiteX7" fmla="*/ 47798 w 183529"/>
                      <a:gd name="connsiteY7" fmla="*/ 150086 h 245659"/>
                      <a:gd name="connsiteX8" fmla="*/ 43036 w 183529"/>
                      <a:gd name="connsiteY8" fmla="*/ 152467 h 245659"/>
                      <a:gd name="connsiteX9" fmla="*/ 33511 w 183529"/>
                      <a:gd name="connsiteY9" fmla="*/ 150086 h 245659"/>
                      <a:gd name="connsiteX10" fmla="*/ 28748 w 183529"/>
                      <a:gd name="connsiteY10" fmla="*/ 142942 h 245659"/>
                      <a:gd name="connsiteX11" fmla="*/ 21604 w 183529"/>
                      <a:gd name="connsiteY11" fmla="*/ 135799 h 245659"/>
                      <a:gd name="connsiteX12" fmla="*/ 19223 w 183529"/>
                      <a:gd name="connsiteY12" fmla="*/ 128655 h 245659"/>
                      <a:gd name="connsiteX13" fmla="*/ 12079 w 183529"/>
                      <a:gd name="connsiteY13" fmla="*/ 123892 h 245659"/>
                      <a:gd name="connsiteX14" fmla="*/ 173 w 183529"/>
                      <a:gd name="connsiteY14" fmla="*/ 107224 h 245659"/>
                      <a:gd name="connsiteX15" fmla="*/ 2554 w 183529"/>
                      <a:gd name="connsiteY15" fmla="*/ 81030 h 245659"/>
                      <a:gd name="connsiteX16" fmla="*/ 16842 w 183529"/>
                      <a:gd name="connsiteY16" fmla="*/ 78649 h 245659"/>
                      <a:gd name="connsiteX17" fmla="*/ 21604 w 183529"/>
                      <a:gd name="connsiteY17" fmla="*/ 64361 h 245659"/>
                      <a:gd name="connsiteX18" fmla="*/ 28748 w 183529"/>
                      <a:gd name="connsiteY18" fmla="*/ 69124 h 245659"/>
                      <a:gd name="connsiteX19" fmla="*/ 43036 w 183529"/>
                      <a:gd name="connsiteY19" fmla="*/ 73886 h 245659"/>
                      <a:gd name="connsiteX20" fmla="*/ 47798 w 183529"/>
                      <a:gd name="connsiteY20" fmla="*/ 59599 h 245659"/>
                      <a:gd name="connsiteX21" fmla="*/ 59704 w 183529"/>
                      <a:gd name="connsiteY21" fmla="*/ 45311 h 245659"/>
                      <a:gd name="connsiteX22" fmla="*/ 66848 w 183529"/>
                      <a:gd name="connsiteY22" fmla="*/ 31024 h 245659"/>
                      <a:gd name="connsiteX23" fmla="*/ 78754 w 183529"/>
                      <a:gd name="connsiteY23" fmla="*/ 14355 h 245659"/>
                      <a:gd name="connsiteX24" fmla="*/ 85898 w 183529"/>
                      <a:gd name="connsiteY24" fmla="*/ 9592 h 245659"/>
                      <a:gd name="connsiteX25" fmla="*/ 107329 w 183529"/>
                      <a:gd name="connsiteY25" fmla="*/ 7211 h 245659"/>
                      <a:gd name="connsiteX26" fmla="*/ 114473 w 183529"/>
                      <a:gd name="connsiteY26" fmla="*/ 4830 h 245659"/>
                      <a:gd name="connsiteX27" fmla="*/ 121617 w 183529"/>
                      <a:gd name="connsiteY27" fmla="*/ 67 h 245659"/>
                      <a:gd name="connsiteX28" fmla="*/ 135904 w 183529"/>
                      <a:gd name="connsiteY28" fmla="*/ 9592 h 245659"/>
                      <a:gd name="connsiteX29" fmla="*/ 140667 w 183529"/>
                      <a:gd name="connsiteY29" fmla="*/ 16736 h 245659"/>
                      <a:gd name="connsiteX30" fmla="*/ 147811 w 183529"/>
                      <a:gd name="connsiteY30" fmla="*/ 23880 h 245659"/>
                      <a:gd name="connsiteX31" fmla="*/ 150192 w 183529"/>
                      <a:gd name="connsiteY31" fmla="*/ 31024 h 245659"/>
                      <a:gd name="connsiteX32" fmla="*/ 147811 w 183529"/>
                      <a:gd name="connsiteY32" fmla="*/ 42930 h 245659"/>
                      <a:gd name="connsiteX33" fmla="*/ 133523 w 183529"/>
                      <a:gd name="connsiteY33" fmla="*/ 54836 h 245659"/>
                      <a:gd name="connsiteX34" fmla="*/ 119236 w 183529"/>
                      <a:gd name="connsiteY34" fmla="*/ 52455 h 245659"/>
                      <a:gd name="connsiteX35" fmla="*/ 112092 w 183529"/>
                      <a:gd name="connsiteY35" fmla="*/ 47692 h 245659"/>
                      <a:gd name="connsiteX36" fmla="*/ 102567 w 183529"/>
                      <a:gd name="connsiteY36" fmla="*/ 45311 h 245659"/>
                      <a:gd name="connsiteX37" fmla="*/ 95423 w 183529"/>
                      <a:gd name="connsiteY37" fmla="*/ 50074 h 245659"/>
                      <a:gd name="connsiteX38" fmla="*/ 95423 w 183529"/>
                      <a:gd name="connsiteY38" fmla="*/ 71505 h 245659"/>
                      <a:gd name="connsiteX39" fmla="*/ 100186 w 183529"/>
                      <a:gd name="connsiteY39" fmla="*/ 85792 h 245659"/>
                      <a:gd name="connsiteX40" fmla="*/ 114473 w 183529"/>
                      <a:gd name="connsiteY40" fmla="*/ 92936 h 245659"/>
                      <a:gd name="connsiteX41" fmla="*/ 138286 w 183529"/>
                      <a:gd name="connsiteY41" fmla="*/ 100080 h 245659"/>
                      <a:gd name="connsiteX42" fmla="*/ 145429 w 183529"/>
                      <a:gd name="connsiteY42" fmla="*/ 102461 h 245659"/>
                      <a:gd name="connsiteX43" fmla="*/ 150192 w 183529"/>
                      <a:gd name="connsiteY43" fmla="*/ 109605 h 245659"/>
                      <a:gd name="connsiteX44" fmla="*/ 157336 w 183529"/>
                      <a:gd name="connsiteY44" fmla="*/ 114367 h 245659"/>
                      <a:gd name="connsiteX45" fmla="*/ 166861 w 183529"/>
                      <a:gd name="connsiteY45" fmla="*/ 123892 h 245659"/>
                      <a:gd name="connsiteX46" fmla="*/ 181148 w 183529"/>
                      <a:gd name="connsiteY46" fmla="*/ 135799 h 245659"/>
                      <a:gd name="connsiteX47" fmla="*/ 183529 w 183529"/>
                      <a:gd name="connsiteY47" fmla="*/ 142942 h 245659"/>
                      <a:gd name="connsiteX48" fmla="*/ 181148 w 183529"/>
                      <a:gd name="connsiteY48" fmla="*/ 157230 h 245659"/>
                      <a:gd name="connsiteX49" fmla="*/ 178767 w 183529"/>
                      <a:gd name="connsiteY49" fmla="*/ 164374 h 245659"/>
                      <a:gd name="connsiteX50" fmla="*/ 159717 w 183529"/>
                      <a:gd name="connsiteY50" fmla="*/ 161992 h 245659"/>
                      <a:gd name="connsiteX51" fmla="*/ 145429 w 183529"/>
                      <a:gd name="connsiteY51" fmla="*/ 154849 h 245659"/>
                      <a:gd name="connsiteX52" fmla="*/ 133523 w 183529"/>
                      <a:gd name="connsiteY52" fmla="*/ 135799 h 245659"/>
                      <a:gd name="connsiteX53" fmla="*/ 114473 w 183529"/>
                      <a:gd name="connsiteY53" fmla="*/ 131036 h 245659"/>
                      <a:gd name="connsiteX54" fmla="*/ 112092 w 183529"/>
                      <a:gd name="connsiteY54" fmla="*/ 152467 h 245659"/>
                      <a:gd name="connsiteX55" fmla="*/ 109711 w 183529"/>
                      <a:gd name="connsiteY55" fmla="*/ 159611 h 245659"/>
                      <a:gd name="connsiteX56" fmla="*/ 112092 w 183529"/>
                      <a:gd name="connsiteY56" fmla="*/ 204855 h 245659"/>
                      <a:gd name="connsiteX57" fmla="*/ 107329 w 183529"/>
                      <a:gd name="connsiteY57" fmla="*/ 221524 h 245659"/>
                      <a:gd name="connsiteX58" fmla="*/ 104948 w 183529"/>
                      <a:gd name="connsiteY58" fmla="*/ 245336 h 24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83529" h="245659">
                        <a:moveTo>
                          <a:pt x="104948" y="245336"/>
                        </a:moveTo>
                        <a:cubicBezTo>
                          <a:pt x="102170" y="246527"/>
                          <a:pt x="107150" y="245156"/>
                          <a:pt x="90661" y="228667"/>
                        </a:cubicBezTo>
                        <a:cubicBezTo>
                          <a:pt x="88637" y="226643"/>
                          <a:pt x="88052" y="223408"/>
                          <a:pt x="85898" y="221524"/>
                        </a:cubicBezTo>
                        <a:cubicBezTo>
                          <a:pt x="81590" y="217755"/>
                          <a:pt x="71611" y="211999"/>
                          <a:pt x="71611" y="211999"/>
                        </a:cubicBezTo>
                        <a:cubicBezTo>
                          <a:pt x="70023" y="209618"/>
                          <a:pt x="68010" y="207470"/>
                          <a:pt x="66848" y="204855"/>
                        </a:cubicBezTo>
                        <a:cubicBezTo>
                          <a:pt x="64809" y="200267"/>
                          <a:pt x="62086" y="190567"/>
                          <a:pt x="62086" y="190567"/>
                        </a:cubicBezTo>
                        <a:cubicBezTo>
                          <a:pt x="60995" y="177476"/>
                          <a:pt x="64548" y="164455"/>
                          <a:pt x="54942" y="154849"/>
                        </a:cubicBezTo>
                        <a:cubicBezTo>
                          <a:pt x="52918" y="152825"/>
                          <a:pt x="50179" y="151674"/>
                          <a:pt x="47798" y="150086"/>
                        </a:cubicBezTo>
                        <a:cubicBezTo>
                          <a:pt x="42217" y="133339"/>
                          <a:pt x="48849" y="148979"/>
                          <a:pt x="43036" y="152467"/>
                        </a:cubicBezTo>
                        <a:cubicBezTo>
                          <a:pt x="40230" y="154151"/>
                          <a:pt x="36686" y="150880"/>
                          <a:pt x="33511" y="150086"/>
                        </a:cubicBezTo>
                        <a:cubicBezTo>
                          <a:pt x="31923" y="147705"/>
                          <a:pt x="30580" y="145141"/>
                          <a:pt x="28748" y="142942"/>
                        </a:cubicBezTo>
                        <a:cubicBezTo>
                          <a:pt x="26592" y="140355"/>
                          <a:pt x="23472" y="138601"/>
                          <a:pt x="21604" y="135799"/>
                        </a:cubicBezTo>
                        <a:cubicBezTo>
                          <a:pt x="20212" y="133710"/>
                          <a:pt x="20791" y="130615"/>
                          <a:pt x="19223" y="128655"/>
                        </a:cubicBezTo>
                        <a:cubicBezTo>
                          <a:pt x="17435" y="126420"/>
                          <a:pt x="14278" y="125724"/>
                          <a:pt x="12079" y="123892"/>
                        </a:cubicBezTo>
                        <a:cubicBezTo>
                          <a:pt x="3805" y="116997"/>
                          <a:pt x="4988" y="116853"/>
                          <a:pt x="173" y="107224"/>
                        </a:cubicBezTo>
                        <a:cubicBezTo>
                          <a:pt x="967" y="98493"/>
                          <a:pt x="-1864" y="88603"/>
                          <a:pt x="2554" y="81030"/>
                        </a:cubicBezTo>
                        <a:cubicBezTo>
                          <a:pt x="4987" y="76859"/>
                          <a:pt x="14283" y="82743"/>
                          <a:pt x="16842" y="78649"/>
                        </a:cubicBezTo>
                        <a:cubicBezTo>
                          <a:pt x="26278" y="63553"/>
                          <a:pt x="3694" y="58391"/>
                          <a:pt x="21604" y="64361"/>
                        </a:cubicBezTo>
                        <a:cubicBezTo>
                          <a:pt x="23985" y="65949"/>
                          <a:pt x="26133" y="67962"/>
                          <a:pt x="28748" y="69124"/>
                        </a:cubicBezTo>
                        <a:cubicBezTo>
                          <a:pt x="33336" y="71163"/>
                          <a:pt x="43036" y="73886"/>
                          <a:pt x="43036" y="73886"/>
                        </a:cubicBezTo>
                        <a:cubicBezTo>
                          <a:pt x="44623" y="69124"/>
                          <a:pt x="44248" y="63149"/>
                          <a:pt x="47798" y="59599"/>
                        </a:cubicBezTo>
                        <a:cubicBezTo>
                          <a:pt x="53066" y="54331"/>
                          <a:pt x="56388" y="51944"/>
                          <a:pt x="59704" y="45311"/>
                        </a:cubicBezTo>
                        <a:cubicBezTo>
                          <a:pt x="69560" y="25599"/>
                          <a:pt x="53205" y="51488"/>
                          <a:pt x="66848" y="31024"/>
                        </a:cubicBezTo>
                        <a:cubicBezTo>
                          <a:pt x="72405" y="14355"/>
                          <a:pt x="66848" y="18324"/>
                          <a:pt x="78754" y="14355"/>
                        </a:cubicBezTo>
                        <a:cubicBezTo>
                          <a:pt x="81135" y="12767"/>
                          <a:pt x="83121" y="10286"/>
                          <a:pt x="85898" y="9592"/>
                        </a:cubicBezTo>
                        <a:cubicBezTo>
                          <a:pt x="92871" y="7849"/>
                          <a:pt x="100239" y="8393"/>
                          <a:pt x="107329" y="7211"/>
                        </a:cubicBezTo>
                        <a:cubicBezTo>
                          <a:pt x="109805" y="6798"/>
                          <a:pt x="112092" y="5624"/>
                          <a:pt x="114473" y="4830"/>
                        </a:cubicBezTo>
                        <a:cubicBezTo>
                          <a:pt x="116854" y="3242"/>
                          <a:pt x="118823" y="-554"/>
                          <a:pt x="121617" y="67"/>
                        </a:cubicBezTo>
                        <a:cubicBezTo>
                          <a:pt x="127204" y="1309"/>
                          <a:pt x="135904" y="9592"/>
                          <a:pt x="135904" y="9592"/>
                        </a:cubicBezTo>
                        <a:cubicBezTo>
                          <a:pt x="137492" y="11973"/>
                          <a:pt x="138835" y="14537"/>
                          <a:pt x="140667" y="16736"/>
                        </a:cubicBezTo>
                        <a:cubicBezTo>
                          <a:pt x="142823" y="19323"/>
                          <a:pt x="145943" y="21078"/>
                          <a:pt x="147811" y="23880"/>
                        </a:cubicBezTo>
                        <a:cubicBezTo>
                          <a:pt x="149203" y="25969"/>
                          <a:pt x="149398" y="28643"/>
                          <a:pt x="150192" y="31024"/>
                        </a:cubicBezTo>
                        <a:cubicBezTo>
                          <a:pt x="149398" y="34993"/>
                          <a:pt x="149621" y="39310"/>
                          <a:pt x="147811" y="42930"/>
                        </a:cubicBezTo>
                        <a:cubicBezTo>
                          <a:pt x="145519" y="47515"/>
                          <a:pt x="137627" y="52101"/>
                          <a:pt x="133523" y="54836"/>
                        </a:cubicBezTo>
                        <a:cubicBezTo>
                          <a:pt x="128761" y="54042"/>
                          <a:pt x="123816" y="53982"/>
                          <a:pt x="119236" y="52455"/>
                        </a:cubicBezTo>
                        <a:cubicBezTo>
                          <a:pt x="116521" y="51550"/>
                          <a:pt x="114723" y="48819"/>
                          <a:pt x="112092" y="47692"/>
                        </a:cubicBezTo>
                        <a:cubicBezTo>
                          <a:pt x="109084" y="46403"/>
                          <a:pt x="105742" y="46105"/>
                          <a:pt x="102567" y="45311"/>
                        </a:cubicBezTo>
                        <a:cubicBezTo>
                          <a:pt x="100186" y="46899"/>
                          <a:pt x="97211" y="47839"/>
                          <a:pt x="95423" y="50074"/>
                        </a:cubicBezTo>
                        <a:cubicBezTo>
                          <a:pt x="90766" y="55895"/>
                          <a:pt x="94071" y="66096"/>
                          <a:pt x="95423" y="71505"/>
                        </a:cubicBezTo>
                        <a:cubicBezTo>
                          <a:pt x="96641" y="76375"/>
                          <a:pt x="95424" y="84204"/>
                          <a:pt x="100186" y="85792"/>
                        </a:cubicBezTo>
                        <a:cubicBezTo>
                          <a:pt x="126255" y="94485"/>
                          <a:pt x="86756" y="80618"/>
                          <a:pt x="114473" y="92936"/>
                        </a:cubicBezTo>
                        <a:cubicBezTo>
                          <a:pt x="124665" y="97466"/>
                          <a:pt x="128585" y="97308"/>
                          <a:pt x="138286" y="100080"/>
                        </a:cubicBezTo>
                        <a:cubicBezTo>
                          <a:pt x="140699" y="100769"/>
                          <a:pt x="143048" y="101667"/>
                          <a:pt x="145429" y="102461"/>
                        </a:cubicBezTo>
                        <a:cubicBezTo>
                          <a:pt x="147017" y="104842"/>
                          <a:pt x="148168" y="107581"/>
                          <a:pt x="150192" y="109605"/>
                        </a:cubicBezTo>
                        <a:cubicBezTo>
                          <a:pt x="152216" y="111629"/>
                          <a:pt x="155548" y="112132"/>
                          <a:pt x="157336" y="114367"/>
                        </a:cubicBezTo>
                        <a:cubicBezTo>
                          <a:pt x="166573" y="125913"/>
                          <a:pt x="151274" y="118697"/>
                          <a:pt x="166861" y="123892"/>
                        </a:cubicBezTo>
                        <a:cubicBezTo>
                          <a:pt x="172131" y="127406"/>
                          <a:pt x="177482" y="130300"/>
                          <a:pt x="181148" y="135799"/>
                        </a:cubicBezTo>
                        <a:cubicBezTo>
                          <a:pt x="182540" y="137887"/>
                          <a:pt x="182735" y="140561"/>
                          <a:pt x="183529" y="142942"/>
                        </a:cubicBezTo>
                        <a:cubicBezTo>
                          <a:pt x="182735" y="147705"/>
                          <a:pt x="182195" y="152517"/>
                          <a:pt x="181148" y="157230"/>
                        </a:cubicBezTo>
                        <a:cubicBezTo>
                          <a:pt x="180604" y="159680"/>
                          <a:pt x="181217" y="163830"/>
                          <a:pt x="178767" y="164374"/>
                        </a:cubicBezTo>
                        <a:cubicBezTo>
                          <a:pt x="172520" y="165762"/>
                          <a:pt x="166067" y="162786"/>
                          <a:pt x="159717" y="161992"/>
                        </a:cubicBezTo>
                        <a:cubicBezTo>
                          <a:pt x="155825" y="160695"/>
                          <a:pt x="147858" y="158736"/>
                          <a:pt x="145429" y="154849"/>
                        </a:cubicBezTo>
                        <a:cubicBezTo>
                          <a:pt x="131261" y="132179"/>
                          <a:pt x="149691" y="146576"/>
                          <a:pt x="133523" y="135799"/>
                        </a:cubicBezTo>
                        <a:cubicBezTo>
                          <a:pt x="131599" y="130025"/>
                          <a:pt x="128638" y="113330"/>
                          <a:pt x="114473" y="131036"/>
                        </a:cubicBezTo>
                        <a:cubicBezTo>
                          <a:pt x="109983" y="136649"/>
                          <a:pt x="113274" y="145377"/>
                          <a:pt x="112092" y="152467"/>
                        </a:cubicBezTo>
                        <a:cubicBezTo>
                          <a:pt x="111679" y="154943"/>
                          <a:pt x="110505" y="157230"/>
                          <a:pt x="109711" y="159611"/>
                        </a:cubicBezTo>
                        <a:cubicBezTo>
                          <a:pt x="110505" y="174692"/>
                          <a:pt x="112092" y="189753"/>
                          <a:pt x="112092" y="204855"/>
                        </a:cubicBezTo>
                        <a:cubicBezTo>
                          <a:pt x="112092" y="204919"/>
                          <a:pt x="108453" y="220400"/>
                          <a:pt x="107329" y="221524"/>
                        </a:cubicBezTo>
                        <a:cubicBezTo>
                          <a:pt x="99433" y="229420"/>
                          <a:pt x="107726" y="244145"/>
                          <a:pt x="104948" y="245336"/>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grpSp>
            <p:sp>
              <p:nvSpPr>
                <p:cNvPr id="109" name="Полилиния 108"/>
                <p:cNvSpPr/>
                <p:nvPr/>
              </p:nvSpPr>
              <p:spPr>
                <a:xfrm rot="5400000">
                  <a:off x="2347906" y="3595798"/>
                  <a:ext cx="607794" cy="483563"/>
                </a:xfrm>
                <a:custGeom>
                  <a:avLst/>
                  <a:gdLst>
                    <a:gd name="connsiteX0" fmla="*/ 576853 w 607809"/>
                    <a:gd name="connsiteY0" fmla="*/ 93070 h 483595"/>
                    <a:gd name="connsiteX1" fmla="*/ 586378 w 607809"/>
                    <a:gd name="connsiteY1" fmla="*/ 69257 h 483595"/>
                    <a:gd name="connsiteX2" fmla="*/ 593522 w 607809"/>
                    <a:gd name="connsiteY2" fmla="*/ 71639 h 483595"/>
                    <a:gd name="connsiteX3" fmla="*/ 603047 w 607809"/>
                    <a:gd name="connsiteY3" fmla="*/ 85926 h 483595"/>
                    <a:gd name="connsiteX4" fmla="*/ 607809 w 607809"/>
                    <a:gd name="connsiteY4" fmla="*/ 102595 h 483595"/>
                    <a:gd name="connsiteX5" fmla="*/ 600665 w 607809"/>
                    <a:gd name="connsiteY5" fmla="*/ 107357 h 483595"/>
                    <a:gd name="connsiteX6" fmla="*/ 593522 w 607809"/>
                    <a:gd name="connsiteY6" fmla="*/ 104976 h 483595"/>
                    <a:gd name="connsiteX7" fmla="*/ 572090 w 607809"/>
                    <a:gd name="connsiteY7" fmla="*/ 93070 h 483595"/>
                    <a:gd name="connsiteX8" fmla="*/ 564947 w 607809"/>
                    <a:gd name="connsiteY8" fmla="*/ 97832 h 483595"/>
                    <a:gd name="connsiteX9" fmla="*/ 557803 w 607809"/>
                    <a:gd name="connsiteY9" fmla="*/ 104976 h 483595"/>
                    <a:gd name="connsiteX10" fmla="*/ 550659 w 607809"/>
                    <a:gd name="connsiteY10" fmla="*/ 107357 h 483595"/>
                    <a:gd name="connsiteX11" fmla="*/ 543515 w 607809"/>
                    <a:gd name="connsiteY11" fmla="*/ 104976 h 483595"/>
                    <a:gd name="connsiteX12" fmla="*/ 545897 w 607809"/>
                    <a:gd name="connsiteY12" fmla="*/ 90689 h 483595"/>
                    <a:gd name="connsiteX13" fmla="*/ 545897 w 607809"/>
                    <a:gd name="connsiteY13" fmla="*/ 47826 h 483595"/>
                    <a:gd name="connsiteX14" fmla="*/ 538753 w 607809"/>
                    <a:gd name="connsiteY14" fmla="*/ 40682 h 483595"/>
                    <a:gd name="connsiteX15" fmla="*/ 536372 w 607809"/>
                    <a:gd name="connsiteY15" fmla="*/ 33539 h 483595"/>
                    <a:gd name="connsiteX16" fmla="*/ 531609 w 607809"/>
                    <a:gd name="connsiteY16" fmla="*/ 26395 h 483595"/>
                    <a:gd name="connsiteX17" fmla="*/ 522084 w 607809"/>
                    <a:gd name="connsiteY17" fmla="*/ 201 h 483595"/>
                    <a:gd name="connsiteX18" fmla="*/ 500653 w 607809"/>
                    <a:gd name="connsiteY18" fmla="*/ 2582 h 483595"/>
                    <a:gd name="connsiteX19" fmla="*/ 495890 w 607809"/>
                    <a:gd name="connsiteY19" fmla="*/ 26395 h 483595"/>
                    <a:gd name="connsiteX20" fmla="*/ 481603 w 607809"/>
                    <a:gd name="connsiteY20" fmla="*/ 35920 h 483595"/>
                    <a:gd name="connsiteX21" fmla="*/ 474459 w 607809"/>
                    <a:gd name="connsiteY21" fmla="*/ 40682 h 483595"/>
                    <a:gd name="connsiteX22" fmla="*/ 469697 w 607809"/>
                    <a:gd name="connsiteY22" fmla="*/ 47826 h 483595"/>
                    <a:gd name="connsiteX23" fmla="*/ 474459 w 607809"/>
                    <a:gd name="connsiteY23" fmla="*/ 66876 h 483595"/>
                    <a:gd name="connsiteX24" fmla="*/ 472078 w 607809"/>
                    <a:gd name="connsiteY24" fmla="*/ 83545 h 483595"/>
                    <a:gd name="connsiteX25" fmla="*/ 467315 w 607809"/>
                    <a:gd name="connsiteY25" fmla="*/ 90689 h 483595"/>
                    <a:gd name="connsiteX26" fmla="*/ 464934 w 607809"/>
                    <a:gd name="connsiteY26" fmla="*/ 97832 h 483595"/>
                    <a:gd name="connsiteX27" fmla="*/ 479222 w 607809"/>
                    <a:gd name="connsiteY27" fmla="*/ 119264 h 483595"/>
                    <a:gd name="connsiteX28" fmla="*/ 483984 w 607809"/>
                    <a:gd name="connsiteY28" fmla="*/ 126407 h 483595"/>
                    <a:gd name="connsiteX29" fmla="*/ 491128 w 607809"/>
                    <a:gd name="connsiteY29" fmla="*/ 131170 h 483595"/>
                    <a:gd name="connsiteX30" fmla="*/ 495890 w 607809"/>
                    <a:gd name="connsiteY30" fmla="*/ 145457 h 483595"/>
                    <a:gd name="connsiteX31" fmla="*/ 498272 w 607809"/>
                    <a:gd name="connsiteY31" fmla="*/ 152601 h 483595"/>
                    <a:gd name="connsiteX32" fmla="*/ 495890 w 607809"/>
                    <a:gd name="connsiteY32" fmla="*/ 181176 h 483595"/>
                    <a:gd name="connsiteX33" fmla="*/ 488747 w 607809"/>
                    <a:gd name="connsiteY33" fmla="*/ 188320 h 483595"/>
                    <a:gd name="connsiteX34" fmla="*/ 474459 w 607809"/>
                    <a:gd name="connsiteY34" fmla="*/ 195464 h 483595"/>
                    <a:gd name="connsiteX35" fmla="*/ 462553 w 607809"/>
                    <a:gd name="connsiteY35" fmla="*/ 197845 h 483595"/>
                    <a:gd name="connsiteX36" fmla="*/ 448265 w 607809"/>
                    <a:gd name="connsiteY36" fmla="*/ 202607 h 483595"/>
                    <a:gd name="connsiteX37" fmla="*/ 441122 w 607809"/>
                    <a:gd name="connsiteY37" fmla="*/ 204989 h 483595"/>
                    <a:gd name="connsiteX38" fmla="*/ 419690 w 607809"/>
                    <a:gd name="connsiteY38" fmla="*/ 209751 h 483595"/>
                    <a:gd name="connsiteX39" fmla="*/ 403022 w 607809"/>
                    <a:gd name="connsiteY39" fmla="*/ 221657 h 483595"/>
                    <a:gd name="connsiteX40" fmla="*/ 395878 w 607809"/>
                    <a:gd name="connsiteY40" fmla="*/ 226420 h 483595"/>
                    <a:gd name="connsiteX41" fmla="*/ 383972 w 607809"/>
                    <a:gd name="connsiteY41" fmla="*/ 240707 h 483595"/>
                    <a:gd name="connsiteX42" fmla="*/ 379209 w 607809"/>
                    <a:gd name="connsiteY42" fmla="*/ 254995 h 483595"/>
                    <a:gd name="connsiteX43" fmla="*/ 374447 w 607809"/>
                    <a:gd name="connsiteY43" fmla="*/ 262139 h 483595"/>
                    <a:gd name="connsiteX44" fmla="*/ 360159 w 607809"/>
                    <a:gd name="connsiteY44" fmla="*/ 266901 h 483595"/>
                    <a:gd name="connsiteX45" fmla="*/ 350634 w 607809"/>
                    <a:gd name="connsiteY45" fmla="*/ 281189 h 483595"/>
                    <a:gd name="connsiteX46" fmla="*/ 345872 w 607809"/>
                    <a:gd name="connsiteY46" fmla="*/ 295476 h 483595"/>
                    <a:gd name="connsiteX47" fmla="*/ 343490 w 607809"/>
                    <a:gd name="connsiteY47" fmla="*/ 302620 h 483595"/>
                    <a:gd name="connsiteX48" fmla="*/ 298247 w 607809"/>
                    <a:gd name="connsiteY48" fmla="*/ 312145 h 483595"/>
                    <a:gd name="connsiteX49" fmla="*/ 288722 w 607809"/>
                    <a:gd name="connsiteY49" fmla="*/ 326432 h 483595"/>
                    <a:gd name="connsiteX50" fmla="*/ 274434 w 607809"/>
                    <a:gd name="connsiteY50" fmla="*/ 333576 h 483595"/>
                    <a:gd name="connsiteX51" fmla="*/ 267290 w 607809"/>
                    <a:gd name="connsiteY51" fmla="*/ 335957 h 483595"/>
                    <a:gd name="connsiteX52" fmla="*/ 264909 w 607809"/>
                    <a:gd name="connsiteY52" fmla="*/ 343101 h 483595"/>
                    <a:gd name="connsiteX53" fmla="*/ 257765 w 607809"/>
                    <a:gd name="connsiteY53" fmla="*/ 345482 h 483595"/>
                    <a:gd name="connsiteX54" fmla="*/ 255384 w 607809"/>
                    <a:gd name="connsiteY54" fmla="*/ 383582 h 483595"/>
                    <a:gd name="connsiteX55" fmla="*/ 250622 w 607809"/>
                    <a:gd name="connsiteY55" fmla="*/ 390726 h 483595"/>
                    <a:gd name="connsiteX56" fmla="*/ 207759 w 607809"/>
                    <a:gd name="connsiteY56" fmla="*/ 400251 h 483595"/>
                    <a:gd name="connsiteX57" fmla="*/ 200615 w 607809"/>
                    <a:gd name="connsiteY57" fmla="*/ 402632 h 483595"/>
                    <a:gd name="connsiteX58" fmla="*/ 198234 w 607809"/>
                    <a:gd name="connsiteY58" fmla="*/ 409776 h 483595"/>
                    <a:gd name="connsiteX59" fmla="*/ 193472 w 607809"/>
                    <a:gd name="connsiteY59" fmla="*/ 416920 h 483595"/>
                    <a:gd name="connsiteX60" fmla="*/ 186328 w 607809"/>
                    <a:gd name="connsiteY60" fmla="*/ 421682 h 483595"/>
                    <a:gd name="connsiteX61" fmla="*/ 172040 w 607809"/>
                    <a:gd name="connsiteY61" fmla="*/ 426445 h 483595"/>
                    <a:gd name="connsiteX62" fmla="*/ 162515 w 607809"/>
                    <a:gd name="connsiteY62" fmla="*/ 412157 h 483595"/>
                    <a:gd name="connsiteX63" fmla="*/ 157753 w 607809"/>
                    <a:gd name="connsiteY63" fmla="*/ 397870 h 483595"/>
                    <a:gd name="connsiteX64" fmla="*/ 143465 w 607809"/>
                    <a:gd name="connsiteY64" fmla="*/ 390726 h 483595"/>
                    <a:gd name="connsiteX65" fmla="*/ 136322 w 607809"/>
                    <a:gd name="connsiteY65" fmla="*/ 393107 h 483595"/>
                    <a:gd name="connsiteX66" fmla="*/ 138703 w 607809"/>
                    <a:gd name="connsiteY66" fmla="*/ 400251 h 483595"/>
                    <a:gd name="connsiteX67" fmla="*/ 136322 w 607809"/>
                    <a:gd name="connsiteY67" fmla="*/ 433589 h 483595"/>
                    <a:gd name="connsiteX68" fmla="*/ 131559 w 607809"/>
                    <a:gd name="connsiteY68" fmla="*/ 440732 h 483595"/>
                    <a:gd name="connsiteX69" fmla="*/ 117272 w 607809"/>
                    <a:gd name="connsiteY69" fmla="*/ 447876 h 483595"/>
                    <a:gd name="connsiteX70" fmla="*/ 98222 w 607809"/>
                    <a:gd name="connsiteY70" fmla="*/ 445495 h 483595"/>
                    <a:gd name="connsiteX71" fmla="*/ 76790 w 607809"/>
                    <a:gd name="connsiteY71" fmla="*/ 428826 h 483595"/>
                    <a:gd name="connsiteX72" fmla="*/ 69647 w 607809"/>
                    <a:gd name="connsiteY72" fmla="*/ 424064 h 483595"/>
                    <a:gd name="connsiteX73" fmla="*/ 48215 w 607809"/>
                    <a:gd name="connsiteY73" fmla="*/ 426445 h 483595"/>
                    <a:gd name="connsiteX74" fmla="*/ 33928 w 607809"/>
                    <a:gd name="connsiteY74" fmla="*/ 431207 h 483595"/>
                    <a:gd name="connsiteX75" fmla="*/ 10115 w 607809"/>
                    <a:gd name="connsiteY75" fmla="*/ 433589 h 483595"/>
                    <a:gd name="connsiteX76" fmla="*/ 590 w 607809"/>
                    <a:gd name="connsiteY76" fmla="*/ 443114 h 483595"/>
                    <a:gd name="connsiteX77" fmla="*/ 7734 w 607809"/>
                    <a:gd name="connsiteY77" fmla="*/ 447876 h 483595"/>
                    <a:gd name="connsiteX78" fmla="*/ 7734 w 607809"/>
                    <a:gd name="connsiteY78" fmla="*/ 474070 h 483595"/>
                    <a:gd name="connsiteX79" fmla="*/ 14878 w 607809"/>
                    <a:gd name="connsiteY79" fmla="*/ 478832 h 483595"/>
                    <a:gd name="connsiteX80" fmla="*/ 17259 w 607809"/>
                    <a:gd name="connsiteY80" fmla="*/ 483595 h 483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07809" h="483595">
                      <a:moveTo>
                        <a:pt x="576853" y="93070"/>
                      </a:moveTo>
                      <a:cubicBezTo>
                        <a:pt x="578030" y="82474"/>
                        <a:pt x="572933" y="69257"/>
                        <a:pt x="586378" y="69257"/>
                      </a:cubicBezTo>
                      <a:cubicBezTo>
                        <a:pt x="588888" y="69257"/>
                        <a:pt x="591141" y="70845"/>
                        <a:pt x="593522" y="71639"/>
                      </a:cubicBezTo>
                      <a:cubicBezTo>
                        <a:pt x="596697" y="76401"/>
                        <a:pt x="601659" y="80373"/>
                        <a:pt x="603047" y="85926"/>
                      </a:cubicBezTo>
                      <a:cubicBezTo>
                        <a:pt x="606037" y="97886"/>
                        <a:pt x="604393" y="92346"/>
                        <a:pt x="607809" y="102595"/>
                      </a:cubicBezTo>
                      <a:cubicBezTo>
                        <a:pt x="605428" y="104182"/>
                        <a:pt x="603488" y="106887"/>
                        <a:pt x="600665" y="107357"/>
                      </a:cubicBezTo>
                      <a:cubicBezTo>
                        <a:pt x="598189" y="107770"/>
                        <a:pt x="595716" y="106195"/>
                        <a:pt x="593522" y="104976"/>
                      </a:cubicBezTo>
                      <a:cubicBezTo>
                        <a:pt x="568960" y="91331"/>
                        <a:pt x="588254" y="98457"/>
                        <a:pt x="572090" y="93070"/>
                      </a:cubicBezTo>
                      <a:cubicBezTo>
                        <a:pt x="569709" y="94657"/>
                        <a:pt x="567145" y="96000"/>
                        <a:pt x="564947" y="97832"/>
                      </a:cubicBezTo>
                      <a:cubicBezTo>
                        <a:pt x="562360" y="99988"/>
                        <a:pt x="560605" y="103108"/>
                        <a:pt x="557803" y="104976"/>
                      </a:cubicBezTo>
                      <a:cubicBezTo>
                        <a:pt x="555714" y="106368"/>
                        <a:pt x="553040" y="106563"/>
                        <a:pt x="550659" y="107357"/>
                      </a:cubicBezTo>
                      <a:cubicBezTo>
                        <a:pt x="548278" y="106563"/>
                        <a:pt x="545290" y="106751"/>
                        <a:pt x="543515" y="104976"/>
                      </a:cubicBezTo>
                      <a:cubicBezTo>
                        <a:pt x="537600" y="99061"/>
                        <a:pt x="542739" y="95424"/>
                        <a:pt x="545897" y="90689"/>
                      </a:cubicBezTo>
                      <a:cubicBezTo>
                        <a:pt x="551301" y="74476"/>
                        <a:pt x="552012" y="75346"/>
                        <a:pt x="545897" y="47826"/>
                      </a:cubicBezTo>
                      <a:cubicBezTo>
                        <a:pt x="545166" y="44538"/>
                        <a:pt x="541134" y="43063"/>
                        <a:pt x="538753" y="40682"/>
                      </a:cubicBezTo>
                      <a:cubicBezTo>
                        <a:pt x="537959" y="38301"/>
                        <a:pt x="537494" y="35784"/>
                        <a:pt x="536372" y="33539"/>
                      </a:cubicBezTo>
                      <a:cubicBezTo>
                        <a:pt x="535092" y="30979"/>
                        <a:pt x="532253" y="29184"/>
                        <a:pt x="531609" y="26395"/>
                      </a:cubicBezTo>
                      <a:cubicBezTo>
                        <a:pt x="525251" y="-1158"/>
                        <a:pt x="537969" y="5495"/>
                        <a:pt x="522084" y="201"/>
                      </a:cubicBezTo>
                      <a:cubicBezTo>
                        <a:pt x="514940" y="995"/>
                        <a:pt x="506266" y="-1908"/>
                        <a:pt x="500653" y="2582"/>
                      </a:cubicBezTo>
                      <a:cubicBezTo>
                        <a:pt x="489825" y="11245"/>
                        <a:pt x="503666" y="18619"/>
                        <a:pt x="495890" y="26395"/>
                      </a:cubicBezTo>
                      <a:cubicBezTo>
                        <a:pt x="491843" y="30442"/>
                        <a:pt x="486365" y="32745"/>
                        <a:pt x="481603" y="35920"/>
                      </a:cubicBezTo>
                      <a:lnTo>
                        <a:pt x="474459" y="40682"/>
                      </a:lnTo>
                      <a:cubicBezTo>
                        <a:pt x="472872" y="43063"/>
                        <a:pt x="470052" y="44986"/>
                        <a:pt x="469697" y="47826"/>
                      </a:cubicBezTo>
                      <a:cubicBezTo>
                        <a:pt x="469175" y="52005"/>
                        <a:pt x="472904" y="62211"/>
                        <a:pt x="474459" y="66876"/>
                      </a:cubicBezTo>
                      <a:cubicBezTo>
                        <a:pt x="473665" y="72432"/>
                        <a:pt x="473691" y="78169"/>
                        <a:pt x="472078" y="83545"/>
                      </a:cubicBezTo>
                      <a:cubicBezTo>
                        <a:pt x="471256" y="86286"/>
                        <a:pt x="468595" y="88129"/>
                        <a:pt x="467315" y="90689"/>
                      </a:cubicBezTo>
                      <a:cubicBezTo>
                        <a:pt x="466193" y="92934"/>
                        <a:pt x="465728" y="95451"/>
                        <a:pt x="464934" y="97832"/>
                      </a:cubicBezTo>
                      <a:lnTo>
                        <a:pt x="479222" y="119264"/>
                      </a:lnTo>
                      <a:cubicBezTo>
                        <a:pt x="480809" y="121645"/>
                        <a:pt x="481603" y="124820"/>
                        <a:pt x="483984" y="126407"/>
                      </a:cubicBezTo>
                      <a:lnTo>
                        <a:pt x="491128" y="131170"/>
                      </a:lnTo>
                      <a:lnTo>
                        <a:pt x="495890" y="145457"/>
                      </a:lnTo>
                      <a:lnTo>
                        <a:pt x="498272" y="152601"/>
                      </a:lnTo>
                      <a:cubicBezTo>
                        <a:pt x="497478" y="162126"/>
                        <a:pt x="498353" y="171941"/>
                        <a:pt x="495890" y="181176"/>
                      </a:cubicBezTo>
                      <a:cubicBezTo>
                        <a:pt x="495022" y="184430"/>
                        <a:pt x="491334" y="186164"/>
                        <a:pt x="488747" y="188320"/>
                      </a:cubicBezTo>
                      <a:cubicBezTo>
                        <a:pt x="483761" y="192475"/>
                        <a:pt x="480593" y="193930"/>
                        <a:pt x="474459" y="195464"/>
                      </a:cubicBezTo>
                      <a:cubicBezTo>
                        <a:pt x="470533" y="196446"/>
                        <a:pt x="466458" y="196780"/>
                        <a:pt x="462553" y="197845"/>
                      </a:cubicBezTo>
                      <a:cubicBezTo>
                        <a:pt x="457710" y="199166"/>
                        <a:pt x="453028" y="201019"/>
                        <a:pt x="448265" y="202607"/>
                      </a:cubicBezTo>
                      <a:cubicBezTo>
                        <a:pt x="445884" y="203401"/>
                        <a:pt x="443598" y="204576"/>
                        <a:pt x="441122" y="204989"/>
                      </a:cubicBezTo>
                      <a:cubicBezTo>
                        <a:pt x="424358" y="207783"/>
                        <a:pt x="431415" y="205843"/>
                        <a:pt x="419690" y="209751"/>
                      </a:cubicBezTo>
                      <a:cubicBezTo>
                        <a:pt x="402843" y="220985"/>
                        <a:pt x="423715" y="206877"/>
                        <a:pt x="403022" y="221657"/>
                      </a:cubicBezTo>
                      <a:cubicBezTo>
                        <a:pt x="400693" y="223321"/>
                        <a:pt x="398077" y="224588"/>
                        <a:pt x="395878" y="226420"/>
                      </a:cubicBezTo>
                      <a:cubicBezTo>
                        <a:pt x="391920" y="229719"/>
                        <a:pt x="386176" y="235749"/>
                        <a:pt x="383972" y="240707"/>
                      </a:cubicBezTo>
                      <a:cubicBezTo>
                        <a:pt x="381933" y="245295"/>
                        <a:pt x="381994" y="250818"/>
                        <a:pt x="379209" y="254995"/>
                      </a:cubicBezTo>
                      <a:cubicBezTo>
                        <a:pt x="377622" y="257376"/>
                        <a:pt x="376874" y="260622"/>
                        <a:pt x="374447" y="262139"/>
                      </a:cubicBezTo>
                      <a:cubicBezTo>
                        <a:pt x="370190" y="264800"/>
                        <a:pt x="360159" y="266901"/>
                        <a:pt x="360159" y="266901"/>
                      </a:cubicBezTo>
                      <a:cubicBezTo>
                        <a:pt x="352283" y="290533"/>
                        <a:pt x="365497" y="254435"/>
                        <a:pt x="350634" y="281189"/>
                      </a:cubicBezTo>
                      <a:cubicBezTo>
                        <a:pt x="348196" y="285577"/>
                        <a:pt x="347459" y="290714"/>
                        <a:pt x="345872" y="295476"/>
                      </a:cubicBezTo>
                      <a:lnTo>
                        <a:pt x="343490" y="302620"/>
                      </a:lnTo>
                      <a:cubicBezTo>
                        <a:pt x="336583" y="323339"/>
                        <a:pt x="343624" y="309624"/>
                        <a:pt x="298247" y="312145"/>
                      </a:cubicBezTo>
                      <a:cubicBezTo>
                        <a:pt x="295072" y="316907"/>
                        <a:pt x="294152" y="324622"/>
                        <a:pt x="288722" y="326432"/>
                      </a:cubicBezTo>
                      <a:cubicBezTo>
                        <a:pt x="270758" y="332422"/>
                        <a:pt x="292907" y="324341"/>
                        <a:pt x="274434" y="333576"/>
                      </a:cubicBezTo>
                      <a:cubicBezTo>
                        <a:pt x="272189" y="334698"/>
                        <a:pt x="269671" y="335163"/>
                        <a:pt x="267290" y="335957"/>
                      </a:cubicBezTo>
                      <a:cubicBezTo>
                        <a:pt x="266496" y="338338"/>
                        <a:pt x="266684" y="341326"/>
                        <a:pt x="264909" y="343101"/>
                      </a:cubicBezTo>
                      <a:cubicBezTo>
                        <a:pt x="263134" y="344876"/>
                        <a:pt x="258340" y="343039"/>
                        <a:pt x="257765" y="345482"/>
                      </a:cubicBezTo>
                      <a:cubicBezTo>
                        <a:pt x="254851" y="357869"/>
                        <a:pt x="257368" y="371013"/>
                        <a:pt x="255384" y="383582"/>
                      </a:cubicBezTo>
                      <a:cubicBezTo>
                        <a:pt x="254938" y="386409"/>
                        <a:pt x="252646" y="388702"/>
                        <a:pt x="250622" y="390726"/>
                      </a:cubicBezTo>
                      <a:cubicBezTo>
                        <a:pt x="240242" y="401106"/>
                        <a:pt x="219367" y="399284"/>
                        <a:pt x="207759" y="400251"/>
                      </a:cubicBezTo>
                      <a:cubicBezTo>
                        <a:pt x="205378" y="401045"/>
                        <a:pt x="202390" y="400857"/>
                        <a:pt x="200615" y="402632"/>
                      </a:cubicBezTo>
                      <a:cubicBezTo>
                        <a:pt x="198840" y="404407"/>
                        <a:pt x="199356" y="407531"/>
                        <a:pt x="198234" y="409776"/>
                      </a:cubicBezTo>
                      <a:cubicBezTo>
                        <a:pt x="196954" y="412336"/>
                        <a:pt x="195496" y="414896"/>
                        <a:pt x="193472" y="416920"/>
                      </a:cubicBezTo>
                      <a:cubicBezTo>
                        <a:pt x="191448" y="418944"/>
                        <a:pt x="188943" y="420520"/>
                        <a:pt x="186328" y="421682"/>
                      </a:cubicBezTo>
                      <a:cubicBezTo>
                        <a:pt x="181740" y="423721"/>
                        <a:pt x="172040" y="426445"/>
                        <a:pt x="172040" y="426445"/>
                      </a:cubicBezTo>
                      <a:cubicBezTo>
                        <a:pt x="168865" y="421682"/>
                        <a:pt x="164325" y="417587"/>
                        <a:pt x="162515" y="412157"/>
                      </a:cubicBezTo>
                      <a:cubicBezTo>
                        <a:pt x="160928" y="407395"/>
                        <a:pt x="161930" y="400655"/>
                        <a:pt x="157753" y="397870"/>
                      </a:cubicBezTo>
                      <a:cubicBezTo>
                        <a:pt x="148521" y="391715"/>
                        <a:pt x="153324" y="394012"/>
                        <a:pt x="143465" y="390726"/>
                      </a:cubicBezTo>
                      <a:cubicBezTo>
                        <a:pt x="141084" y="391520"/>
                        <a:pt x="137444" y="390862"/>
                        <a:pt x="136322" y="393107"/>
                      </a:cubicBezTo>
                      <a:cubicBezTo>
                        <a:pt x="135200" y="395352"/>
                        <a:pt x="138703" y="397741"/>
                        <a:pt x="138703" y="400251"/>
                      </a:cubicBezTo>
                      <a:cubicBezTo>
                        <a:pt x="138703" y="411392"/>
                        <a:pt x="138258" y="422618"/>
                        <a:pt x="136322" y="433589"/>
                      </a:cubicBezTo>
                      <a:cubicBezTo>
                        <a:pt x="135825" y="436407"/>
                        <a:pt x="133583" y="438708"/>
                        <a:pt x="131559" y="440732"/>
                      </a:cubicBezTo>
                      <a:cubicBezTo>
                        <a:pt x="126942" y="445349"/>
                        <a:pt x="123083" y="445939"/>
                        <a:pt x="117272" y="447876"/>
                      </a:cubicBezTo>
                      <a:cubicBezTo>
                        <a:pt x="110922" y="447082"/>
                        <a:pt x="104249" y="447647"/>
                        <a:pt x="98222" y="445495"/>
                      </a:cubicBezTo>
                      <a:cubicBezTo>
                        <a:pt x="85583" y="440981"/>
                        <a:pt x="85363" y="435970"/>
                        <a:pt x="76790" y="428826"/>
                      </a:cubicBezTo>
                      <a:cubicBezTo>
                        <a:pt x="74592" y="426994"/>
                        <a:pt x="72028" y="425651"/>
                        <a:pt x="69647" y="424064"/>
                      </a:cubicBezTo>
                      <a:cubicBezTo>
                        <a:pt x="62503" y="424858"/>
                        <a:pt x="55263" y="425035"/>
                        <a:pt x="48215" y="426445"/>
                      </a:cubicBezTo>
                      <a:cubicBezTo>
                        <a:pt x="43293" y="427429"/>
                        <a:pt x="38923" y="430707"/>
                        <a:pt x="33928" y="431207"/>
                      </a:cubicBezTo>
                      <a:lnTo>
                        <a:pt x="10115" y="433589"/>
                      </a:lnTo>
                      <a:cubicBezTo>
                        <a:pt x="6753" y="434710"/>
                        <a:pt x="-2398" y="435644"/>
                        <a:pt x="590" y="443114"/>
                      </a:cubicBezTo>
                      <a:cubicBezTo>
                        <a:pt x="1653" y="445771"/>
                        <a:pt x="5353" y="446289"/>
                        <a:pt x="7734" y="447876"/>
                      </a:cubicBezTo>
                      <a:cubicBezTo>
                        <a:pt x="6778" y="454569"/>
                        <a:pt x="2891" y="466806"/>
                        <a:pt x="7734" y="474070"/>
                      </a:cubicBezTo>
                      <a:cubicBezTo>
                        <a:pt x="9322" y="476451"/>
                        <a:pt x="12854" y="476808"/>
                        <a:pt x="14878" y="478832"/>
                      </a:cubicBezTo>
                      <a:cubicBezTo>
                        <a:pt x="16133" y="480087"/>
                        <a:pt x="16465" y="482007"/>
                        <a:pt x="17259" y="483595"/>
                      </a:cubicBezTo>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10" name="Полилиния 109"/>
                <p:cNvSpPr/>
                <p:nvPr/>
              </p:nvSpPr>
              <p:spPr>
                <a:xfrm rot="5400000">
                  <a:off x="2830248" y="3961685"/>
                  <a:ext cx="492940" cy="700061"/>
                </a:xfrm>
                <a:custGeom>
                  <a:avLst/>
                  <a:gdLst>
                    <a:gd name="connsiteX0" fmla="*/ 80996 w 492952"/>
                    <a:gd name="connsiteY0" fmla="*/ 561975 h 700108"/>
                    <a:gd name="connsiteX1" fmla="*/ 85758 w 492952"/>
                    <a:gd name="connsiteY1" fmla="*/ 585788 h 700108"/>
                    <a:gd name="connsiteX2" fmla="*/ 95283 w 492952"/>
                    <a:gd name="connsiteY2" fmla="*/ 600075 h 700108"/>
                    <a:gd name="connsiteX3" fmla="*/ 109571 w 492952"/>
                    <a:gd name="connsiteY3" fmla="*/ 609600 h 700108"/>
                    <a:gd name="connsiteX4" fmla="*/ 126239 w 492952"/>
                    <a:gd name="connsiteY4" fmla="*/ 604838 h 700108"/>
                    <a:gd name="connsiteX5" fmla="*/ 133383 w 492952"/>
                    <a:gd name="connsiteY5" fmla="*/ 597694 h 700108"/>
                    <a:gd name="connsiteX6" fmla="*/ 142908 w 492952"/>
                    <a:gd name="connsiteY6" fmla="*/ 588169 h 700108"/>
                    <a:gd name="connsiteX7" fmla="*/ 145289 w 492952"/>
                    <a:gd name="connsiteY7" fmla="*/ 581025 h 700108"/>
                    <a:gd name="connsiteX8" fmla="*/ 157196 w 492952"/>
                    <a:gd name="connsiteY8" fmla="*/ 571500 h 700108"/>
                    <a:gd name="connsiteX9" fmla="*/ 171483 w 492952"/>
                    <a:gd name="connsiteY9" fmla="*/ 561975 h 700108"/>
                    <a:gd name="connsiteX10" fmla="*/ 173864 w 492952"/>
                    <a:gd name="connsiteY10" fmla="*/ 554831 h 700108"/>
                    <a:gd name="connsiteX11" fmla="*/ 183389 w 492952"/>
                    <a:gd name="connsiteY11" fmla="*/ 552450 h 700108"/>
                    <a:gd name="connsiteX12" fmla="*/ 195296 w 492952"/>
                    <a:gd name="connsiteY12" fmla="*/ 550069 h 700108"/>
                    <a:gd name="connsiteX13" fmla="*/ 200058 w 492952"/>
                    <a:gd name="connsiteY13" fmla="*/ 542925 h 700108"/>
                    <a:gd name="connsiteX14" fmla="*/ 192914 w 492952"/>
                    <a:gd name="connsiteY14" fmla="*/ 497681 h 700108"/>
                    <a:gd name="connsiteX15" fmla="*/ 190533 w 492952"/>
                    <a:gd name="connsiteY15" fmla="*/ 490538 h 700108"/>
                    <a:gd name="connsiteX16" fmla="*/ 185771 w 492952"/>
                    <a:gd name="connsiteY16" fmla="*/ 483394 h 700108"/>
                    <a:gd name="connsiteX17" fmla="*/ 190533 w 492952"/>
                    <a:gd name="connsiteY17" fmla="*/ 442913 h 700108"/>
                    <a:gd name="connsiteX18" fmla="*/ 192914 w 492952"/>
                    <a:gd name="connsiteY18" fmla="*/ 426244 h 700108"/>
                    <a:gd name="connsiteX19" fmla="*/ 204821 w 492952"/>
                    <a:gd name="connsiteY19" fmla="*/ 411956 h 700108"/>
                    <a:gd name="connsiteX20" fmla="*/ 209583 w 492952"/>
                    <a:gd name="connsiteY20" fmla="*/ 404813 h 700108"/>
                    <a:gd name="connsiteX21" fmla="*/ 216727 w 492952"/>
                    <a:gd name="connsiteY21" fmla="*/ 397669 h 700108"/>
                    <a:gd name="connsiteX22" fmla="*/ 223871 w 492952"/>
                    <a:gd name="connsiteY22" fmla="*/ 383381 h 700108"/>
                    <a:gd name="connsiteX23" fmla="*/ 221489 w 492952"/>
                    <a:gd name="connsiteY23" fmla="*/ 376238 h 700108"/>
                    <a:gd name="connsiteX24" fmla="*/ 221489 w 492952"/>
                    <a:gd name="connsiteY24" fmla="*/ 350044 h 700108"/>
                    <a:gd name="connsiteX25" fmla="*/ 214346 w 492952"/>
                    <a:gd name="connsiteY25" fmla="*/ 347663 h 700108"/>
                    <a:gd name="connsiteX26" fmla="*/ 202439 w 492952"/>
                    <a:gd name="connsiteY26" fmla="*/ 345281 h 700108"/>
                    <a:gd name="connsiteX27" fmla="*/ 188152 w 492952"/>
                    <a:gd name="connsiteY27" fmla="*/ 340519 h 700108"/>
                    <a:gd name="connsiteX28" fmla="*/ 181008 w 492952"/>
                    <a:gd name="connsiteY28" fmla="*/ 333375 h 700108"/>
                    <a:gd name="connsiteX29" fmla="*/ 171483 w 492952"/>
                    <a:gd name="connsiteY29" fmla="*/ 319088 h 700108"/>
                    <a:gd name="connsiteX30" fmla="*/ 164339 w 492952"/>
                    <a:gd name="connsiteY30" fmla="*/ 311944 h 700108"/>
                    <a:gd name="connsiteX31" fmla="*/ 154814 w 492952"/>
                    <a:gd name="connsiteY31" fmla="*/ 297656 h 700108"/>
                    <a:gd name="connsiteX32" fmla="*/ 150052 w 492952"/>
                    <a:gd name="connsiteY32" fmla="*/ 283369 h 700108"/>
                    <a:gd name="connsiteX33" fmla="*/ 147671 w 492952"/>
                    <a:gd name="connsiteY33" fmla="*/ 276225 h 700108"/>
                    <a:gd name="connsiteX34" fmla="*/ 150052 w 492952"/>
                    <a:gd name="connsiteY34" fmla="*/ 264319 h 700108"/>
                    <a:gd name="connsiteX35" fmla="*/ 154814 w 492952"/>
                    <a:gd name="connsiteY35" fmla="*/ 257175 h 700108"/>
                    <a:gd name="connsiteX36" fmla="*/ 150052 w 492952"/>
                    <a:gd name="connsiteY36" fmla="*/ 235744 h 700108"/>
                    <a:gd name="connsiteX37" fmla="*/ 145289 w 492952"/>
                    <a:gd name="connsiteY37" fmla="*/ 228600 h 700108"/>
                    <a:gd name="connsiteX38" fmla="*/ 142908 w 492952"/>
                    <a:gd name="connsiteY38" fmla="*/ 221456 h 700108"/>
                    <a:gd name="connsiteX39" fmla="*/ 159577 w 492952"/>
                    <a:gd name="connsiteY39" fmla="*/ 195263 h 700108"/>
                    <a:gd name="connsiteX40" fmla="*/ 171483 w 492952"/>
                    <a:gd name="connsiteY40" fmla="*/ 183356 h 700108"/>
                    <a:gd name="connsiteX41" fmla="*/ 181008 w 492952"/>
                    <a:gd name="connsiteY41" fmla="*/ 169069 h 700108"/>
                    <a:gd name="connsiteX42" fmla="*/ 185771 w 492952"/>
                    <a:gd name="connsiteY42" fmla="*/ 154781 h 700108"/>
                    <a:gd name="connsiteX43" fmla="*/ 200058 w 492952"/>
                    <a:gd name="connsiteY43" fmla="*/ 142875 h 700108"/>
                    <a:gd name="connsiteX44" fmla="*/ 204821 w 492952"/>
                    <a:gd name="connsiteY44" fmla="*/ 128588 h 700108"/>
                    <a:gd name="connsiteX45" fmla="*/ 200058 w 492952"/>
                    <a:gd name="connsiteY45" fmla="*/ 102394 h 700108"/>
                    <a:gd name="connsiteX46" fmla="*/ 195296 w 492952"/>
                    <a:gd name="connsiteY46" fmla="*/ 76200 h 700108"/>
                    <a:gd name="connsiteX47" fmla="*/ 197677 w 492952"/>
                    <a:gd name="connsiteY47" fmla="*/ 35719 h 700108"/>
                    <a:gd name="connsiteX48" fmla="*/ 200058 w 492952"/>
                    <a:gd name="connsiteY48" fmla="*/ 28575 h 700108"/>
                    <a:gd name="connsiteX49" fmla="*/ 207202 w 492952"/>
                    <a:gd name="connsiteY49" fmla="*/ 23813 h 700108"/>
                    <a:gd name="connsiteX50" fmla="*/ 211964 w 492952"/>
                    <a:gd name="connsiteY50" fmla="*/ 16669 h 700108"/>
                    <a:gd name="connsiteX51" fmla="*/ 226252 w 492952"/>
                    <a:gd name="connsiteY51" fmla="*/ 7144 h 700108"/>
                    <a:gd name="connsiteX52" fmla="*/ 240539 w 492952"/>
                    <a:gd name="connsiteY52" fmla="*/ 0 h 700108"/>
                    <a:gd name="connsiteX53" fmla="*/ 261971 w 492952"/>
                    <a:gd name="connsiteY53" fmla="*/ 7144 h 700108"/>
                    <a:gd name="connsiteX54" fmla="*/ 269114 w 492952"/>
                    <a:gd name="connsiteY54" fmla="*/ 9525 h 700108"/>
                    <a:gd name="connsiteX55" fmla="*/ 281021 w 492952"/>
                    <a:gd name="connsiteY55" fmla="*/ 23813 h 700108"/>
                    <a:gd name="connsiteX56" fmla="*/ 285783 w 492952"/>
                    <a:gd name="connsiteY56" fmla="*/ 40481 h 700108"/>
                    <a:gd name="connsiteX57" fmla="*/ 281021 w 492952"/>
                    <a:gd name="connsiteY57" fmla="*/ 76200 h 700108"/>
                    <a:gd name="connsiteX58" fmla="*/ 276258 w 492952"/>
                    <a:gd name="connsiteY58" fmla="*/ 90488 h 700108"/>
                    <a:gd name="connsiteX59" fmla="*/ 273877 w 492952"/>
                    <a:gd name="connsiteY59" fmla="*/ 97631 h 700108"/>
                    <a:gd name="connsiteX60" fmla="*/ 264352 w 492952"/>
                    <a:gd name="connsiteY60" fmla="*/ 111919 h 700108"/>
                    <a:gd name="connsiteX61" fmla="*/ 250064 w 492952"/>
                    <a:gd name="connsiteY61" fmla="*/ 126206 h 700108"/>
                    <a:gd name="connsiteX62" fmla="*/ 242921 w 492952"/>
                    <a:gd name="connsiteY62" fmla="*/ 140494 h 700108"/>
                    <a:gd name="connsiteX63" fmla="*/ 235777 w 492952"/>
                    <a:gd name="connsiteY63" fmla="*/ 154781 h 700108"/>
                    <a:gd name="connsiteX64" fmla="*/ 235777 w 492952"/>
                    <a:gd name="connsiteY64" fmla="*/ 192881 h 700108"/>
                    <a:gd name="connsiteX65" fmla="*/ 247683 w 492952"/>
                    <a:gd name="connsiteY65" fmla="*/ 209550 h 700108"/>
                    <a:gd name="connsiteX66" fmla="*/ 254827 w 492952"/>
                    <a:gd name="connsiteY66" fmla="*/ 216694 h 700108"/>
                    <a:gd name="connsiteX67" fmla="*/ 261971 w 492952"/>
                    <a:gd name="connsiteY67" fmla="*/ 221456 h 700108"/>
                    <a:gd name="connsiteX68" fmla="*/ 271496 w 492952"/>
                    <a:gd name="connsiteY68" fmla="*/ 242888 h 700108"/>
                    <a:gd name="connsiteX69" fmla="*/ 276258 w 492952"/>
                    <a:gd name="connsiteY69" fmla="*/ 259556 h 700108"/>
                    <a:gd name="connsiteX70" fmla="*/ 278639 w 492952"/>
                    <a:gd name="connsiteY70" fmla="*/ 285750 h 700108"/>
                    <a:gd name="connsiteX71" fmla="*/ 281021 w 492952"/>
                    <a:gd name="connsiteY71" fmla="*/ 292894 h 700108"/>
                    <a:gd name="connsiteX72" fmla="*/ 290546 w 492952"/>
                    <a:gd name="connsiteY72" fmla="*/ 290513 h 700108"/>
                    <a:gd name="connsiteX73" fmla="*/ 297689 w 492952"/>
                    <a:gd name="connsiteY73" fmla="*/ 283369 h 700108"/>
                    <a:gd name="connsiteX74" fmla="*/ 323883 w 492952"/>
                    <a:gd name="connsiteY74" fmla="*/ 292894 h 700108"/>
                    <a:gd name="connsiteX75" fmla="*/ 345314 w 492952"/>
                    <a:gd name="connsiteY75" fmla="*/ 290513 h 700108"/>
                    <a:gd name="connsiteX76" fmla="*/ 359602 w 492952"/>
                    <a:gd name="connsiteY76" fmla="*/ 278606 h 700108"/>
                    <a:gd name="connsiteX77" fmla="*/ 366746 w 492952"/>
                    <a:gd name="connsiteY77" fmla="*/ 273844 h 700108"/>
                    <a:gd name="connsiteX78" fmla="*/ 388177 w 492952"/>
                    <a:gd name="connsiteY78" fmla="*/ 257175 h 700108"/>
                    <a:gd name="connsiteX79" fmla="*/ 402464 w 492952"/>
                    <a:gd name="connsiteY79" fmla="*/ 252413 h 700108"/>
                    <a:gd name="connsiteX80" fmla="*/ 409608 w 492952"/>
                    <a:gd name="connsiteY80" fmla="*/ 250031 h 700108"/>
                    <a:gd name="connsiteX81" fmla="*/ 416752 w 492952"/>
                    <a:gd name="connsiteY81" fmla="*/ 245269 h 700108"/>
                    <a:gd name="connsiteX82" fmla="*/ 428658 w 492952"/>
                    <a:gd name="connsiteY82" fmla="*/ 235744 h 700108"/>
                    <a:gd name="connsiteX83" fmla="*/ 442946 w 492952"/>
                    <a:gd name="connsiteY83" fmla="*/ 221456 h 700108"/>
                    <a:gd name="connsiteX84" fmla="*/ 452471 w 492952"/>
                    <a:gd name="connsiteY84" fmla="*/ 200025 h 700108"/>
                    <a:gd name="connsiteX85" fmla="*/ 466758 w 492952"/>
                    <a:gd name="connsiteY85" fmla="*/ 195263 h 700108"/>
                    <a:gd name="connsiteX86" fmla="*/ 483427 w 492952"/>
                    <a:gd name="connsiteY86" fmla="*/ 200025 h 700108"/>
                    <a:gd name="connsiteX87" fmla="*/ 488189 w 492952"/>
                    <a:gd name="connsiteY87" fmla="*/ 207169 h 700108"/>
                    <a:gd name="connsiteX88" fmla="*/ 492952 w 492952"/>
                    <a:gd name="connsiteY88" fmla="*/ 223838 h 700108"/>
                    <a:gd name="connsiteX89" fmla="*/ 488189 w 492952"/>
                    <a:gd name="connsiteY89" fmla="*/ 242888 h 700108"/>
                    <a:gd name="connsiteX90" fmla="*/ 481046 w 492952"/>
                    <a:gd name="connsiteY90" fmla="*/ 247650 h 700108"/>
                    <a:gd name="connsiteX91" fmla="*/ 473902 w 492952"/>
                    <a:gd name="connsiteY91" fmla="*/ 254794 h 700108"/>
                    <a:gd name="connsiteX92" fmla="*/ 459614 w 492952"/>
                    <a:gd name="connsiteY92" fmla="*/ 264319 h 700108"/>
                    <a:gd name="connsiteX93" fmla="*/ 431039 w 492952"/>
                    <a:gd name="connsiteY93" fmla="*/ 283369 h 700108"/>
                    <a:gd name="connsiteX94" fmla="*/ 409608 w 492952"/>
                    <a:gd name="connsiteY94" fmla="*/ 297656 h 700108"/>
                    <a:gd name="connsiteX95" fmla="*/ 402464 w 492952"/>
                    <a:gd name="connsiteY95" fmla="*/ 302419 h 700108"/>
                    <a:gd name="connsiteX96" fmla="*/ 395321 w 492952"/>
                    <a:gd name="connsiteY96" fmla="*/ 307181 h 700108"/>
                    <a:gd name="connsiteX97" fmla="*/ 390558 w 492952"/>
                    <a:gd name="connsiteY97" fmla="*/ 314325 h 700108"/>
                    <a:gd name="connsiteX98" fmla="*/ 376271 w 492952"/>
                    <a:gd name="connsiteY98" fmla="*/ 328613 h 700108"/>
                    <a:gd name="connsiteX99" fmla="*/ 376271 w 492952"/>
                    <a:gd name="connsiteY99" fmla="*/ 347663 h 700108"/>
                    <a:gd name="connsiteX100" fmla="*/ 397702 w 492952"/>
                    <a:gd name="connsiteY100" fmla="*/ 354806 h 700108"/>
                    <a:gd name="connsiteX101" fmla="*/ 404846 w 492952"/>
                    <a:gd name="connsiteY101" fmla="*/ 357188 h 700108"/>
                    <a:gd name="connsiteX102" fmla="*/ 411989 w 492952"/>
                    <a:gd name="connsiteY102" fmla="*/ 359569 h 700108"/>
                    <a:gd name="connsiteX103" fmla="*/ 419133 w 492952"/>
                    <a:gd name="connsiteY103" fmla="*/ 366713 h 700108"/>
                    <a:gd name="connsiteX104" fmla="*/ 426277 w 492952"/>
                    <a:gd name="connsiteY104" fmla="*/ 371475 h 700108"/>
                    <a:gd name="connsiteX105" fmla="*/ 431039 w 492952"/>
                    <a:gd name="connsiteY105" fmla="*/ 378619 h 700108"/>
                    <a:gd name="connsiteX106" fmla="*/ 421514 w 492952"/>
                    <a:gd name="connsiteY106" fmla="*/ 409575 h 700108"/>
                    <a:gd name="connsiteX107" fmla="*/ 414371 w 492952"/>
                    <a:gd name="connsiteY107" fmla="*/ 411956 h 700108"/>
                    <a:gd name="connsiteX108" fmla="*/ 409608 w 492952"/>
                    <a:gd name="connsiteY108" fmla="*/ 419100 h 700108"/>
                    <a:gd name="connsiteX109" fmla="*/ 395321 w 492952"/>
                    <a:gd name="connsiteY109" fmla="*/ 428625 h 700108"/>
                    <a:gd name="connsiteX110" fmla="*/ 381033 w 492952"/>
                    <a:gd name="connsiteY110" fmla="*/ 421481 h 700108"/>
                    <a:gd name="connsiteX111" fmla="*/ 369127 w 492952"/>
                    <a:gd name="connsiteY111" fmla="*/ 411956 h 700108"/>
                    <a:gd name="connsiteX112" fmla="*/ 354839 w 492952"/>
                    <a:gd name="connsiteY112" fmla="*/ 419100 h 700108"/>
                    <a:gd name="connsiteX113" fmla="*/ 352458 w 492952"/>
                    <a:gd name="connsiteY113" fmla="*/ 426244 h 700108"/>
                    <a:gd name="connsiteX114" fmla="*/ 345314 w 492952"/>
                    <a:gd name="connsiteY114" fmla="*/ 431006 h 700108"/>
                    <a:gd name="connsiteX115" fmla="*/ 338171 w 492952"/>
                    <a:gd name="connsiteY115" fmla="*/ 438150 h 700108"/>
                    <a:gd name="connsiteX116" fmla="*/ 333408 w 492952"/>
                    <a:gd name="connsiteY116" fmla="*/ 452438 h 700108"/>
                    <a:gd name="connsiteX117" fmla="*/ 342933 w 492952"/>
                    <a:gd name="connsiteY117" fmla="*/ 483394 h 700108"/>
                    <a:gd name="connsiteX118" fmla="*/ 350077 w 492952"/>
                    <a:gd name="connsiteY118" fmla="*/ 488156 h 700108"/>
                    <a:gd name="connsiteX119" fmla="*/ 352458 w 492952"/>
                    <a:gd name="connsiteY119" fmla="*/ 514350 h 700108"/>
                    <a:gd name="connsiteX120" fmla="*/ 342933 w 492952"/>
                    <a:gd name="connsiteY120" fmla="*/ 528638 h 700108"/>
                    <a:gd name="connsiteX121" fmla="*/ 354839 w 492952"/>
                    <a:gd name="connsiteY121" fmla="*/ 542925 h 700108"/>
                    <a:gd name="connsiteX122" fmla="*/ 359602 w 492952"/>
                    <a:gd name="connsiteY122" fmla="*/ 550069 h 700108"/>
                    <a:gd name="connsiteX123" fmla="*/ 354839 w 492952"/>
                    <a:gd name="connsiteY123" fmla="*/ 557213 h 700108"/>
                    <a:gd name="connsiteX124" fmla="*/ 347696 w 492952"/>
                    <a:gd name="connsiteY124" fmla="*/ 561975 h 700108"/>
                    <a:gd name="connsiteX125" fmla="*/ 340552 w 492952"/>
                    <a:gd name="connsiteY125" fmla="*/ 569119 h 700108"/>
                    <a:gd name="connsiteX126" fmla="*/ 338171 w 492952"/>
                    <a:gd name="connsiteY126" fmla="*/ 576263 h 700108"/>
                    <a:gd name="connsiteX127" fmla="*/ 335789 w 492952"/>
                    <a:gd name="connsiteY127" fmla="*/ 585788 h 700108"/>
                    <a:gd name="connsiteX128" fmla="*/ 321502 w 492952"/>
                    <a:gd name="connsiteY128" fmla="*/ 595313 h 700108"/>
                    <a:gd name="connsiteX129" fmla="*/ 314358 w 492952"/>
                    <a:gd name="connsiteY129" fmla="*/ 600075 h 700108"/>
                    <a:gd name="connsiteX130" fmla="*/ 300071 w 492952"/>
                    <a:gd name="connsiteY130" fmla="*/ 592931 h 700108"/>
                    <a:gd name="connsiteX131" fmla="*/ 285783 w 492952"/>
                    <a:gd name="connsiteY131" fmla="*/ 583406 h 700108"/>
                    <a:gd name="connsiteX132" fmla="*/ 264352 w 492952"/>
                    <a:gd name="connsiteY132" fmla="*/ 595313 h 700108"/>
                    <a:gd name="connsiteX133" fmla="*/ 254827 w 492952"/>
                    <a:gd name="connsiteY133" fmla="*/ 609600 h 700108"/>
                    <a:gd name="connsiteX134" fmla="*/ 245302 w 492952"/>
                    <a:gd name="connsiteY134" fmla="*/ 611981 h 700108"/>
                    <a:gd name="connsiteX135" fmla="*/ 233396 w 492952"/>
                    <a:gd name="connsiteY135" fmla="*/ 623888 h 700108"/>
                    <a:gd name="connsiteX136" fmla="*/ 226252 w 492952"/>
                    <a:gd name="connsiteY136" fmla="*/ 628650 h 700108"/>
                    <a:gd name="connsiteX137" fmla="*/ 216727 w 492952"/>
                    <a:gd name="connsiteY137" fmla="*/ 642938 h 700108"/>
                    <a:gd name="connsiteX138" fmla="*/ 202439 w 492952"/>
                    <a:gd name="connsiteY138" fmla="*/ 650081 h 700108"/>
                    <a:gd name="connsiteX139" fmla="*/ 185771 w 492952"/>
                    <a:gd name="connsiteY139" fmla="*/ 666750 h 700108"/>
                    <a:gd name="connsiteX140" fmla="*/ 171483 w 492952"/>
                    <a:gd name="connsiteY140" fmla="*/ 671513 h 700108"/>
                    <a:gd name="connsiteX141" fmla="*/ 166721 w 492952"/>
                    <a:gd name="connsiteY141" fmla="*/ 678656 h 700108"/>
                    <a:gd name="connsiteX142" fmla="*/ 152433 w 492952"/>
                    <a:gd name="connsiteY142" fmla="*/ 685800 h 700108"/>
                    <a:gd name="connsiteX143" fmla="*/ 131002 w 492952"/>
                    <a:gd name="connsiteY143" fmla="*/ 669131 h 700108"/>
                    <a:gd name="connsiteX144" fmla="*/ 123858 w 492952"/>
                    <a:gd name="connsiteY144" fmla="*/ 666750 h 700108"/>
                    <a:gd name="connsiteX145" fmla="*/ 107189 w 492952"/>
                    <a:gd name="connsiteY145" fmla="*/ 669131 h 700108"/>
                    <a:gd name="connsiteX146" fmla="*/ 92902 w 492952"/>
                    <a:gd name="connsiteY146" fmla="*/ 678656 h 700108"/>
                    <a:gd name="connsiteX147" fmla="*/ 85758 w 492952"/>
                    <a:gd name="connsiteY147" fmla="*/ 681038 h 700108"/>
                    <a:gd name="connsiteX148" fmla="*/ 71471 w 492952"/>
                    <a:gd name="connsiteY148" fmla="*/ 690563 h 700108"/>
                    <a:gd name="connsiteX149" fmla="*/ 66708 w 492952"/>
                    <a:gd name="connsiteY149" fmla="*/ 697706 h 700108"/>
                    <a:gd name="connsiteX150" fmla="*/ 50039 w 492952"/>
                    <a:gd name="connsiteY150" fmla="*/ 697706 h 700108"/>
                    <a:gd name="connsiteX151" fmla="*/ 42896 w 492952"/>
                    <a:gd name="connsiteY151" fmla="*/ 690563 h 700108"/>
                    <a:gd name="connsiteX152" fmla="*/ 33371 w 492952"/>
                    <a:gd name="connsiteY152" fmla="*/ 676275 h 700108"/>
                    <a:gd name="connsiteX153" fmla="*/ 23846 w 492952"/>
                    <a:gd name="connsiteY153" fmla="*/ 673894 h 700108"/>
                    <a:gd name="connsiteX154" fmla="*/ 2414 w 492952"/>
                    <a:gd name="connsiteY154" fmla="*/ 664369 h 700108"/>
                    <a:gd name="connsiteX155" fmla="*/ 33 w 492952"/>
                    <a:gd name="connsiteY155" fmla="*/ 652463 h 70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492952" h="700108">
                      <a:moveTo>
                        <a:pt x="80996" y="561975"/>
                      </a:moveTo>
                      <a:cubicBezTo>
                        <a:pt x="81587" y="566114"/>
                        <a:pt x="82561" y="580034"/>
                        <a:pt x="85758" y="585788"/>
                      </a:cubicBezTo>
                      <a:cubicBezTo>
                        <a:pt x="88538" y="590791"/>
                        <a:pt x="90521" y="596900"/>
                        <a:pt x="95283" y="600075"/>
                      </a:cubicBezTo>
                      <a:lnTo>
                        <a:pt x="109571" y="609600"/>
                      </a:lnTo>
                      <a:cubicBezTo>
                        <a:pt x="110841" y="609282"/>
                        <a:pt x="124189" y="606205"/>
                        <a:pt x="126239" y="604838"/>
                      </a:cubicBezTo>
                      <a:cubicBezTo>
                        <a:pt x="129041" y="602970"/>
                        <a:pt x="131002" y="600075"/>
                        <a:pt x="133383" y="597694"/>
                      </a:cubicBezTo>
                      <a:cubicBezTo>
                        <a:pt x="139732" y="578643"/>
                        <a:pt x="130208" y="600869"/>
                        <a:pt x="142908" y="588169"/>
                      </a:cubicBezTo>
                      <a:cubicBezTo>
                        <a:pt x="144683" y="586394"/>
                        <a:pt x="144166" y="583270"/>
                        <a:pt x="145289" y="581025"/>
                      </a:cubicBezTo>
                      <a:cubicBezTo>
                        <a:pt x="149597" y="572408"/>
                        <a:pt x="148957" y="574246"/>
                        <a:pt x="157196" y="571500"/>
                      </a:cubicBezTo>
                      <a:cubicBezTo>
                        <a:pt x="161958" y="568325"/>
                        <a:pt x="169673" y="567405"/>
                        <a:pt x="171483" y="561975"/>
                      </a:cubicBezTo>
                      <a:cubicBezTo>
                        <a:pt x="172277" y="559594"/>
                        <a:pt x="171904" y="556399"/>
                        <a:pt x="173864" y="554831"/>
                      </a:cubicBezTo>
                      <a:cubicBezTo>
                        <a:pt x="176420" y="552787"/>
                        <a:pt x="180194" y="553160"/>
                        <a:pt x="183389" y="552450"/>
                      </a:cubicBezTo>
                      <a:cubicBezTo>
                        <a:pt x="187340" y="551572"/>
                        <a:pt x="191327" y="550863"/>
                        <a:pt x="195296" y="550069"/>
                      </a:cubicBezTo>
                      <a:cubicBezTo>
                        <a:pt x="196883" y="547688"/>
                        <a:pt x="199879" y="545781"/>
                        <a:pt x="200058" y="542925"/>
                      </a:cubicBezTo>
                      <a:cubicBezTo>
                        <a:pt x="201514" y="519628"/>
                        <a:pt x="198902" y="515644"/>
                        <a:pt x="192914" y="497681"/>
                      </a:cubicBezTo>
                      <a:cubicBezTo>
                        <a:pt x="192120" y="495300"/>
                        <a:pt x="191925" y="492626"/>
                        <a:pt x="190533" y="490538"/>
                      </a:cubicBezTo>
                      <a:lnTo>
                        <a:pt x="185771" y="483394"/>
                      </a:lnTo>
                      <a:cubicBezTo>
                        <a:pt x="190163" y="430683"/>
                        <a:pt x="185568" y="472704"/>
                        <a:pt x="190533" y="442913"/>
                      </a:cubicBezTo>
                      <a:cubicBezTo>
                        <a:pt x="191456" y="437377"/>
                        <a:pt x="191301" y="431620"/>
                        <a:pt x="192914" y="426244"/>
                      </a:cubicBezTo>
                      <a:cubicBezTo>
                        <a:pt x="194577" y="420702"/>
                        <a:pt x="201500" y="415942"/>
                        <a:pt x="204821" y="411956"/>
                      </a:cubicBezTo>
                      <a:cubicBezTo>
                        <a:pt x="206653" y="409758"/>
                        <a:pt x="207751" y="407011"/>
                        <a:pt x="209583" y="404813"/>
                      </a:cubicBezTo>
                      <a:cubicBezTo>
                        <a:pt x="211739" y="402226"/>
                        <a:pt x="214571" y="400256"/>
                        <a:pt x="216727" y="397669"/>
                      </a:cubicBezTo>
                      <a:cubicBezTo>
                        <a:pt x="221855" y="391516"/>
                        <a:pt x="221484" y="390539"/>
                        <a:pt x="223871" y="383381"/>
                      </a:cubicBezTo>
                      <a:cubicBezTo>
                        <a:pt x="223077" y="381000"/>
                        <a:pt x="221489" y="378748"/>
                        <a:pt x="221489" y="376238"/>
                      </a:cubicBezTo>
                      <a:cubicBezTo>
                        <a:pt x="221489" y="370421"/>
                        <a:pt x="226892" y="356797"/>
                        <a:pt x="221489" y="350044"/>
                      </a:cubicBezTo>
                      <a:cubicBezTo>
                        <a:pt x="219921" y="348084"/>
                        <a:pt x="216781" y="348272"/>
                        <a:pt x="214346" y="347663"/>
                      </a:cubicBezTo>
                      <a:cubicBezTo>
                        <a:pt x="210419" y="346681"/>
                        <a:pt x="206344" y="346346"/>
                        <a:pt x="202439" y="345281"/>
                      </a:cubicBezTo>
                      <a:cubicBezTo>
                        <a:pt x="197596" y="343960"/>
                        <a:pt x="188152" y="340519"/>
                        <a:pt x="188152" y="340519"/>
                      </a:cubicBezTo>
                      <a:cubicBezTo>
                        <a:pt x="185771" y="338138"/>
                        <a:pt x="183076" y="336033"/>
                        <a:pt x="181008" y="333375"/>
                      </a:cubicBezTo>
                      <a:cubicBezTo>
                        <a:pt x="177494" y="328857"/>
                        <a:pt x="175530" y="323135"/>
                        <a:pt x="171483" y="319088"/>
                      </a:cubicBezTo>
                      <a:cubicBezTo>
                        <a:pt x="169102" y="316707"/>
                        <a:pt x="166407" y="314602"/>
                        <a:pt x="164339" y="311944"/>
                      </a:cubicBezTo>
                      <a:cubicBezTo>
                        <a:pt x="160825" y="307426"/>
                        <a:pt x="154814" y="297656"/>
                        <a:pt x="154814" y="297656"/>
                      </a:cubicBezTo>
                      <a:lnTo>
                        <a:pt x="150052" y="283369"/>
                      </a:lnTo>
                      <a:lnTo>
                        <a:pt x="147671" y="276225"/>
                      </a:lnTo>
                      <a:cubicBezTo>
                        <a:pt x="148465" y="272256"/>
                        <a:pt x="148631" y="268109"/>
                        <a:pt x="150052" y="264319"/>
                      </a:cubicBezTo>
                      <a:cubicBezTo>
                        <a:pt x="151057" y="261639"/>
                        <a:pt x="154498" y="260019"/>
                        <a:pt x="154814" y="257175"/>
                      </a:cubicBezTo>
                      <a:cubicBezTo>
                        <a:pt x="155146" y="254183"/>
                        <a:pt x="152334" y="240309"/>
                        <a:pt x="150052" y="235744"/>
                      </a:cubicBezTo>
                      <a:cubicBezTo>
                        <a:pt x="148772" y="233184"/>
                        <a:pt x="146877" y="230981"/>
                        <a:pt x="145289" y="228600"/>
                      </a:cubicBezTo>
                      <a:cubicBezTo>
                        <a:pt x="144495" y="226219"/>
                        <a:pt x="142908" y="223966"/>
                        <a:pt x="142908" y="221456"/>
                      </a:cubicBezTo>
                      <a:cubicBezTo>
                        <a:pt x="142908" y="203343"/>
                        <a:pt x="148587" y="211750"/>
                        <a:pt x="159577" y="195263"/>
                      </a:cubicBezTo>
                      <a:cubicBezTo>
                        <a:pt x="165926" y="185738"/>
                        <a:pt x="161958" y="189707"/>
                        <a:pt x="171483" y="183356"/>
                      </a:cubicBezTo>
                      <a:cubicBezTo>
                        <a:pt x="174658" y="178594"/>
                        <a:pt x="179198" y="174499"/>
                        <a:pt x="181008" y="169069"/>
                      </a:cubicBezTo>
                      <a:cubicBezTo>
                        <a:pt x="182596" y="164306"/>
                        <a:pt x="181594" y="157566"/>
                        <a:pt x="185771" y="154781"/>
                      </a:cubicBezTo>
                      <a:cubicBezTo>
                        <a:pt x="195716" y="148151"/>
                        <a:pt x="190891" y="152042"/>
                        <a:pt x="200058" y="142875"/>
                      </a:cubicBezTo>
                      <a:cubicBezTo>
                        <a:pt x="201646" y="138113"/>
                        <a:pt x="205647" y="133540"/>
                        <a:pt x="204821" y="128588"/>
                      </a:cubicBezTo>
                      <a:cubicBezTo>
                        <a:pt x="197783" y="86373"/>
                        <a:pt x="206731" y="139097"/>
                        <a:pt x="200058" y="102394"/>
                      </a:cubicBezTo>
                      <a:cubicBezTo>
                        <a:pt x="193965" y="68881"/>
                        <a:pt x="201177" y="105609"/>
                        <a:pt x="195296" y="76200"/>
                      </a:cubicBezTo>
                      <a:cubicBezTo>
                        <a:pt x="196090" y="62706"/>
                        <a:pt x="196332" y="49169"/>
                        <a:pt x="197677" y="35719"/>
                      </a:cubicBezTo>
                      <a:cubicBezTo>
                        <a:pt x="197927" y="33221"/>
                        <a:pt x="198490" y="30535"/>
                        <a:pt x="200058" y="28575"/>
                      </a:cubicBezTo>
                      <a:cubicBezTo>
                        <a:pt x="201846" y="26340"/>
                        <a:pt x="204821" y="25400"/>
                        <a:pt x="207202" y="23813"/>
                      </a:cubicBezTo>
                      <a:cubicBezTo>
                        <a:pt x="208789" y="21432"/>
                        <a:pt x="209810" y="18554"/>
                        <a:pt x="211964" y="16669"/>
                      </a:cubicBezTo>
                      <a:cubicBezTo>
                        <a:pt x="216272" y="12900"/>
                        <a:pt x="221489" y="10319"/>
                        <a:pt x="226252" y="7144"/>
                      </a:cubicBezTo>
                      <a:cubicBezTo>
                        <a:pt x="235486" y="988"/>
                        <a:pt x="230680" y="3286"/>
                        <a:pt x="240539" y="0"/>
                      </a:cubicBezTo>
                      <a:lnTo>
                        <a:pt x="261971" y="7144"/>
                      </a:lnTo>
                      <a:lnTo>
                        <a:pt x="269114" y="9525"/>
                      </a:lnTo>
                      <a:cubicBezTo>
                        <a:pt x="274380" y="14791"/>
                        <a:pt x="277706" y="17183"/>
                        <a:pt x="281021" y="23813"/>
                      </a:cubicBezTo>
                      <a:cubicBezTo>
                        <a:pt x="282729" y="27229"/>
                        <a:pt x="285020" y="37429"/>
                        <a:pt x="285783" y="40481"/>
                      </a:cubicBezTo>
                      <a:cubicBezTo>
                        <a:pt x="284991" y="47614"/>
                        <a:pt x="283159" y="67650"/>
                        <a:pt x="281021" y="76200"/>
                      </a:cubicBezTo>
                      <a:cubicBezTo>
                        <a:pt x="279803" y="81070"/>
                        <a:pt x="277846" y="85725"/>
                        <a:pt x="276258" y="90488"/>
                      </a:cubicBezTo>
                      <a:cubicBezTo>
                        <a:pt x="275464" y="92869"/>
                        <a:pt x="275269" y="95543"/>
                        <a:pt x="273877" y="97631"/>
                      </a:cubicBezTo>
                      <a:cubicBezTo>
                        <a:pt x="270702" y="102394"/>
                        <a:pt x="268400" y="107872"/>
                        <a:pt x="264352" y="111919"/>
                      </a:cubicBezTo>
                      <a:lnTo>
                        <a:pt x="250064" y="126206"/>
                      </a:lnTo>
                      <a:cubicBezTo>
                        <a:pt x="244081" y="144156"/>
                        <a:pt x="252150" y="122036"/>
                        <a:pt x="242921" y="140494"/>
                      </a:cubicBezTo>
                      <a:cubicBezTo>
                        <a:pt x="233065" y="160206"/>
                        <a:pt x="249420" y="134317"/>
                        <a:pt x="235777" y="154781"/>
                      </a:cubicBezTo>
                      <a:cubicBezTo>
                        <a:pt x="230570" y="170406"/>
                        <a:pt x="231365" y="164937"/>
                        <a:pt x="235777" y="192881"/>
                      </a:cubicBezTo>
                      <a:cubicBezTo>
                        <a:pt x="238246" y="208522"/>
                        <a:pt x="237320" y="206096"/>
                        <a:pt x="247683" y="209550"/>
                      </a:cubicBezTo>
                      <a:cubicBezTo>
                        <a:pt x="250064" y="211931"/>
                        <a:pt x="252240" y="214538"/>
                        <a:pt x="254827" y="216694"/>
                      </a:cubicBezTo>
                      <a:cubicBezTo>
                        <a:pt x="257026" y="218526"/>
                        <a:pt x="259947" y="219432"/>
                        <a:pt x="261971" y="221456"/>
                      </a:cubicBezTo>
                      <a:cubicBezTo>
                        <a:pt x="267630" y="227115"/>
                        <a:pt x="269139" y="235818"/>
                        <a:pt x="271496" y="242888"/>
                      </a:cubicBezTo>
                      <a:cubicBezTo>
                        <a:pt x="274911" y="253134"/>
                        <a:pt x="273269" y="247599"/>
                        <a:pt x="276258" y="259556"/>
                      </a:cubicBezTo>
                      <a:cubicBezTo>
                        <a:pt x="277052" y="268287"/>
                        <a:pt x="277399" y="277071"/>
                        <a:pt x="278639" y="285750"/>
                      </a:cubicBezTo>
                      <a:cubicBezTo>
                        <a:pt x="278994" y="288235"/>
                        <a:pt x="278690" y="291962"/>
                        <a:pt x="281021" y="292894"/>
                      </a:cubicBezTo>
                      <a:cubicBezTo>
                        <a:pt x="284060" y="294109"/>
                        <a:pt x="287371" y="291307"/>
                        <a:pt x="290546" y="290513"/>
                      </a:cubicBezTo>
                      <a:cubicBezTo>
                        <a:pt x="292927" y="288132"/>
                        <a:pt x="294367" y="283923"/>
                        <a:pt x="297689" y="283369"/>
                      </a:cubicBezTo>
                      <a:cubicBezTo>
                        <a:pt x="317920" y="279997"/>
                        <a:pt x="316745" y="282185"/>
                        <a:pt x="323883" y="292894"/>
                      </a:cubicBezTo>
                      <a:cubicBezTo>
                        <a:pt x="331027" y="292100"/>
                        <a:pt x="338341" y="292256"/>
                        <a:pt x="345314" y="290513"/>
                      </a:cubicBezTo>
                      <a:cubicBezTo>
                        <a:pt x="350381" y="289246"/>
                        <a:pt x="356175" y="281462"/>
                        <a:pt x="359602" y="278606"/>
                      </a:cubicBezTo>
                      <a:cubicBezTo>
                        <a:pt x="361801" y="276774"/>
                        <a:pt x="364547" y="275676"/>
                        <a:pt x="366746" y="273844"/>
                      </a:cubicBezTo>
                      <a:cubicBezTo>
                        <a:pt x="374966" y="266994"/>
                        <a:pt x="376135" y="261189"/>
                        <a:pt x="388177" y="257175"/>
                      </a:cubicBezTo>
                      <a:lnTo>
                        <a:pt x="402464" y="252413"/>
                      </a:lnTo>
                      <a:cubicBezTo>
                        <a:pt x="404845" y="251619"/>
                        <a:pt x="407519" y="251423"/>
                        <a:pt x="409608" y="250031"/>
                      </a:cubicBezTo>
                      <a:lnTo>
                        <a:pt x="416752" y="245269"/>
                      </a:lnTo>
                      <a:cubicBezTo>
                        <a:pt x="429822" y="225661"/>
                        <a:pt x="412733" y="248130"/>
                        <a:pt x="428658" y="235744"/>
                      </a:cubicBezTo>
                      <a:cubicBezTo>
                        <a:pt x="433975" y="231609"/>
                        <a:pt x="442946" y="221456"/>
                        <a:pt x="442946" y="221456"/>
                      </a:cubicBezTo>
                      <a:cubicBezTo>
                        <a:pt x="443737" y="219084"/>
                        <a:pt x="447703" y="203005"/>
                        <a:pt x="452471" y="200025"/>
                      </a:cubicBezTo>
                      <a:cubicBezTo>
                        <a:pt x="456728" y="197364"/>
                        <a:pt x="466758" y="195263"/>
                        <a:pt x="466758" y="195263"/>
                      </a:cubicBezTo>
                      <a:cubicBezTo>
                        <a:pt x="467380" y="195418"/>
                        <a:pt x="481875" y="198783"/>
                        <a:pt x="483427" y="200025"/>
                      </a:cubicBezTo>
                      <a:cubicBezTo>
                        <a:pt x="485662" y="201813"/>
                        <a:pt x="486909" y="204609"/>
                        <a:pt x="488189" y="207169"/>
                      </a:cubicBezTo>
                      <a:cubicBezTo>
                        <a:pt x="489899" y="210590"/>
                        <a:pt x="492187" y="220780"/>
                        <a:pt x="492952" y="223838"/>
                      </a:cubicBezTo>
                      <a:cubicBezTo>
                        <a:pt x="492833" y="224435"/>
                        <a:pt x="490143" y="240445"/>
                        <a:pt x="488189" y="242888"/>
                      </a:cubicBezTo>
                      <a:cubicBezTo>
                        <a:pt x="486401" y="245123"/>
                        <a:pt x="483244" y="245818"/>
                        <a:pt x="481046" y="247650"/>
                      </a:cubicBezTo>
                      <a:cubicBezTo>
                        <a:pt x="478459" y="249806"/>
                        <a:pt x="476560" y="252726"/>
                        <a:pt x="473902" y="254794"/>
                      </a:cubicBezTo>
                      <a:cubicBezTo>
                        <a:pt x="469384" y="258308"/>
                        <a:pt x="464377" y="261144"/>
                        <a:pt x="459614" y="264319"/>
                      </a:cubicBezTo>
                      <a:lnTo>
                        <a:pt x="431039" y="283369"/>
                      </a:lnTo>
                      <a:lnTo>
                        <a:pt x="409608" y="297656"/>
                      </a:lnTo>
                      <a:lnTo>
                        <a:pt x="402464" y="302419"/>
                      </a:lnTo>
                      <a:lnTo>
                        <a:pt x="395321" y="307181"/>
                      </a:lnTo>
                      <a:cubicBezTo>
                        <a:pt x="393733" y="309562"/>
                        <a:pt x="392459" y="312186"/>
                        <a:pt x="390558" y="314325"/>
                      </a:cubicBezTo>
                      <a:cubicBezTo>
                        <a:pt x="386083" y="319359"/>
                        <a:pt x="376271" y="328613"/>
                        <a:pt x="376271" y="328613"/>
                      </a:cubicBezTo>
                      <a:cubicBezTo>
                        <a:pt x="374391" y="334251"/>
                        <a:pt x="370522" y="341914"/>
                        <a:pt x="376271" y="347663"/>
                      </a:cubicBezTo>
                      <a:cubicBezTo>
                        <a:pt x="376272" y="347664"/>
                        <a:pt x="394130" y="353615"/>
                        <a:pt x="397702" y="354806"/>
                      </a:cubicBezTo>
                      <a:lnTo>
                        <a:pt x="404846" y="357188"/>
                      </a:lnTo>
                      <a:lnTo>
                        <a:pt x="411989" y="359569"/>
                      </a:lnTo>
                      <a:cubicBezTo>
                        <a:pt x="414370" y="361950"/>
                        <a:pt x="416546" y="364557"/>
                        <a:pt x="419133" y="366713"/>
                      </a:cubicBezTo>
                      <a:cubicBezTo>
                        <a:pt x="421332" y="368545"/>
                        <a:pt x="424253" y="369451"/>
                        <a:pt x="426277" y="371475"/>
                      </a:cubicBezTo>
                      <a:cubicBezTo>
                        <a:pt x="428301" y="373499"/>
                        <a:pt x="429452" y="376238"/>
                        <a:pt x="431039" y="378619"/>
                      </a:cubicBezTo>
                      <a:cubicBezTo>
                        <a:pt x="429404" y="394968"/>
                        <a:pt x="433842" y="401356"/>
                        <a:pt x="421514" y="409575"/>
                      </a:cubicBezTo>
                      <a:cubicBezTo>
                        <a:pt x="419426" y="410967"/>
                        <a:pt x="416752" y="411162"/>
                        <a:pt x="414371" y="411956"/>
                      </a:cubicBezTo>
                      <a:cubicBezTo>
                        <a:pt x="412783" y="414337"/>
                        <a:pt x="411762" y="417215"/>
                        <a:pt x="409608" y="419100"/>
                      </a:cubicBezTo>
                      <a:cubicBezTo>
                        <a:pt x="405301" y="422869"/>
                        <a:pt x="395321" y="428625"/>
                        <a:pt x="395321" y="428625"/>
                      </a:cubicBezTo>
                      <a:cubicBezTo>
                        <a:pt x="389509" y="426688"/>
                        <a:pt x="385650" y="426098"/>
                        <a:pt x="381033" y="421481"/>
                      </a:cubicBezTo>
                      <a:cubicBezTo>
                        <a:pt x="370262" y="410710"/>
                        <a:pt x="383035" y="416593"/>
                        <a:pt x="369127" y="411956"/>
                      </a:cubicBezTo>
                      <a:cubicBezTo>
                        <a:pt x="364423" y="413525"/>
                        <a:pt x="358195" y="414905"/>
                        <a:pt x="354839" y="419100"/>
                      </a:cubicBezTo>
                      <a:cubicBezTo>
                        <a:pt x="353271" y="421060"/>
                        <a:pt x="354026" y="424284"/>
                        <a:pt x="352458" y="426244"/>
                      </a:cubicBezTo>
                      <a:cubicBezTo>
                        <a:pt x="350670" y="428479"/>
                        <a:pt x="347513" y="429174"/>
                        <a:pt x="345314" y="431006"/>
                      </a:cubicBezTo>
                      <a:cubicBezTo>
                        <a:pt x="342727" y="433162"/>
                        <a:pt x="340552" y="435769"/>
                        <a:pt x="338171" y="438150"/>
                      </a:cubicBezTo>
                      <a:cubicBezTo>
                        <a:pt x="336583" y="442913"/>
                        <a:pt x="332698" y="447468"/>
                        <a:pt x="333408" y="452438"/>
                      </a:cubicBezTo>
                      <a:cubicBezTo>
                        <a:pt x="334860" y="462599"/>
                        <a:pt x="334939" y="475400"/>
                        <a:pt x="342933" y="483394"/>
                      </a:cubicBezTo>
                      <a:cubicBezTo>
                        <a:pt x="344957" y="485418"/>
                        <a:pt x="347696" y="486569"/>
                        <a:pt x="350077" y="488156"/>
                      </a:cubicBezTo>
                      <a:cubicBezTo>
                        <a:pt x="356909" y="498405"/>
                        <a:pt x="358503" y="497424"/>
                        <a:pt x="352458" y="514350"/>
                      </a:cubicBezTo>
                      <a:cubicBezTo>
                        <a:pt x="350533" y="519741"/>
                        <a:pt x="342933" y="528638"/>
                        <a:pt x="342933" y="528638"/>
                      </a:cubicBezTo>
                      <a:cubicBezTo>
                        <a:pt x="354762" y="546378"/>
                        <a:pt x="339556" y="524584"/>
                        <a:pt x="354839" y="542925"/>
                      </a:cubicBezTo>
                      <a:cubicBezTo>
                        <a:pt x="356671" y="545124"/>
                        <a:pt x="358014" y="547688"/>
                        <a:pt x="359602" y="550069"/>
                      </a:cubicBezTo>
                      <a:cubicBezTo>
                        <a:pt x="358014" y="552450"/>
                        <a:pt x="356863" y="555189"/>
                        <a:pt x="354839" y="557213"/>
                      </a:cubicBezTo>
                      <a:cubicBezTo>
                        <a:pt x="352816" y="559236"/>
                        <a:pt x="349894" y="560143"/>
                        <a:pt x="347696" y="561975"/>
                      </a:cubicBezTo>
                      <a:cubicBezTo>
                        <a:pt x="345109" y="564131"/>
                        <a:pt x="342933" y="566738"/>
                        <a:pt x="340552" y="569119"/>
                      </a:cubicBezTo>
                      <a:cubicBezTo>
                        <a:pt x="339758" y="571500"/>
                        <a:pt x="338861" y="573849"/>
                        <a:pt x="338171" y="576263"/>
                      </a:cubicBezTo>
                      <a:cubicBezTo>
                        <a:pt x="337272" y="579410"/>
                        <a:pt x="337944" y="583325"/>
                        <a:pt x="335789" y="585788"/>
                      </a:cubicBezTo>
                      <a:cubicBezTo>
                        <a:pt x="332020" y="590095"/>
                        <a:pt x="326264" y="592138"/>
                        <a:pt x="321502" y="595313"/>
                      </a:cubicBezTo>
                      <a:lnTo>
                        <a:pt x="314358" y="600075"/>
                      </a:lnTo>
                      <a:cubicBezTo>
                        <a:pt x="307196" y="597688"/>
                        <a:pt x="306228" y="598062"/>
                        <a:pt x="300071" y="592931"/>
                      </a:cubicBezTo>
                      <a:cubicBezTo>
                        <a:pt x="288181" y="583023"/>
                        <a:pt x="298336" y="587592"/>
                        <a:pt x="285783" y="583406"/>
                      </a:cubicBezTo>
                      <a:cubicBezTo>
                        <a:pt x="269407" y="594323"/>
                        <a:pt x="276926" y="591121"/>
                        <a:pt x="264352" y="595313"/>
                      </a:cubicBezTo>
                      <a:cubicBezTo>
                        <a:pt x="262079" y="602132"/>
                        <a:pt x="262172" y="605403"/>
                        <a:pt x="254827" y="609600"/>
                      </a:cubicBezTo>
                      <a:cubicBezTo>
                        <a:pt x="251985" y="611224"/>
                        <a:pt x="248477" y="611187"/>
                        <a:pt x="245302" y="611981"/>
                      </a:cubicBezTo>
                      <a:cubicBezTo>
                        <a:pt x="226247" y="624685"/>
                        <a:pt x="249275" y="608009"/>
                        <a:pt x="233396" y="623888"/>
                      </a:cubicBezTo>
                      <a:cubicBezTo>
                        <a:pt x="231372" y="625912"/>
                        <a:pt x="228633" y="627063"/>
                        <a:pt x="226252" y="628650"/>
                      </a:cubicBezTo>
                      <a:cubicBezTo>
                        <a:pt x="223077" y="633413"/>
                        <a:pt x="222157" y="641128"/>
                        <a:pt x="216727" y="642938"/>
                      </a:cubicBezTo>
                      <a:cubicBezTo>
                        <a:pt x="206868" y="646224"/>
                        <a:pt x="211672" y="643927"/>
                        <a:pt x="202439" y="650081"/>
                      </a:cubicBezTo>
                      <a:cubicBezTo>
                        <a:pt x="199146" y="659962"/>
                        <a:pt x="200100" y="661973"/>
                        <a:pt x="185771" y="666750"/>
                      </a:cubicBezTo>
                      <a:lnTo>
                        <a:pt x="171483" y="671513"/>
                      </a:lnTo>
                      <a:cubicBezTo>
                        <a:pt x="169896" y="673894"/>
                        <a:pt x="168744" y="676633"/>
                        <a:pt x="166721" y="678656"/>
                      </a:cubicBezTo>
                      <a:cubicBezTo>
                        <a:pt x="162104" y="683273"/>
                        <a:pt x="158245" y="683863"/>
                        <a:pt x="152433" y="685800"/>
                      </a:cubicBezTo>
                      <a:cubicBezTo>
                        <a:pt x="146270" y="679637"/>
                        <a:pt x="139545" y="671978"/>
                        <a:pt x="131002" y="669131"/>
                      </a:cubicBezTo>
                      <a:lnTo>
                        <a:pt x="123858" y="666750"/>
                      </a:lnTo>
                      <a:cubicBezTo>
                        <a:pt x="118302" y="667544"/>
                        <a:pt x="112428" y="667116"/>
                        <a:pt x="107189" y="669131"/>
                      </a:cubicBezTo>
                      <a:cubicBezTo>
                        <a:pt x="101847" y="671186"/>
                        <a:pt x="98332" y="676846"/>
                        <a:pt x="92902" y="678656"/>
                      </a:cubicBezTo>
                      <a:cubicBezTo>
                        <a:pt x="90521" y="679450"/>
                        <a:pt x="87952" y="679819"/>
                        <a:pt x="85758" y="681038"/>
                      </a:cubicBezTo>
                      <a:cubicBezTo>
                        <a:pt x="80755" y="683818"/>
                        <a:pt x="71471" y="690563"/>
                        <a:pt x="71471" y="690563"/>
                      </a:cubicBezTo>
                      <a:cubicBezTo>
                        <a:pt x="69883" y="692944"/>
                        <a:pt x="68943" y="695918"/>
                        <a:pt x="66708" y="697706"/>
                      </a:cubicBezTo>
                      <a:cubicBezTo>
                        <a:pt x="61013" y="702262"/>
                        <a:pt x="56062" y="699212"/>
                        <a:pt x="50039" y="697706"/>
                      </a:cubicBezTo>
                      <a:cubicBezTo>
                        <a:pt x="47658" y="695325"/>
                        <a:pt x="44764" y="693365"/>
                        <a:pt x="42896" y="690563"/>
                      </a:cubicBezTo>
                      <a:cubicBezTo>
                        <a:pt x="36952" y="681647"/>
                        <a:pt x="45638" y="683285"/>
                        <a:pt x="33371" y="676275"/>
                      </a:cubicBezTo>
                      <a:cubicBezTo>
                        <a:pt x="30530" y="674651"/>
                        <a:pt x="26981" y="674834"/>
                        <a:pt x="23846" y="673894"/>
                      </a:cubicBezTo>
                      <a:cubicBezTo>
                        <a:pt x="8390" y="669257"/>
                        <a:pt x="12853" y="671328"/>
                        <a:pt x="2414" y="664369"/>
                      </a:cubicBezTo>
                      <a:cubicBezTo>
                        <a:pt x="-469" y="655719"/>
                        <a:pt x="33" y="659735"/>
                        <a:pt x="33" y="652463"/>
                      </a:cubicBezTo>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11" name="Полилиния 110"/>
                <p:cNvSpPr/>
                <p:nvPr/>
              </p:nvSpPr>
              <p:spPr>
                <a:xfrm rot="5400000">
                  <a:off x="3219057" y="3160963"/>
                  <a:ext cx="241563" cy="197631"/>
                </a:xfrm>
                <a:custGeom>
                  <a:avLst/>
                  <a:gdLst>
                    <a:gd name="connsiteX0" fmla="*/ 180975 w 241569"/>
                    <a:gd name="connsiteY0" fmla="*/ 176212 h 197644"/>
                    <a:gd name="connsiteX1" fmla="*/ 195262 w 241569"/>
                    <a:gd name="connsiteY1" fmla="*/ 171450 h 197644"/>
                    <a:gd name="connsiteX2" fmla="*/ 202406 w 241569"/>
                    <a:gd name="connsiteY2" fmla="*/ 169069 h 197644"/>
                    <a:gd name="connsiteX3" fmla="*/ 216694 w 241569"/>
                    <a:gd name="connsiteY3" fmla="*/ 154781 h 197644"/>
                    <a:gd name="connsiteX4" fmla="*/ 223837 w 241569"/>
                    <a:gd name="connsiteY4" fmla="*/ 147637 h 197644"/>
                    <a:gd name="connsiteX5" fmla="*/ 238125 w 241569"/>
                    <a:gd name="connsiteY5" fmla="*/ 140494 h 197644"/>
                    <a:gd name="connsiteX6" fmla="*/ 238125 w 241569"/>
                    <a:gd name="connsiteY6" fmla="*/ 102394 h 197644"/>
                    <a:gd name="connsiteX7" fmla="*/ 235744 w 241569"/>
                    <a:gd name="connsiteY7" fmla="*/ 95250 h 197644"/>
                    <a:gd name="connsiteX8" fmla="*/ 221456 w 241569"/>
                    <a:gd name="connsiteY8" fmla="*/ 85725 h 197644"/>
                    <a:gd name="connsiteX9" fmla="*/ 214312 w 241569"/>
                    <a:gd name="connsiteY9" fmla="*/ 59531 h 197644"/>
                    <a:gd name="connsiteX10" fmla="*/ 211931 w 241569"/>
                    <a:gd name="connsiteY10" fmla="*/ 50006 h 197644"/>
                    <a:gd name="connsiteX11" fmla="*/ 190500 w 241569"/>
                    <a:gd name="connsiteY11" fmla="*/ 57150 h 197644"/>
                    <a:gd name="connsiteX12" fmla="*/ 185737 w 241569"/>
                    <a:gd name="connsiteY12" fmla="*/ 64294 h 197644"/>
                    <a:gd name="connsiteX13" fmla="*/ 178594 w 241569"/>
                    <a:gd name="connsiteY13" fmla="*/ 69056 h 197644"/>
                    <a:gd name="connsiteX14" fmla="*/ 169069 w 241569"/>
                    <a:gd name="connsiteY14" fmla="*/ 78581 h 197644"/>
                    <a:gd name="connsiteX15" fmla="*/ 161925 w 241569"/>
                    <a:gd name="connsiteY15" fmla="*/ 73819 h 197644"/>
                    <a:gd name="connsiteX16" fmla="*/ 150019 w 241569"/>
                    <a:gd name="connsiteY16" fmla="*/ 52387 h 197644"/>
                    <a:gd name="connsiteX17" fmla="*/ 142875 w 241569"/>
                    <a:gd name="connsiteY17" fmla="*/ 47625 h 197644"/>
                    <a:gd name="connsiteX18" fmla="*/ 135731 w 241569"/>
                    <a:gd name="connsiteY18" fmla="*/ 40481 h 197644"/>
                    <a:gd name="connsiteX19" fmla="*/ 121444 w 241569"/>
                    <a:gd name="connsiteY19" fmla="*/ 35719 h 197644"/>
                    <a:gd name="connsiteX20" fmla="*/ 114300 w 241569"/>
                    <a:gd name="connsiteY20" fmla="*/ 38100 h 197644"/>
                    <a:gd name="connsiteX21" fmla="*/ 107156 w 241569"/>
                    <a:gd name="connsiteY21" fmla="*/ 52387 h 197644"/>
                    <a:gd name="connsiteX22" fmla="*/ 90487 w 241569"/>
                    <a:gd name="connsiteY22" fmla="*/ 52387 h 197644"/>
                    <a:gd name="connsiteX23" fmla="*/ 76200 w 241569"/>
                    <a:gd name="connsiteY23" fmla="*/ 57150 h 197644"/>
                    <a:gd name="connsiteX24" fmla="*/ 76200 w 241569"/>
                    <a:gd name="connsiteY24" fmla="*/ 23812 h 197644"/>
                    <a:gd name="connsiteX25" fmla="*/ 69056 w 241569"/>
                    <a:gd name="connsiteY25" fmla="*/ 19050 h 197644"/>
                    <a:gd name="connsiteX26" fmla="*/ 57150 w 241569"/>
                    <a:gd name="connsiteY26" fmla="*/ 0 h 197644"/>
                    <a:gd name="connsiteX27" fmla="*/ 28575 w 241569"/>
                    <a:gd name="connsiteY27" fmla="*/ 4762 h 197644"/>
                    <a:gd name="connsiteX28" fmla="*/ 14287 w 241569"/>
                    <a:gd name="connsiteY28" fmla="*/ 9525 h 197644"/>
                    <a:gd name="connsiteX29" fmla="*/ 11906 w 241569"/>
                    <a:gd name="connsiteY29" fmla="*/ 33337 h 197644"/>
                    <a:gd name="connsiteX30" fmla="*/ 19050 w 241569"/>
                    <a:gd name="connsiteY30" fmla="*/ 38100 h 197644"/>
                    <a:gd name="connsiteX31" fmla="*/ 26194 w 241569"/>
                    <a:gd name="connsiteY31" fmla="*/ 40481 h 197644"/>
                    <a:gd name="connsiteX32" fmla="*/ 33337 w 241569"/>
                    <a:gd name="connsiteY32" fmla="*/ 47625 h 197644"/>
                    <a:gd name="connsiteX33" fmla="*/ 38100 w 241569"/>
                    <a:gd name="connsiteY33" fmla="*/ 54769 h 197644"/>
                    <a:gd name="connsiteX34" fmla="*/ 0 w 241569"/>
                    <a:gd name="connsiteY34" fmla="*/ 61912 h 197644"/>
                    <a:gd name="connsiteX35" fmla="*/ 7144 w 241569"/>
                    <a:gd name="connsiteY35" fmla="*/ 76200 h 197644"/>
                    <a:gd name="connsiteX36" fmla="*/ 28575 w 241569"/>
                    <a:gd name="connsiteY36" fmla="*/ 88106 h 197644"/>
                    <a:gd name="connsiteX37" fmla="*/ 35719 w 241569"/>
                    <a:gd name="connsiteY37" fmla="*/ 95250 h 197644"/>
                    <a:gd name="connsiteX38" fmla="*/ 26194 w 241569"/>
                    <a:gd name="connsiteY38" fmla="*/ 111919 h 197644"/>
                    <a:gd name="connsiteX39" fmla="*/ 19050 w 241569"/>
                    <a:gd name="connsiteY39" fmla="*/ 114300 h 197644"/>
                    <a:gd name="connsiteX40" fmla="*/ 14287 w 241569"/>
                    <a:gd name="connsiteY40" fmla="*/ 121444 h 197644"/>
                    <a:gd name="connsiteX41" fmla="*/ 19050 w 241569"/>
                    <a:gd name="connsiteY41" fmla="*/ 128587 h 197644"/>
                    <a:gd name="connsiteX42" fmla="*/ 47625 w 241569"/>
                    <a:gd name="connsiteY42" fmla="*/ 142875 h 197644"/>
                    <a:gd name="connsiteX43" fmla="*/ 54769 w 241569"/>
                    <a:gd name="connsiteY43" fmla="*/ 145256 h 197644"/>
                    <a:gd name="connsiteX44" fmla="*/ 61912 w 241569"/>
                    <a:gd name="connsiteY44" fmla="*/ 147637 h 197644"/>
                    <a:gd name="connsiteX45" fmla="*/ 66675 w 241569"/>
                    <a:gd name="connsiteY45" fmla="*/ 154781 h 197644"/>
                    <a:gd name="connsiteX46" fmla="*/ 73819 w 241569"/>
                    <a:gd name="connsiteY46" fmla="*/ 169069 h 197644"/>
                    <a:gd name="connsiteX47" fmla="*/ 78581 w 241569"/>
                    <a:gd name="connsiteY47" fmla="*/ 185737 h 197644"/>
                    <a:gd name="connsiteX48" fmla="*/ 92869 w 241569"/>
                    <a:gd name="connsiteY48" fmla="*/ 197644 h 197644"/>
                    <a:gd name="connsiteX49" fmla="*/ 100012 w 241569"/>
                    <a:gd name="connsiteY49" fmla="*/ 195262 h 197644"/>
                    <a:gd name="connsiteX50" fmla="*/ 114300 w 241569"/>
                    <a:gd name="connsiteY50" fmla="*/ 185737 h 197644"/>
                    <a:gd name="connsiteX51" fmla="*/ 145256 w 241569"/>
                    <a:gd name="connsiteY51" fmla="*/ 180975 h 197644"/>
                    <a:gd name="connsiteX52" fmla="*/ 159544 w 241569"/>
                    <a:gd name="connsiteY52" fmla="*/ 176212 h 197644"/>
                    <a:gd name="connsiteX53" fmla="*/ 166687 w 241569"/>
                    <a:gd name="connsiteY53" fmla="*/ 171450 h 197644"/>
                    <a:gd name="connsiteX54" fmla="*/ 180975 w 241569"/>
                    <a:gd name="connsiteY54" fmla="*/ 176212 h 197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41569" h="197644">
                      <a:moveTo>
                        <a:pt x="180975" y="176212"/>
                      </a:moveTo>
                      <a:cubicBezTo>
                        <a:pt x="185737" y="176212"/>
                        <a:pt x="182626" y="166395"/>
                        <a:pt x="195262" y="171450"/>
                      </a:cubicBezTo>
                      <a:cubicBezTo>
                        <a:pt x="197593" y="172382"/>
                        <a:pt x="200025" y="169863"/>
                        <a:pt x="202406" y="169069"/>
                      </a:cubicBezTo>
                      <a:lnTo>
                        <a:pt x="216694" y="154781"/>
                      </a:lnTo>
                      <a:cubicBezTo>
                        <a:pt x="219075" y="152400"/>
                        <a:pt x="220642" y="148702"/>
                        <a:pt x="223837" y="147637"/>
                      </a:cubicBezTo>
                      <a:cubicBezTo>
                        <a:pt x="233696" y="144351"/>
                        <a:pt x="228892" y="146648"/>
                        <a:pt x="238125" y="140494"/>
                      </a:cubicBezTo>
                      <a:cubicBezTo>
                        <a:pt x="243495" y="124383"/>
                        <a:pt x="241868" y="132343"/>
                        <a:pt x="238125" y="102394"/>
                      </a:cubicBezTo>
                      <a:cubicBezTo>
                        <a:pt x="237814" y="99903"/>
                        <a:pt x="237519" y="97025"/>
                        <a:pt x="235744" y="95250"/>
                      </a:cubicBezTo>
                      <a:cubicBezTo>
                        <a:pt x="231697" y="91203"/>
                        <a:pt x="221456" y="85725"/>
                        <a:pt x="221456" y="85725"/>
                      </a:cubicBezTo>
                      <a:cubicBezTo>
                        <a:pt x="209686" y="68069"/>
                        <a:pt x="210809" y="77050"/>
                        <a:pt x="214312" y="59531"/>
                      </a:cubicBezTo>
                      <a:cubicBezTo>
                        <a:pt x="213518" y="56356"/>
                        <a:pt x="214939" y="51295"/>
                        <a:pt x="211931" y="50006"/>
                      </a:cubicBezTo>
                      <a:cubicBezTo>
                        <a:pt x="204120" y="46658"/>
                        <a:pt x="196149" y="53384"/>
                        <a:pt x="190500" y="57150"/>
                      </a:cubicBezTo>
                      <a:cubicBezTo>
                        <a:pt x="188912" y="59531"/>
                        <a:pt x="187761" y="62270"/>
                        <a:pt x="185737" y="64294"/>
                      </a:cubicBezTo>
                      <a:cubicBezTo>
                        <a:pt x="183714" y="66317"/>
                        <a:pt x="180382" y="66821"/>
                        <a:pt x="178594" y="69056"/>
                      </a:cubicBezTo>
                      <a:cubicBezTo>
                        <a:pt x="169358" y="80601"/>
                        <a:pt x="184653" y="73386"/>
                        <a:pt x="169069" y="78581"/>
                      </a:cubicBezTo>
                      <a:cubicBezTo>
                        <a:pt x="166688" y="76994"/>
                        <a:pt x="163713" y="76054"/>
                        <a:pt x="161925" y="73819"/>
                      </a:cubicBezTo>
                      <a:cubicBezTo>
                        <a:pt x="152000" y="61413"/>
                        <a:pt x="174013" y="68381"/>
                        <a:pt x="150019" y="52387"/>
                      </a:cubicBezTo>
                      <a:cubicBezTo>
                        <a:pt x="147638" y="50800"/>
                        <a:pt x="145074" y="49457"/>
                        <a:pt x="142875" y="47625"/>
                      </a:cubicBezTo>
                      <a:cubicBezTo>
                        <a:pt x="140288" y="45469"/>
                        <a:pt x="138675" y="42116"/>
                        <a:pt x="135731" y="40481"/>
                      </a:cubicBezTo>
                      <a:cubicBezTo>
                        <a:pt x="131343" y="38043"/>
                        <a:pt x="121444" y="35719"/>
                        <a:pt x="121444" y="35719"/>
                      </a:cubicBezTo>
                      <a:cubicBezTo>
                        <a:pt x="119063" y="36513"/>
                        <a:pt x="116260" y="36532"/>
                        <a:pt x="114300" y="38100"/>
                      </a:cubicBezTo>
                      <a:cubicBezTo>
                        <a:pt x="110103" y="41457"/>
                        <a:pt x="108725" y="47681"/>
                        <a:pt x="107156" y="52387"/>
                      </a:cubicBezTo>
                      <a:cubicBezTo>
                        <a:pt x="97632" y="49213"/>
                        <a:pt x="101502" y="49082"/>
                        <a:pt x="90487" y="52387"/>
                      </a:cubicBezTo>
                      <a:cubicBezTo>
                        <a:pt x="85679" y="53830"/>
                        <a:pt x="76200" y="57150"/>
                        <a:pt x="76200" y="57150"/>
                      </a:cubicBezTo>
                      <a:cubicBezTo>
                        <a:pt x="78178" y="45280"/>
                        <a:pt x="81108" y="36082"/>
                        <a:pt x="76200" y="23812"/>
                      </a:cubicBezTo>
                      <a:cubicBezTo>
                        <a:pt x="75137" y="21155"/>
                        <a:pt x="71437" y="20637"/>
                        <a:pt x="69056" y="19050"/>
                      </a:cubicBezTo>
                      <a:cubicBezTo>
                        <a:pt x="63389" y="2047"/>
                        <a:pt x="68471" y="7546"/>
                        <a:pt x="57150" y="0"/>
                      </a:cubicBezTo>
                      <a:cubicBezTo>
                        <a:pt x="43647" y="1688"/>
                        <a:pt x="39811" y="1391"/>
                        <a:pt x="28575" y="4762"/>
                      </a:cubicBezTo>
                      <a:cubicBezTo>
                        <a:pt x="23766" y="6205"/>
                        <a:pt x="14287" y="9525"/>
                        <a:pt x="14287" y="9525"/>
                      </a:cubicBezTo>
                      <a:cubicBezTo>
                        <a:pt x="11557" y="17716"/>
                        <a:pt x="6308" y="24940"/>
                        <a:pt x="11906" y="33337"/>
                      </a:cubicBezTo>
                      <a:cubicBezTo>
                        <a:pt x="13494" y="35718"/>
                        <a:pt x="16490" y="36820"/>
                        <a:pt x="19050" y="38100"/>
                      </a:cubicBezTo>
                      <a:cubicBezTo>
                        <a:pt x="21295" y="39223"/>
                        <a:pt x="23813" y="39687"/>
                        <a:pt x="26194" y="40481"/>
                      </a:cubicBezTo>
                      <a:cubicBezTo>
                        <a:pt x="28575" y="42862"/>
                        <a:pt x="31181" y="45038"/>
                        <a:pt x="33337" y="47625"/>
                      </a:cubicBezTo>
                      <a:cubicBezTo>
                        <a:pt x="35169" y="49824"/>
                        <a:pt x="39888" y="52534"/>
                        <a:pt x="38100" y="54769"/>
                      </a:cubicBezTo>
                      <a:cubicBezTo>
                        <a:pt x="33666" y="60311"/>
                        <a:pt x="1125" y="61800"/>
                        <a:pt x="0" y="61912"/>
                      </a:cubicBezTo>
                      <a:cubicBezTo>
                        <a:pt x="1699" y="67009"/>
                        <a:pt x="2798" y="72397"/>
                        <a:pt x="7144" y="76200"/>
                      </a:cubicBezTo>
                      <a:cubicBezTo>
                        <a:pt x="17222" y="85019"/>
                        <a:pt x="18763" y="84836"/>
                        <a:pt x="28575" y="88106"/>
                      </a:cubicBezTo>
                      <a:cubicBezTo>
                        <a:pt x="30956" y="90487"/>
                        <a:pt x="34902" y="91983"/>
                        <a:pt x="35719" y="95250"/>
                      </a:cubicBezTo>
                      <a:cubicBezTo>
                        <a:pt x="38110" y="104816"/>
                        <a:pt x="32932" y="108550"/>
                        <a:pt x="26194" y="111919"/>
                      </a:cubicBezTo>
                      <a:cubicBezTo>
                        <a:pt x="23949" y="113042"/>
                        <a:pt x="21431" y="113506"/>
                        <a:pt x="19050" y="114300"/>
                      </a:cubicBezTo>
                      <a:cubicBezTo>
                        <a:pt x="17462" y="116681"/>
                        <a:pt x="14287" y="118582"/>
                        <a:pt x="14287" y="121444"/>
                      </a:cubicBezTo>
                      <a:cubicBezTo>
                        <a:pt x="14287" y="124306"/>
                        <a:pt x="16896" y="126703"/>
                        <a:pt x="19050" y="128587"/>
                      </a:cubicBezTo>
                      <a:cubicBezTo>
                        <a:pt x="30413" y="138529"/>
                        <a:pt x="34135" y="138378"/>
                        <a:pt x="47625" y="142875"/>
                      </a:cubicBezTo>
                      <a:lnTo>
                        <a:pt x="54769" y="145256"/>
                      </a:lnTo>
                      <a:lnTo>
                        <a:pt x="61912" y="147637"/>
                      </a:lnTo>
                      <a:cubicBezTo>
                        <a:pt x="63500" y="150018"/>
                        <a:pt x="65395" y="152221"/>
                        <a:pt x="66675" y="154781"/>
                      </a:cubicBezTo>
                      <a:cubicBezTo>
                        <a:pt x="76534" y="174499"/>
                        <a:pt x="60169" y="148595"/>
                        <a:pt x="73819" y="169069"/>
                      </a:cubicBezTo>
                      <a:cubicBezTo>
                        <a:pt x="74137" y="170339"/>
                        <a:pt x="77214" y="183687"/>
                        <a:pt x="78581" y="185737"/>
                      </a:cubicBezTo>
                      <a:cubicBezTo>
                        <a:pt x="82248" y="191237"/>
                        <a:pt x="87598" y="194130"/>
                        <a:pt x="92869" y="197644"/>
                      </a:cubicBezTo>
                      <a:cubicBezTo>
                        <a:pt x="95250" y="196850"/>
                        <a:pt x="97818" y="196481"/>
                        <a:pt x="100012" y="195262"/>
                      </a:cubicBezTo>
                      <a:cubicBezTo>
                        <a:pt x="105016" y="192482"/>
                        <a:pt x="108620" y="186447"/>
                        <a:pt x="114300" y="185737"/>
                      </a:cubicBezTo>
                      <a:cubicBezTo>
                        <a:pt x="123211" y="184623"/>
                        <a:pt x="136027" y="183492"/>
                        <a:pt x="145256" y="180975"/>
                      </a:cubicBezTo>
                      <a:cubicBezTo>
                        <a:pt x="150099" y="179654"/>
                        <a:pt x="155367" y="178997"/>
                        <a:pt x="159544" y="176212"/>
                      </a:cubicBezTo>
                      <a:cubicBezTo>
                        <a:pt x="161925" y="174625"/>
                        <a:pt x="164127" y="172730"/>
                        <a:pt x="166687" y="171450"/>
                      </a:cubicBezTo>
                      <a:cubicBezTo>
                        <a:pt x="177630" y="165979"/>
                        <a:pt x="176213" y="176212"/>
                        <a:pt x="180975" y="176212"/>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12" name="Полилиния 111"/>
                <p:cNvSpPr/>
                <p:nvPr/>
              </p:nvSpPr>
              <p:spPr>
                <a:xfrm rot="5400000">
                  <a:off x="2583330" y="3450663"/>
                  <a:ext cx="282183" cy="409739"/>
                </a:xfrm>
                <a:custGeom>
                  <a:avLst/>
                  <a:gdLst>
                    <a:gd name="connsiteX0" fmla="*/ 241290 w 282190"/>
                    <a:gd name="connsiteY0" fmla="*/ 374048 h 409766"/>
                    <a:gd name="connsiteX1" fmla="*/ 243671 w 282190"/>
                    <a:gd name="connsiteY1" fmla="*/ 362141 h 409766"/>
                    <a:gd name="connsiteX2" fmla="*/ 250815 w 282190"/>
                    <a:gd name="connsiteY2" fmla="*/ 357379 h 409766"/>
                    <a:gd name="connsiteX3" fmla="*/ 257958 w 282190"/>
                    <a:gd name="connsiteY3" fmla="*/ 350235 h 409766"/>
                    <a:gd name="connsiteX4" fmla="*/ 260340 w 282190"/>
                    <a:gd name="connsiteY4" fmla="*/ 343091 h 409766"/>
                    <a:gd name="connsiteX5" fmla="*/ 262721 w 282190"/>
                    <a:gd name="connsiteY5" fmla="*/ 328804 h 409766"/>
                    <a:gd name="connsiteX6" fmla="*/ 269865 w 282190"/>
                    <a:gd name="connsiteY6" fmla="*/ 326423 h 409766"/>
                    <a:gd name="connsiteX7" fmla="*/ 279390 w 282190"/>
                    <a:gd name="connsiteY7" fmla="*/ 324041 h 409766"/>
                    <a:gd name="connsiteX8" fmla="*/ 279390 w 282190"/>
                    <a:gd name="connsiteY8" fmla="*/ 304991 h 409766"/>
                    <a:gd name="connsiteX9" fmla="*/ 272246 w 282190"/>
                    <a:gd name="connsiteY9" fmla="*/ 300229 h 409766"/>
                    <a:gd name="connsiteX10" fmla="*/ 267483 w 282190"/>
                    <a:gd name="connsiteY10" fmla="*/ 293085 h 409766"/>
                    <a:gd name="connsiteX11" fmla="*/ 246052 w 282190"/>
                    <a:gd name="connsiteY11" fmla="*/ 281179 h 409766"/>
                    <a:gd name="connsiteX12" fmla="*/ 229383 w 282190"/>
                    <a:gd name="connsiteY12" fmla="*/ 283560 h 409766"/>
                    <a:gd name="connsiteX13" fmla="*/ 222240 w 282190"/>
                    <a:gd name="connsiteY13" fmla="*/ 285941 h 409766"/>
                    <a:gd name="connsiteX14" fmla="*/ 219858 w 282190"/>
                    <a:gd name="connsiteY14" fmla="*/ 271654 h 409766"/>
                    <a:gd name="connsiteX15" fmla="*/ 210333 w 282190"/>
                    <a:gd name="connsiteY15" fmla="*/ 219266 h 409766"/>
                    <a:gd name="connsiteX16" fmla="*/ 198427 w 282190"/>
                    <a:gd name="connsiteY16" fmla="*/ 216885 h 409766"/>
                    <a:gd name="connsiteX17" fmla="*/ 191283 w 282190"/>
                    <a:gd name="connsiteY17" fmla="*/ 212123 h 409766"/>
                    <a:gd name="connsiteX18" fmla="*/ 176996 w 282190"/>
                    <a:gd name="connsiteY18" fmla="*/ 183548 h 409766"/>
                    <a:gd name="connsiteX19" fmla="*/ 162708 w 282190"/>
                    <a:gd name="connsiteY19" fmla="*/ 174023 h 409766"/>
                    <a:gd name="connsiteX20" fmla="*/ 155565 w 282190"/>
                    <a:gd name="connsiteY20" fmla="*/ 169260 h 409766"/>
                    <a:gd name="connsiteX21" fmla="*/ 150802 w 282190"/>
                    <a:gd name="connsiteY21" fmla="*/ 154973 h 409766"/>
                    <a:gd name="connsiteX22" fmla="*/ 138896 w 282190"/>
                    <a:gd name="connsiteY22" fmla="*/ 143066 h 409766"/>
                    <a:gd name="connsiteX23" fmla="*/ 124608 w 282190"/>
                    <a:gd name="connsiteY23" fmla="*/ 131160 h 409766"/>
                    <a:gd name="connsiteX24" fmla="*/ 126990 w 282190"/>
                    <a:gd name="connsiteY24" fmla="*/ 124016 h 409766"/>
                    <a:gd name="connsiteX25" fmla="*/ 131752 w 282190"/>
                    <a:gd name="connsiteY25" fmla="*/ 116873 h 409766"/>
                    <a:gd name="connsiteX26" fmla="*/ 138896 w 282190"/>
                    <a:gd name="connsiteY26" fmla="*/ 100204 h 409766"/>
                    <a:gd name="connsiteX27" fmla="*/ 153183 w 282190"/>
                    <a:gd name="connsiteY27" fmla="*/ 90679 h 409766"/>
                    <a:gd name="connsiteX28" fmla="*/ 153183 w 282190"/>
                    <a:gd name="connsiteY28" fmla="*/ 74010 h 409766"/>
                    <a:gd name="connsiteX29" fmla="*/ 146040 w 282190"/>
                    <a:gd name="connsiteY29" fmla="*/ 71629 h 409766"/>
                    <a:gd name="connsiteX30" fmla="*/ 134133 w 282190"/>
                    <a:gd name="connsiteY30" fmla="*/ 59723 h 409766"/>
                    <a:gd name="connsiteX31" fmla="*/ 119846 w 282190"/>
                    <a:gd name="connsiteY31" fmla="*/ 52579 h 409766"/>
                    <a:gd name="connsiteX32" fmla="*/ 112702 w 282190"/>
                    <a:gd name="connsiteY32" fmla="*/ 47816 h 409766"/>
                    <a:gd name="connsiteX33" fmla="*/ 98415 w 282190"/>
                    <a:gd name="connsiteY33" fmla="*/ 40673 h 409766"/>
                    <a:gd name="connsiteX34" fmla="*/ 100796 w 282190"/>
                    <a:gd name="connsiteY34" fmla="*/ 33529 h 409766"/>
                    <a:gd name="connsiteX35" fmla="*/ 115083 w 282190"/>
                    <a:gd name="connsiteY35" fmla="*/ 24004 h 409766"/>
                    <a:gd name="connsiteX36" fmla="*/ 119846 w 282190"/>
                    <a:gd name="connsiteY36" fmla="*/ 16860 h 409766"/>
                    <a:gd name="connsiteX37" fmla="*/ 110321 w 282190"/>
                    <a:gd name="connsiteY37" fmla="*/ 7335 h 409766"/>
                    <a:gd name="connsiteX38" fmla="*/ 98415 w 282190"/>
                    <a:gd name="connsiteY38" fmla="*/ 4954 h 409766"/>
                    <a:gd name="connsiteX39" fmla="*/ 81746 w 282190"/>
                    <a:gd name="connsiteY39" fmla="*/ 191 h 409766"/>
                    <a:gd name="connsiteX40" fmla="*/ 48408 w 282190"/>
                    <a:gd name="connsiteY40" fmla="*/ 2573 h 409766"/>
                    <a:gd name="connsiteX41" fmla="*/ 43646 w 282190"/>
                    <a:gd name="connsiteY41" fmla="*/ 16860 h 409766"/>
                    <a:gd name="connsiteX42" fmla="*/ 34121 w 282190"/>
                    <a:gd name="connsiteY42" fmla="*/ 31148 h 409766"/>
                    <a:gd name="connsiteX43" fmla="*/ 19833 w 282190"/>
                    <a:gd name="connsiteY43" fmla="*/ 35910 h 409766"/>
                    <a:gd name="connsiteX44" fmla="*/ 17452 w 282190"/>
                    <a:gd name="connsiteY44" fmla="*/ 50198 h 409766"/>
                    <a:gd name="connsiteX45" fmla="*/ 15071 w 282190"/>
                    <a:gd name="connsiteY45" fmla="*/ 57341 h 409766"/>
                    <a:gd name="connsiteX46" fmla="*/ 17452 w 282190"/>
                    <a:gd name="connsiteY46" fmla="*/ 71629 h 409766"/>
                    <a:gd name="connsiteX47" fmla="*/ 22215 w 282190"/>
                    <a:gd name="connsiteY47" fmla="*/ 78773 h 409766"/>
                    <a:gd name="connsiteX48" fmla="*/ 19833 w 282190"/>
                    <a:gd name="connsiteY48" fmla="*/ 88298 h 409766"/>
                    <a:gd name="connsiteX49" fmla="*/ 12690 w 282190"/>
                    <a:gd name="connsiteY49" fmla="*/ 90679 h 409766"/>
                    <a:gd name="connsiteX50" fmla="*/ 7927 w 282190"/>
                    <a:gd name="connsiteY50" fmla="*/ 97823 h 409766"/>
                    <a:gd name="connsiteX51" fmla="*/ 15071 w 282190"/>
                    <a:gd name="connsiteY51" fmla="*/ 119254 h 409766"/>
                    <a:gd name="connsiteX52" fmla="*/ 22215 w 282190"/>
                    <a:gd name="connsiteY52" fmla="*/ 124016 h 409766"/>
                    <a:gd name="connsiteX53" fmla="*/ 31740 w 282190"/>
                    <a:gd name="connsiteY53" fmla="*/ 138304 h 409766"/>
                    <a:gd name="connsiteX54" fmla="*/ 34121 w 282190"/>
                    <a:gd name="connsiteY54" fmla="*/ 145448 h 409766"/>
                    <a:gd name="connsiteX55" fmla="*/ 41265 w 282190"/>
                    <a:gd name="connsiteY55" fmla="*/ 150210 h 409766"/>
                    <a:gd name="connsiteX56" fmla="*/ 50790 w 282190"/>
                    <a:gd name="connsiteY56" fmla="*/ 188310 h 409766"/>
                    <a:gd name="connsiteX57" fmla="*/ 57933 w 282190"/>
                    <a:gd name="connsiteY57" fmla="*/ 185929 h 409766"/>
                    <a:gd name="connsiteX58" fmla="*/ 81746 w 282190"/>
                    <a:gd name="connsiteY58" fmla="*/ 190691 h 409766"/>
                    <a:gd name="connsiteX59" fmla="*/ 88890 w 282190"/>
                    <a:gd name="connsiteY59" fmla="*/ 195454 h 409766"/>
                    <a:gd name="connsiteX60" fmla="*/ 100796 w 282190"/>
                    <a:gd name="connsiteY60" fmla="*/ 216885 h 409766"/>
                    <a:gd name="connsiteX61" fmla="*/ 88890 w 282190"/>
                    <a:gd name="connsiteY61" fmla="*/ 257366 h 409766"/>
                    <a:gd name="connsiteX62" fmla="*/ 81746 w 282190"/>
                    <a:gd name="connsiteY62" fmla="*/ 259748 h 409766"/>
                    <a:gd name="connsiteX63" fmla="*/ 76983 w 282190"/>
                    <a:gd name="connsiteY63" fmla="*/ 266891 h 409766"/>
                    <a:gd name="connsiteX64" fmla="*/ 55552 w 282190"/>
                    <a:gd name="connsiteY64" fmla="*/ 259748 h 409766"/>
                    <a:gd name="connsiteX65" fmla="*/ 50790 w 282190"/>
                    <a:gd name="connsiteY65" fmla="*/ 276416 h 409766"/>
                    <a:gd name="connsiteX66" fmla="*/ 46027 w 282190"/>
                    <a:gd name="connsiteY66" fmla="*/ 309754 h 409766"/>
                    <a:gd name="connsiteX67" fmla="*/ 41265 w 282190"/>
                    <a:gd name="connsiteY67" fmla="*/ 316898 h 409766"/>
                    <a:gd name="connsiteX68" fmla="*/ 34121 w 282190"/>
                    <a:gd name="connsiteY68" fmla="*/ 324041 h 409766"/>
                    <a:gd name="connsiteX69" fmla="*/ 26977 w 282190"/>
                    <a:gd name="connsiteY69" fmla="*/ 326423 h 409766"/>
                    <a:gd name="connsiteX70" fmla="*/ 22215 w 282190"/>
                    <a:gd name="connsiteY70" fmla="*/ 333566 h 409766"/>
                    <a:gd name="connsiteX71" fmla="*/ 24596 w 282190"/>
                    <a:gd name="connsiteY71" fmla="*/ 340710 h 409766"/>
                    <a:gd name="connsiteX72" fmla="*/ 38883 w 282190"/>
                    <a:gd name="connsiteY72" fmla="*/ 347854 h 409766"/>
                    <a:gd name="connsiteX73" fmla="*/ 55552 w 282190"/>
                    <a:gd name="connsiteY73" fmla="*/ 345473 h 409766"/>
                    <a:gd name="connsiteX74" fmla="*/ 72221 w 282190"/>
                    <a:gd name="connsiteY74" fmla="*/ 347854 h 409766"/>
                    <a:gd name="connsiteX75" fmla="*/ 96033 w 282190"/>
                    <a:gd name="connsiteY75" fmla="*/ 350235 h 409766"/>
                    <a:gd name="connsiteX76" fmla="*/ 103177 w 282190"/>
                    <a:gd name="connsiteY76" fmla="*/ 352616 h 409766"/>
                    <a:gd name="connsiteX77" fmla="*/ 105558 w 282190"/>
                    <a:gd name="connsiteY77" fmla="*/ 359760 h 409766"/>
                    <a:gd name="connsiteX78" fmla="*/ 98415 w 282190"/>
                    <a:gd name="connsiteY78" fmla="*/ 354998 h 409766"/>
                    <a:gd name="connsiteX79" fmla="*/ 69840 w 282190"/>
                    <a:gd name="connsiteY79" fmla="*/ 357379 h 409766"/>
                    <a:gd name="connsiteX80" fmla="*/ 60315 w 282190"/>
                    <a:gd name="connsiteY80" fmla="*/ 359760 h 409766"/>
                    <a:gd name="connsiteX81" fmla="*/ 46027 w 282190"/>
                    <a:gd name="connsiteY81" fmla="*/ 362141 h 409766"/>
                    <a:gd name="connsiteX82" fmla="*/ 38883 w 282190"/>
                    <a:gd name="connsiteY82" fmla="*/ 364523 h 409766"/>
                    <a:gd name="connsiteX83" fmla="*/ 31740 w 282190"/>
                    <a:gd name="connsiteY83" fmla="*/ 378810 h 409766"/>
                    <a:gd name="connsiteX84" fmla="*/ 24596 w 282190"/>
                    <a:gd name="connsiteY84" fmla="*/ 383573 h 409766"/>
                    <a:gd name="connsiteX85" fmla="*/ 17452 w 282190"/>
                    <a:gd name="connsiteY85" fmla="*/ 390716 h 409766"/>
                    <a:gd name="connsiteX86" fmla="*/ 3165 w 282190"/>
                    <a:gd name="connsiteY86" fmla="*/ 400241 h 409766"/>
                    <a:gd name="connsiteX87" fmla="*/ 783 w 282190"/>
                    <a:gd name="connsiteY87" fmla="*/ 407385 h 409766"/>
                    <a:gd name="connsiteX88" fmla="*/ 15071 w 282190"/>
                    <a:gd name="connsiteY88" fmla="*/ 402623 h 409766"/>
                    <a:gd name="connsiteX89" fmla="*/ 34121 w 282190"/>
                    <a:gd name="connsiteY89" fmla="*/ 397860 h 409766"/>
                    <a:gd name="connsiteX90" fmla="*/ 62696 w 282190"/>
                    <a:gd name="connsiteY90" fmla="*/ 400241 h 409766"/>
                    <a:gd name="connsiteX91" fmla="*/ 69840 w 282190"/>
                    <a:gd name="connsiteY91" fmla="*/ 407385 h 409766"/>
                    <a:gd name="connsiteX92" fmla="*/ 76983 w 282190"/>
                    <a:gd name="connsiteY92" fmla="*/ 409766 h 409766"/>
                    <a:gd name="connsiteX93" fmla="*/ 93652 w 282190"/>
                    <a:gd name="connsiteY93" fmla="*/ 405004 h 409766"/>
                    <a:gd name="connsiteX94" fmla="*/ 100796 w 282190"/>
                    <a:gd name="connsiteY94" fmla="*/ 400241 h 409766"/>
                    <a:gd name="connsiteX95" fmla="*/ 105558 w 282190"/>
                    <a:gd name="connsiteY95" fmla="*/ 393098 h 409766"/>
                    <a:gd name="connsiteX96" fmla="*/ 112702 w 282190"/>
                    <a:gd name="connsiteY96" fmla="*/ 390716 h 409766"/>
                    <a:gd name="connsiteX97" fmla="*/ 141277 w 282190"/>
                    <a:gd name="connsiteY97" fmla="*/ 385954 h 409766"/>
                    <a:gd name="connsiteX98" fmla="*/ 155565 w 282190"/>
                    <a:gd name="connsiteY98" fmla="*/ 378810 h 409766"/>
                    <a:gd name="connsiteX99" fmla="*/ 167471 w 282190"/>
                    <a:gd name="connsiteY99" fmla="*/ 381191 h 409766"/>
                    <a:gd name="connsiteX100" fmla="*/ 181758 w 282190"/>
                    <a:gd name="connsiteY100" fmla="*/ 385954 h 409766"/>
                    <a:gd name="connsiteX101" fmla="*/ 188902 w 282190"/>
                    <a:gd name="connsiteY101" fmla="*/ 393098 h 409766"/>
                    <a:gd name="connsiteX102" fmla="*/ 227002 w 282190"/>
                    <a:gd name="connsiteY102" fmla="*/ 393098 h 409766"/>
                    <a:gd name="connsiteX103" fmla="*/ 234146 w 282190"/>
                    <a:gd name="connsiteY103" fmla="*/ 388335 h 409766"/>
                    <a:gd name="connsiteX104" fmla="*/ 236527 w 282190"/>
                    <a:gd name="connsiteY104" fmla="*/ 381191 h 409766"/>
                    <a:gd name="connsiteX105" fmla="*/ 241290 w 282190"/>
                    <a:gd name="connsiteY105" fmla="*/ 364523 h 409766"/>
                    <a:gd name="connsiteX106" fmla="*/ 241290 w 282190"/>
                    <a:gd name="connsiteY106" fmla="*/ 374048 h 409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282190" h="409766">
                      <a:moveTo>
                        <a:pt x="241290" y="374048"/>
                      </a:moveTo>
                      <a:cubicBezTo>
                        <a:pt x="241687" y="373651"/>
                        <a:pt x="241663" y="365655"/>
                        <a:pt x="243671" y="362141"/>
                      </a:cubicBezTo>
                      <a:cubicBezTo>
                        <a:pt x="245091" y="359656"/>
                        <a:pt x="248616" y="359211"/>
                        <a:pt x="250815" y="357379"/>
                      </a:cubicBezTo>
                      <a:cubicBezTo>
                        <a:pt x="253402" y="355223"/>
                        <a:pt x="255577" y="352616"/>
                        <a:pt x="257958" y="350235"/>
                      </a:cubicBezTo>
                      <a:cubicBezTo>
                        <a:pt x="258752" y="347854"/>
                        <a:pt x="259795" y="345541"/>
                        <a:pt x="260340" y="343091"/>
                      </a:cubicBezTo>
                      <a:cubicBezTo>
                        <a:pt x="261387" y="338378"/>
                        <a:pt x="260326" y="332996"/>
                        <a:pt x="262721" y="328804"/>
                      </a:cubicBezTo>
                      <a:cubicBezTo>
                        <a:pt x="263966" y="326625"/>
                        <a:pt x="267451" y="327113"/>
                        <a:pt x="269865" y="326423"/>
                      </a:cubicBezTo>
                      <a:cubicBezTo>
                        <a:pt x="273012" y="325524"/>
                        <a:pt x="276215" y="324835"/>
                        <a:pt x="279390" y="324041"/>
                      </a:cubicBezTo>
                      <a:cubicBezTo>
                        <a:pt x="281832" y="316716"/>
                        <a:pt x="284229" y="313460"/>
                        <a:pt x="279390" y="304991"/>
                      </a:cubicBezTo>
                      <a:cubicBezTo>
                        <a:pt x="277970" y="302506"/>
                        <a:pt x="274627" y="301816"/>
                        <a:pt x="272246" y="300229"/>
                      </a:cubicBezTo>
                      <a:cubicBezTo>
                        <a:pt x="270658" y="297848"/>
                        <a:pt x="269637" y="294970"/>
                        <a:pt x="267483" y="293085"/>
                      </a:cubicBezTo>
                      <a:cubicBezTo>
                        <a:pt x="257405" y="284266"/>
                        <a:pt x="255864" y="284449"/>
                        <a:pt x="246052" y="281179"/>
                      </a:cubicBezTo>
                      <a:cubicBezTo>
                        <a:pt x="240496" y="281973"/>
                        <a:pt x="234887" y="282459"/>
                        <a:pt x="229383" y="283560"/>
                      </a:cubicBezTo>
                      <a:cubicBezTo>
                        <a:pt x="226922" y="284052"/>
                        <a:pt x="223808" y="287901"/>
                        <a:pt x="222240" y="285941"/>
                      </a:cubicBezTo>
                      <a:cubicBezTo>
                        <a:pt x="219224" y="282171"/>
                        <a:pt x="220652" y="276416"/>
                        <a:pt x="219858" y="271654"/>
                      </a:cubicBezTo>
                      <a:cubicBezTo>
                        <a:pt x="219460" y="264089"/>
                        <a:pt x="227674" y="227937"/>
                        <a:pt x="210333" y="219266"/>
                      </a:cubicBezTo>
                      <a:cubicBezTo>
                        <a:pt x="206713" y="217456"/>
                        <a:pt x="202396" y="217679"/>
                        <a:pt x="198427" y="216885"/>
                      </a:cubicBezTo>
                      <a:cubicBezTo>
                        <a:pt x="196046" y="215298"/>
                        <a:pt x="192800" y="214550"/>
                        <a:pt x="191283" y="212123"/>
                      </a:cubicBezTo>
                      <a:cubicBezTo>
                        <a:pt x="184491" y="201255"/>
                        <a:pt x="189557" y="191922"/>
                        <a:pt x="176996" y="183548"/>
                      </a:cubicBezTo>
                      <a:lnTo>
                        <a:pt x="162708" y="174023"/>
                      </a:lnTo>
                      <a:lnTo>
                        <a:pt x="155565" y="169260"/>
                      </a:lnTo>
                      <a:cubicBezTo>
                        <a:pt x="153977" y="164498"/>
                        <a:pt x="153586" y="159150"/>
                        <a:pt x="150802" y="154973"/>
                      </a:cubicBezTo>
                      <a:cubicBezTo>
                        <a:pt x="142074" y="141879"/>
                        <a:pt x="150800" y="152986"/>
                        <a:pt x="138896" y="143066"/>
                      </a:cubicBezTo>
                      <a:cubicBezTo>
                        <a:pt x="120560" y="127787"/>
                        <a:pt x="142346" y="142986"/>
                        <a:pt x="124608" y="131160"/>
                      </a:cubicBezTo>
                      <a:cubicBezTo>
                        <a:pt x="124608" y="131160"/>
                        <a:pt x="125867" y="126261"/>
                        <a:pt x="126990" y="124016"/>
                      </a:cubicBezTo>
                      <a:cubicBezTo>
                        <a:pt x="128270" y="121457"/>
                        <a:pt x="130165" y="119254"/>
                        <a:pt x="131752" y="116873"/>
                      </a:cubicBezTo>
                      <a:cubicBezTo>
                        <a:pt x="133323" y="110588"/>
                        <a:pt x="133633" y="104809"/>
                        <a:pt x="138896" y="100204"/>
                      </a:cubicBezTo>
                      <a:cubicBezTo>
                        <a:pt x="143203" y="96435"/>
                        <a:pt x="153183" y="90679"/>
                        <a:pt x="153183" y="90679"/>
                      </a:cubicBezTo>
                      <a:cubicBezTo>
                        <a:pt x="155116" y="84881"/>
                        <a:pt x="158109" y="80167"/>
                        <a:pt x="153183" y="74010"/>
                      </a:cubicBezTo>
                      <a:cubicBezTo>
                        <a:pt x="151615" y="72050"/>
                        <a:pt x="148421" y="72423"/>
                        <a:pt x="146040" y="71629"/>
                      </a:cubicBezTo>
                      <a:cubicBezTo>
                        <a:pt x="126992" y="58930"/>
                        <a:pt x="150005" y="75595"/>
                        <a:pt x="134133" y="59723"/>
                      </a:cubicBezTo>
                      <a:cubicBezTo>
                        <a:pt x="129515" y="55105"/>
                        <a:pt x="125658" y="54516"/>
                        <a:pt x="119846" y="52579"/>
                      </a:cubicBezTo>
                      <a:cubicBezTo>
                        <a:pt x="117465" y="50991"/>
                        <a:pt x="115262" y="49096"/>
                        <a:pt x="112702" y="47816"/>
                      </a:cubicBezTo>
                      <a:cubicBezTo>
                        <a:pt x="92982" y="37956"/>
                        <a:pt x="118889" y="54322"/>
                        <a:pt x="98415" y="40673"/>
                      </a:cubicBezTo>
                      <a:cubicBezTo>
                        <a:pt x="99209" y="38292"/>
                        <a:pt x="99021" y="35304"/>
                        <a:pt x="100796" y="33529"/>
                      </a:cubicBezTo>
                      <a:cubicBezTo>
                        <a:pt x="104843" y="29482"/>
                        <a:pt x="115083" y="24004"/>
                        <a:pt x="115083" y="24004"/>
                      </a:cubicBezTo>
                      <a:cubicBezTo>
                        <a:pt x="116671" y="21623"/>
                        <a:pt x="119375" y="19683"/>
                        <a:pt x="119846" y="16860"/>
                      </a:cubicBezTo>
                      <a:cubicBezTo>
                        <a:pt x="121116" y="9239"/>
                        <a:pt x="115401" y="8605"/>
                        <a:pt x="110321" y="7335"/>
                      </a:cubicBezTo>
                      <a:cubicBezTo>
                        <a:pt x="106395" y="6353"/>
                        <a:pt x="102366" y="5832"/>
                        <a:pt x="98415" y="4954"/>
                      </a:cubicBezTo>
                      <a:cubicBezTo>
                        <a:pt x="89441" y="2960"/>
                        <a:pt x="89704" y="2844"/>
                        <a:pt x="81746" y="191"/>
                      </a:cubicBezTo>
                      <a:cubicBezTo>
                        <a:pt x="70633" y="985"/>
                        <a:pt x="58615" y="-1893"/>
                        <a:pt x="48408" y="2573"/>
                      </a:cubicBezTo>
                      <a:cubicBezTo>
                        <a:pt x="43809" y="4585"/>
                        <a:pt x="46430" y="12683"/>
                        <a:pt x="43646" y="16860"/>
                      </a:cubicBezTo>
                      <a:cubicBezTo>
                        <a:pt x="40471" y="21623"/>
                        <a:pt x="39551" y="29338"/>
                        <a:pt x="34121" y="31148"/>
                      </a:cubicBezTo>
                      <a:lnTo>
                        <a:pt x="19833" y="35910"/>
                      </a:lnTo>
                      <a:cubicBezTo>
                        <a:pt x="19039" y="40673"/>
                        <a:pt x="18499" y="45485"/>
                        <a:pt x="17452" y="50198"/>
                      </a:cubicBezTo>
                      <a:cubicBezTo>
                        <a:pt x="16908" y="52648"/>
                        <a:pt x="15071" y="54831"/>
                        <a:pt x="15071" y="57341"/>
                      </a:cubicBezTo>
                      <a:cubicBezTo>
                        <a:pt x="15071" y="62169"/>
                        <a:pt x="15925" y="67048"/>
                        <a:pt x="17452" y="71629"/>
                      </a:cubicBezTo>
                      <a:cubicBezTo>
                        <a:pt x="18357" y="74344"/>
                        <a:pt x="20627" y="76392"/>
                        <a:pt x="22215" y="78773"/>
                      </a:cubicBezTo>
                      <a:cubicBezTo>
                        <a:pt x="21421" y="81948"/>
                        <a:pt x="21878" y="85742"/>
                        <a:pt x="19833" y="88298"/>
                      </a:cubicBezTo>
                      <a:cubicBezTo>
                        <a:pt x="18265" y="90258"/>
                        <a:pt x="14650" y="89111"/>
                        <a:pt x="12690" y="90679"/>
                      </a:cubicBezTo>
                      <a:cubicBezTo>
                        <a:pt x="10455" y="92467"/>
                        <a:pt x="9515" y="95442"/>
                        <a:pt x="7927" y="97823"/>
                      </a:cubicBezTo>
                      <a:cubicBezTo>
                        <a:pt x="9523" y="107402"/>
                        <a:pt x="8374" y="112557"/>
                        <a:pt x="15071" y="119254"/>
                      </a:cubicBezTo>
                      <a:cubicBezTo>
                        <a:pt x="17095" y="121278"/>
                        <a:pt x="19834" y="122429"/>
                        <a:pt x="22215" y="124016"/>
                      </a:cubicBezTo>
                      <a:cubicBezTo>
                        <a:pt x="25390" y="128779"/>
                        <a:pt x="29930" y="132874"/>
                        <a:pt x="31740" y="138304"/>
                      </a:cubicBezTo>
                      <a:cubicBezTo>
                        <a:pt x="32534" y="140685"/>
                        <a:pt x="32553" y="143488"/>
                        <a:pt x="34121" y="145448"/>
                      </a:cubicBezTo>
                      <a:cubicBezTo>
                        <a:pt x="35909" y="147683"/>
                        <a:pt x="38884" y="148623"/>
                        <a:pt x="41265" y="150210"/>
                      </a:cubicBezTo>
                      <a:cubicBezTo>
                        <a:pt x="41541" y="154074"/>
                        <a:pt x="34969" y="185673"/>
                        <a:pt x="50790" y="188310"/>
                      </a:cubicBezTo>
                      <a:cubicBezTo>
                        <a:pt x="53266" y="188723"/>
                        <a:pt x="55552" y="186723"/>
                        <a:pt x="57933" y="185929"/>
                      </a:cubicBezTo>
                      <a:cubicBezTo>
                        <a:pt x="64073" y="186806"/>
                        <a:pt x="75097" y="187367"/>
                        <a:pt x="81746" y="190691"/>
                      </a:cubicBezTo>
                      <a:cubicBezTo>
                        <a:pt x="84306" y="191971"/>
                        <a:pt x="86509" y="193866"/>
                        <a:pt x="88890" y="195454"/>
                      </a:cubicBezTo>
                      <a:cubicBezTo>
                        <a:pt x="99807" y="211830"/>
                        <a:pt x="96605" y="204311"/>
                        <a:pt x="100796" y="216885"/>
                      </a:cubicBezTo>
                      <a:cubicBezTo>
                        <a:pt x="100307" y="222266"/>
                        <a:pt x="101705" y="253093"/>
                        <a:pt x="88890" y="257366"/>
                      </a:cubicBezTo>
                      <a:lnTo>
                        <a:pt x="81746" y="259748"/>
                      </a:lnTo>
                      <a:cubicBezTo>
                        <a:pt x="80158" y="262129"/>
                        <a:pt x="79759" y="266197"/>
                        <a:pt x="76983" y="266891"/>
                      </a:cubicBezTo>
                      <a:cubicBezTo>
                        <a:pt x="67651" y="269224"/>
                        <a:pt x="62103" y="264115"/>
                        <a:pt x="55552" y="259748"/>
                      </a:cubicBezTo>
                      <a:cubicBezTo>
                        <a:pt x="42375" y="264140"/>
                        <a:pt x="50790" y="258722"/>
                        <a:pt x="50790" y="276416"/>
                      </a:cubicBezTo>
                      <a:cubicBezTo>
                        <a:pt x="50790" y="281889"/>
                        <a:pt x="50433" y="300941"/>
                        <a:pt x="46027" y="309754"/>
                      </a:cubicBezTo>
                      <a:cubicBezTo>
                        <a:pt x="44747" y="312314"/>
                        <a:pt x="43097" y="314699"/>
                        <a:pt x="41265" y="316898"/>
                      </a:cubicBezTo>
                      <a:cubicBezTo>
                        <a:pt x="39109" y="319485"/>
                        <a:pt x="36923" y="322173"/>
                        <a:pt x="34121" y="324041"/>
                      </a:cubicBezTo>
                      <a:cubicBezTo>
                        <a:pt x="32032" y="325433"/>
                        <a:pt x="29358" y="325629"/>
                        <a:pt x="26977" y="326423"/>
                      </a:cubicBezTo>
                      <a:cubicBezTo>
                        <a:pt x="25390" y="328804"/>
                        <a:pt x="22685" y="330743"/>
                        <a:pt x="22215" y="333566"/>
                      </a:cubicBezTo>
                      <a:cubicBezTo>
                        <a:pt x="21802" y="336042"/>
                        <a:pt x="23028" y="338750"/>
                        <a:pt x="24596" y="340710"/>
                      </a:cubicBezTo>
                      <a:cubicBezTo>
                        <a:pt x="27953" y="344907"/>
                        <a:pt x="34177" y="346285"/>
                        <a:pt x="38883" y="347854"/>
                      </a:cubicBezTo>
                      <a:cubicBezTo>
                        <a:pt x="44439" y="347060"/>
                        <a:pt x="49939" y="345473"/>
                        <a:pt x="55552" y="345473"/>
                      </a:cubicBezTo>
                      <a:cubicBezTo>
                        <a:pt x="61165" y="345473"/>
                        <a:pt x="66647" y="347198"/>
                        <a:pt x="72221" y="347854"/>
                      </a:cubicBezTo>
                      <a:cubicBezTo>
                        <a:pt x="80143" y="348786"/>
                        <a:pt x="88096" y="349441"/>
                        <a:pt x="96033" y="350235"/>
                      </a:cubicBezTo>
                      <a:cubicBezTo>
                        <a:pt x="98414" y="351029"/>
                        <a:pt x="101402" y="350841"/>
                        <a:pt x="103177" y="352616"/>
                      </a:cubicBezTo>
                      <a:cubicBezTo>
                        <a:pt x="104952" y="354391"/>
                        <a:pt x="107803" y="358637"/>
                        <a:pt x="105558" y="359760"/>
                      </a:cubicBezTo>
                      <a:cubicBezTo>
                        <a:pt x="102999" y="361040"/>
                        <a:pt x="100796" y="356585"/>
                        <a:pt x="98415" y="354998"/>
                      </a:cubicBezTo>
                      <a:cubicBezTo>
                        <a:pt x="88890" y="355792"/>
                        <a:pt x="79324" y="356194"/>
                        <a:pt x="69840" y="357379"/>
                      </a:cubicBezTo>
                      <a:cubicBezTo>
                        <a:pt x="66593" y="357785"/>
                        <a:pt x="63524" y="359118"/>
                        <a:pt x="60315" y="359760"/>
                      </a:cubicBezTo>
                      <a:cubicBezTo>
                        <a:pt x="55580" y="360707"/>
                        <a:pt x="50790" y="361347"/>
                        <a:pt x="46027" y="362141"/>
                      </a:cubicBezTo>
                      <a:cubicBezTo>
                        <a:pt x="43646" y="362935"/>
                        <a:pt x="40843" y="362955"/>
                        <a:pt x="38883" y="364523"/>
                      </a:cubicBezTo>
                      <a:cubicBezTo>
                        <a:pt x="27732" y="373444"/>
                        <a:pt x="39409" y="369224"/>
                        <a:pt x="31740" y="378810"/>
                      </a:cubicBezTo>
                      <a:cubicBezTo>
                        <a:pt x="29952" y="381045"/>
                        <a:pt x="26795" y="381741"/>
                        <a:pt x="24596" y="383573"/>
                      </a:cubicBezTo>
                      <a:cubicBezTo>
                        <a:pt x="22009" y="385729"/>
                        <a:pt x="20110" y="388649"/>
                        <a:pt x="17452" y="390716"/>
                      </a:cubicBezTo>
                      <a:cubicBezTo>
                        <a:pt x="12934" y="394230"/>
                        <a:pt x="3165" y="400241"/>
                        <a:pt x="3165" y="400241"/>
                      </a:cubicBezTo>
                      <a:cubicBezTo>
                        <a:pt x="2371" y="402622"/>
                        <a:pt x="-1678" y="406893"/>
                        <a:pt x="783" y="407385"/>
                      </a:cubicBezTo>
                      <a:cubicBezTo>
                        <a:pt x="5706" y="408370"/>
                        <a:pt x="10308" y="404211"/>
                        <a:pt x="15071" y="402623"/>
                      </a:cubicBezTo>
                      <a:cubicBezTo>
                        <a:pt x="26062" y="398959"/>
                        <a:pt x="19741" y="400736"/>
                        <a:pt x="34121" y="397860"/>
                      </a:cubicBezTo>
                      <a:cubicBezTo>
                        <a:pt x="43646" y="398654"/>
                        <a:pt x="53461" y="397778"/>
                        <a:pt x="62696" y="400241"/>
                      </a:cubicBezTo>
                      <a:cubicBezTo>
                        <a:pt x="65950" y="401109"/>
                        <a:pt x="67038" y="405517"/>
                        <a:pt x="69840" y="407385"/>
                      </a:cubicBezTo>
                      <a:cubicBezTo>
                        <a:pt x="71928" y="408777"/>
                        <a:pt x="74602" y="408972"/>
                        <a:pt x="76983" y="409766"/>
                      </a:cubicBezTo>
                      <a:cubicBezTo>
                        <a:pt x="80033" y="409003"/>
                        <a:pt x="90237" y="406712"/>
                        <a:pt x="93652" y="405004"/>
                      </a:cubicBezTo>
                      <a:cubicBezTo>
                        <a:pt x="96212" y="403724"/>
                        <a:pt x="98415" y="401829"/>
                        <a:pt x="100796" y="400241"/>
                      </a:cubicBezTo>
                      <a:cubicBezTo>
                        <a:pt x="102383" y="397860"/>
                        <a:pt x="103323" y="394886"/>
                        <a:pt x="105558" y="393098"/>
                      </a:cubicBezTo>
                      <a:cubicBezTo>
                        <a:pt x="107518" y="391530"/>
                        <a:pt x="110232" y="391165"/>
                        <a:pt x="112702" y="390716"/>
                      </a:cubicBezTo>
                      <a:cubicBezTo>
                        <a:pt x="153602" y="383279"/>
                        <a:pt x="116030" y="392265"/>
                        <a:pt x="141277" y="385954"/>
                      </a:cubicBezTo>
                      <a:cubicBezTo>
                        <a:pt x="144890" y="383545"/>
                        <a:pt x="150634" y="378810"/>
                        <a:pt x="155565" y="378810"/>
                      </a:cubicBezTo>
                      <a:cubicBezTo>
                        <a:pt x="159612" y="378810"/>
                        <a:pt x="163566" y="380126"/>
                        <a:pt x="167471" y="381191"/>
                      </a:cubicBezTo>
                      <a:cubicBezTo>
                        <a:pt x="172314" y="382512"/>
                        <a:pt x="181758" y="385954"/>
                        <a:pt x="181758" y="385954"/>
                      </a:cubicBezTo>
                      <a:cubicBezTo>
                        <a:pt x="184139" y="388335"/>
                        <a:pt x="186100" y="391230"/>
                        <a:pt x="188902" y="393098"/>
                      </a:cubicBezTo>
                      <a:cubicBezTo>
                        <a:pt x="198260" y="399336"/>
                        <a:pt x="224897" y="393260"/>
                        <a:pt x="227002" y="393098"/>
                      </a:cubicBezTo>
                      <a:cubicBezTo>
                        <a:pt x="229383" y="391510"/>
                        <a:pt x="232358" y="390570"/>
                        <a:pt x="234146" y="388335"/>
                      </a:cubicBezTo>
                      <a:cubicBezTo>
                        <a:pt x="235714" y="386375"/>
                        <a:pt x="235837" y="383605"/>
                        <a:pt x="236527" y="381191"/>
                      </a:cubicBezTo>
                      <a:cubicBezTo>
                        <a:pt x="237547" y="377622"/>
                        <a:pt x="239383" y="368336"/>
                        <a:pt x="241290" y="364523"/>
                      </a:cubicBezTo>
                      <a:cubicBezTo>
                        <a:pt x="246492" y="354119"/>
                        <a:pt x="240893" y="374445"/>
                        <a:pt x="241290" y="374048"/>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13" name="Полилиния 112"/>
                <p:cNvSpPr/>
                <p:nvPr/>
              </p:nvSpPr>
              <p:spPr>
                <a:xfrm rot="5400000">
                  <a:off x="2599184" y="3357010"/>
                  <a:ext cx="172270" cy="160093"/>
                </a:xfrm>
                <a:custGeom>
                  <a:avLst/>
                  <a:gdLst>
                    <a:gd name="connsiteX0" fmla="*/ 145256 w 172274"/>
                    <a:gd name="connsiteY0" fmla="*/ 62473 h 160104"/>
                    <a:gd name="connsiteX1" fmla="*/ 147638 w 172274"/>
                    <a:gd name="connsiteY1" fmla="*/ 88667 h 160104"/>
                    <a:gd name="connsiteX2" fmla="*/ 154781 w 172274"/>
                    <a:gd name="connsiteY2" fmla="*/ 93429 h 160104"/>
                    <a:gd name="connsiteX3" fmla="*/ 159544 w 172274"/>
                    <a:gd name="connsiteY3" fmla="*/ 107717 h 160104"/>
                    <a:gd name="connsiteX4" fmla="*/ 152400 w 172274"/>
                    <a:gd name="connsiteY4" fmla="*/ 122004 h 160104"/>
                    <a:gd name="connsiteX5" fmla="*/ 145256 w 172274"/>
                    <a:gd name="connsiteY5" fmla="*/ 126767 h 160104"/>
                    <a:gd name="connsiteX6" fmla="*/ 140494 w 172274"/>
                    <a:gd name="connsiteY6" fmla="*/ 133911 h 160104"/>
                    <a:gd name="connsiteX7" fmla="*/ 133350 w 172274"/>
                    <a:gd name="connsiteY7" fmla="*/ 148198 h 160104"/>
                    <a:gd name="connsiteX8" fmla="*/ 116681 w 172274"/>
                    <a:gd name="connsiteY8" fmla="*/ 152961 h 160104"/>
                    <a:gd name="connsiteX9" fmla="*/ 100013 w 172274"/>
                    <a:gd name="connsiteY9" fmla="*/ 150579 h 160104"/>
                    <a:gd name="connsiteX10" fmla="*/ 78581 w 172274"/>
                    <a:gd name="connsiteY10" fmla="*/ 145817 h 160104"/>
                    <a:gd name="connsiteX11" fmla="*/ 61913 w 172274"/>
                    <a:gd name="connsiteY11" fmla="*/ 152961 h 160104"/>
                    <a:gd name="connsiteX12" fmla="*/ 47625 w 172274"/>
                    <a:gd name="connsiteY12" fmla="*/ 160104 h 160104"/>
                    <a:gd name="connsiteX13" fmla="*/ 30956 w 172274"/>
                    <a:gd name="connsiteY13" fmla="*/ 157723 h 160104"/>
                    <a:gd name="connsiteX14" fmla="*/ 26194 w 172274"/>
                    <a:gd name="connsiteY14" fmla="*/ 150579 h 160104"/>
                    <a:gd name="connsiteX15" fmla="*/ 19050 w 172274"/>
                    <a:gd name="connsiteY15" fmla="*/ 148198 h 160104"/>
                    <a:gd name="connsiteX16" fmla="*/ 0 w 172274"/>
                    <a:gd name="connsiteY16" fmla="*/ 126767 h 160104"/>
                    <a:gd name="connsiteX17" fmla="*/ 7144 w 172274"/>
                    <a:gd name="connsiteY17" fmla="*/ 119623 h 160104"/>
                    <a:gd name="connsiteX18" fmla="*/ 14288 w 172274"/>
                    <a:gd name="connsiteY18" fmla="*/ 114861 h 160104"/>
                    <a:gd name="connsiteX19" fmla="*/ 16669 w 172274"/>
                    <a:gd name="connsiteY19" fmla="*/ 102954 h 160104"/>
                    <a:gd name="connsiteX20" fmla="*/ 21431 w 172274"/>
                    <a:gd name="connsiteY20" fmla="*/ 88667 h 160104"/>
                    <a:gd name="connsiteX21" fmla="*/ 16669 w 172274"/>
                    <a:gd name="connsiteY21" fmla="*/ 64854 h 160104"/>
                    <a:gd name="connsiteX22" fmla="*/ 11906 w 172274"/>
                    <a:gd name="connsiteY22" fmla="*/ 57711 h 160104"/>
                    <a:gd name="connsiteX23" fmla="*/ 16669 w 172274"/>
                    <a:gd name="connsiteY23" fmla="*/ 41042 h 160104"/>
                    <a:gd name="connsiteX24" fmla="*/ 21431 w 172274"/>
                    <a:gd name="connsiteY24" fmla="*/ 33898 h 160104"/>
                    <a:gd name="connsiteX25" fmla="*/ 35719 w 172274"/>
                    <a:gd name="connsiteY25" fmla="*/ 29136 h 160104"/>
                    <a:gd name="connsiteX26" fmla="*/ 52388 w 172274"/>
                    <a:gd name="connsiteY26" fmla="*/ 31517 h 160104"/>
                    <a:gd name="connsiteX27" fmla="*/ 59531 w 172274"/>
                    <a:gd name="connsiteY27" fmla="*/ 36279 h 160104"/>
                    <a:gd name="connsiteX28" fmla="*/ 66675 w 172274"/>
                    <a:gd name="connsiteY28" fmla="*/ 38661 h 160104"/>
                    <a:gd name="connsiteX29" fmla="*/ 76200 w 172274"/>
                    <a:gd name="connsiteY29" fmla="*/ 24373 h 160104"/>
                    <a:gd name="connsiteX30" fmla="*/ 80963 w 172274"/>
                    <a:gd name="connsiteY30" fmla="*/ 10086 h 160104"/>
                    <a:gd name="connsiteX31" fmla="*/ 104775 w 172274"/>
                    <a:gd name="connsiteY31" fmla="*/ 7704 h 160104"/>
                    <a:gd name="connsiteX32" fmla="*/ 107156 w 172274"/>
                    <a:gd name="connsiteY32" fmla="*/ 561 h 160104"/>
                    <a:gd name="connsiteX33" fmla="*/ 135731 w 172274"/>
                    <a:gd name="connsiteY33" fmla="*/ 5323 h 160104"/>
                    <a:gd name="connsiteX34" fmla="*/ 142875 w 172274"/>
                    <a:gd name="connsiteY34" fmla="*/ 12467 h 160104"/>
                    <a:gd name="connsiteX35" fmla="*/ 159544 w 172274"/>
                    <a:gd name="connsiteY35" fmla="*/ 10086 h 160104"/>
                    <a:gd name="connsiteX36" fmla="*/ 166688 w 172274"/>
                    <a:gd name="connsiteY36" fmla="*/ 12467 h 160104"/>
                    <a:gd name="connsiteX37" fmla="*/ 169069 w 172274"/>
                    <a:gd name="connsiteY37" fmla="*/ 48186 h 160104"/>
                    <a:gd name="connsiteX38" fmla="*/ 154781 w 172274"/>
                    <a:gd name="connsiteY38" fmla="*/ 55329 h 160104"/>
                    <a:gd name="connsiteX39" fmla="*/ 145256 w 172274"/>
                    <a:gd name="connsiteY39" fmla="*/ 62473 h 160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72274" h="160104">
                      <a:moveTo>
                        <a:pt x="145256" y="62473"/>
                      </a:moveTo>
                      <a:cubicBezTo>
                        <a:pt x="144066" y="68029"/>
                        <a:pt x="145060" y="80287"/>
                        <a:pt x="147638" y="88667"/>
                      </a:cubicBezTo>
                      <a:cubicBezTo>
                        <a:pt x="148480" y="91402"/>
                        <a:pt x="153264" y="91002"/>
                        <a:pt x="154781" y="93429"/>
                      </a:cubicBezTo>
                      <a:cubicBezTo>
                        <a:pt x="157442" y="97686"/>
                        <a:pt x="159544" y="107717"/>
                        <a:pt x="159544" y="107717"/>
                      </a:cubicBezTo>
                      <a:cubicBezTo>
                        <a:pt x="157607" y="113529"/>
                        <a:pt x="157018" y="117387"/>
                        <a:pt x="152400" y="122004"/>
                      </a:cubicBezTo>
                      <a:cubicBezTo>
                        <a:pt x="150376" y="124028"/>
                        <a:pt x="147637" y="125179"/>
                        <a:pt x="145256" y="126767"/>
                      </a:cubicBezTo>
                      <a:cubicBezTo>
                        <a:pt x="143669" y="129148"/>
                        <a:pt x="141774" y="131351"/>
                        <a:pt x="140494" y="133911"/>
                      </a:cubicBezTo>
                      <a:cubicBezTo>
                        <a:pt x="137618" y="139663"/>
                        <a:pt x="139037" y="143648"/>
                        <a:pt x="133350" y="148198"/>
                      </a:cubicBezTo>
                      <a:cubicBezTo>
                        <a:pt x="131799" y="149439"/>
                        <a:pt x="117300" y="152806"/>
                        <a:pt x="116681" y="152961"/>
                      </a:cubicBezTo>
                      <a:cubicBezTo>
                        <a:pt x="111125" y="152167"/>
                        <a:pt x="105549" y="151502"/>
                        <a:pt x="100013" y="150579"/>
                      </a:cubicBezTo>
                      <a:cubicBezTo>
                        <a:pt x="90937" y="149066"/>
                        <a:pt x="87149" y="147959"/>
                        <a:pt x="78581" y="145817"/>
                      </a:cubicBezTo>
                      <a:cubicBezTo>
                        <a:pt x="61826" y="151402"/>
                        <a:pt x="82515" y="144132"/>
                        <a:pt x="61913" y="152961"/>
                      </a:cubicBezTo>
                      <a:cubicBezTo>
                        <a:pt x="48106" y="158878"/>
                        <a:pt x="61358" y="150950"/>
                        <a:pt x="47625" y="160104"/>
                      </a:cubicBezTo>
                      <a:cubicBezTo>
                        <a:pt x="42069" y="159310"/>
                        <a:pt x="36085" y="160003"/>
                        <a:pt x="30956" y="157723"/>
                      </a:cubicBezTo>
                      <a:cubicBezTo>
                        <a:pt x="28341" y="156561"/>
                        <a:pt x="28429" y="152367"/>
                        <a:pt x="26194" y="150579"/>
                      </a:cubicBezTo>
                      <a:cubicBezTo>
                        <a:pt x="24234" y="149011"/>
                        <a:pt x="21431" y="148992"/>
                        <a:pt x="19050" y="148198"/>
                      </a:cubicBezTo>
                      <a:cubicBezTo>
                        <a:pt x="2739" y="131887"/>
                        <a:pt x="8499" y="139515"/>
                        <a:pt x="0" y="126767"/>
                      </a:cubicBezTo>
                      <a:cubicBezTo>
                        <a:pt x="2381" y="124386"/>
                        <a:pt x="4557" y="121779"/>
                        <a:pt x="7144" y="119623"/>
                      </a:cubicBezTo>
                      <a:cubicBezTo>
                        <a:pt x="9343" y="117791"/>
                        <a:pt x="12868" y="117346"/>
                        <a:pt x="14288" y="114861"/>
                      </a:cubicBezTo>
                      <a:cubicBezTo>
                        <a:pt x="16296" y="111347"/>
                        <a:pt x="15604" y="106859"/>
                        <a:pt x="16669" y="102954"/>
                      </a:cubicBezTo>
                      <a:cubicBezTo>
                        <a:pt x="17990" y="98111"/>
                        <a:pt x="21431" y="88667"/>
                        <a:pt x="21431" y="88667"/>
                      </a:cubicBezTo>
                      <a:cubicBezTo>
                        <a:pt x="20554" y="82529"/>
                        <a:pt x="19993" y="71502"/>
                        <a:pt x="16669" y="64854"/>
                      </a:cubicBezTo>
                      <a:cubicBezTo>
                        <a:pt x="15389" y="62294"/>
                        <a:pt x="13494" y="60092"/>
                        <a:pt x="11906" y="57711"/>
                      </a:cubicBezTo>
                      <a:cubicBezTo>
                        <a:pt x="12668" y="54664"/>
                        <a:pt x="14963" y="44455"/>
                        <a:pt x="16669" y="41042"/>
                      </a:cubicBezTo>
                      <a:cubicBezTo>
                        <a:pt x="17949" y="38482"/>
                        <a:pt x="19004" y="35415"/>
                        <a:pt x="21431" y="33898"/>
                      </a:cubicBezTo>
                      <a:cubicBezTo>
                        <a:pt x="25688" y="31237"/>
                        <a:pt x="35719" y="29136"/>
                        <a:pt x="35719" y="29136"/>
                      </a:cubicBezTo>
                      <a:cubicBezTo>
                        <a:pt x="41275" y="29930"/>
                        <a:pt x="47012" y="29904"/>
                        <a:pt x="52388" y="31517"/>
                      </a:cubicBezTo>
                      <a:cubicBezTo>
                        <a:pt x="55129" y="32339"/>
                        <a:pt x="56972" y="34999"/>
                        <a:pt x="59531" y="36279"/>
                      </a:cubicBezTo>
                      <a:cubicBezTo>
                        <a:pt x="61776" y="37402"/>
                        <a:pt x="64294" y="37867"/>
                        <a:pt x="66675" y="38661"/>
                      </a:cubicBezTo>
                      <a:cubicBezTo>
                        <a:pt x="69850" y="33898"/>
                        <a:pt x="74390" y="29803"/>
                        <a:pt x="76200" y="24373"/>
                      </a:cubicBezTo>
                      <a:cubicBezTo>
                        <a:pt x="77788" y="19611"/>
                        <a:pt x="75968" y="10586"/>
                        <a:pt x="80963" y="10086"/>
                      </a:cubicBezTo>
                      <a:lnTo>
                        <a:pt x="104775" y="7704"/>
                      </a:lnTo>
                      <a:cubicBezTo>
                        <a:pt x="105569" y="5323"/>
                        <a:pt x="104695" y="1053"/>
                        <a:pt x="107156" y="561"/>
                      </a:cubicBezTo>
                      <a:cubicBezTo>
                        <a:pt x="117127" y="-1433"/>
                        <a:pt x="126642" y="2293"/>
                        <a:pt x="135731" y="5323"/>
                      </a:cubicBezTo>
                      <a:cubicBezTo>
                        <a:pt x="138112" y="7704"/>
                        <a:pt x="139573" y="11806"/>
                        <a:pt x="142875" y="12467"/>
                      </a:cubicBezTo>
                      <a:cubicBezTo>
                        <a:pt x="148379" y="13568"/>
                        <a:pt x="153931" y="10086"/>
                        <a:pt x="159544" y="10086"/>
                      </a:cubicBezTo>
                      <a:cubicBezTo>
                        <a:pt x="162054" y="10086"/>
                        <a:pt x="164307" y="11673"/>
                        <a:pt x="166688" y="12467"/>
                      </a:cubicBezTo>
                      <a:cubicBezTo>
                        <a:pt x="171494" y="26887"/>
                        <a:pt x="175195" y="31339"/>
                        <a:pt x="169069" y="48186"/>
                      </a:cubicBezTo>
                      <a:cubicBezTo>
                        <a:pt x="167796" y="51687"/>
                        <a:pt x="157659" y="54370"/>
                        <a:pt x="154781" y="55329"/>
                      </a:cubicBezTo>
                      <a:cubicBezTo>
                        <a:pt x="141734" y="74901"/>
                        <a:pt x="146446" y="56917"/>
                        <a:pt x="145256" y="62473"/>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14" name="Полилиния 113"/>
                <p:cNvSpPr/>
                <p:nvPr/>
              </p:nvSpPr>
              <p:spPr>
                <a:xfrm rot="5400000">
                  <a:off x="3414820" y="2541340"/>
                  <a:ext cx="1128684" cy="1033393"/>
                </a:xfrm>
                <a:custGeom>
                  <a:avLst/>
                  <a:gdLst>
                    <a:gd name="connsiteX0" fmla="*/ 1004888 w 1128713"/>
                    <a:gd name="connsiteY0" fmla="*/ 307181 h 1033462"/>
                    <a:gd name="connsiteX1" fmla="*/ 1014413 w 1128713"/>
                    <a:gd name="connsiteY1" fmla="*/ 288131 h 1033462"/>
                    <a:gd name="connsiteX2" fmla="*/ 1021556 w 1128713"/>
                    <a:gd name="connsiteY2" fmla="*/ 285750 h 1033462"/>
                    <a:gd name="connsiteX3" fmla="*/ 1035844 w 1128713"/>
                    <a:gd name="connsiteY3" fmla="*/ 283369 h 1033462"/>
                    <a:gd name="connsiteX4" fmla="*/ 1054894 w 1128713"/>
                    <a:gd name="connsiteY4" fmla="*/ 280987 h 1033462"/>
                    <a:gd name="connsiteX5" fmla="*/ 1062038 w 1128713"/>
                    <a:gd name="connsiteY5" fmla="*/ 276225 h 1033462"/>
                    <a:gd name="connsiteX6" fmla="*/ 1081088 w 1128713"/>
                    <a:gd name="connsiteY6" fmla="*/ 259556 h 1033462"/>
                    <a:gd name="connsiteX7" fmla="*/ 1095375 w 1128713"/>
                    <a:gd name="connsiteY7" fmla="*/ 254794 h 1033462"/>
                    <a:gd name="connsiteX8" fmla="*/ 1102519 w 1128713"/>
                    <a:gd name="connsiteY8" fmla="*/ 261937 h 1033462"/>
                    <a:gd name="connsiteX9" fmla="*/ 1112044 w 1128713"/>
                    <a:gd name="connsiteY9" fmla="*/ 276225 h 1033462"/>
                    <a:gd name="connsiteX10" fmla="*/ 1116806 w 1128713"/>
                    <a:gd name="connsiteY10" fmla="*/ 283369 h 1033462"/>
                    <a:gd name="connsiteX11" fmla="*/ 1128713 w 1128713"/>
                    <a:gd name="connsiteY11" fmla="*/ 297656 h 1033462"/>
                    <a:gd name="connsiteX12" fmla="*/ 1126331 w 1128713"/>
                    <a:gd name="connsiteY12" fmla="*/ 309562 h 1033462"/>
                    <a:gd name="connsiteX13" fmla="*/ 1123950 w 1128713"/>
                    <a:gd name="connsiteY13" fmla="*/ 316706 h 1033462"/>
                    <a:gd name="connsiteX14" fmla="*/ 1116806 w 1128713"/>
                    <a:gd name="connsiteY14" fmla="*/ 319087 h 1033462"/>
                    <a:gd name="connsiteX15" fmla="*/ 1107281 w 1128713"/>
                    <a:gd name="connsiteY15" fmla="*/ 328612 h 1033462"/>
                    <a:gd name="connsiteX16" fmla="*/ 1092994 w 1128713"/>
                    <a:gd name="connsiteY16" fmla="*/ 340519 h 1033462"/>
                    <a:gd name="connsiteX17" fmla="*/ 1078706 w 1128713"/>
                    <a:gd name="connsiteY17" fmla="*/ 345281 h 1033462"/>
                    <a:gd name="connsiteX18" fmla="*/ 1071563 w 1128713"/>
                    <a:gd name="connsiteY18" fmla="*/ 347662 h 1033462"/>
                    <a:gd name="connsiteX19" fmla="*/ 1050131 w 1128713"/>
                    <a:gd name="connsiteY19" fmla="*/ 354806 h 1033462"/>
                    <a:gd name="connsiteX20" fmla="*/ 1047750 w 1128713"/>
                    <a:gd name="connsiteY20" fmla="*/ 347662 h 1033462"/>
                    <a:gd name="connsiteX21" fmla="*/ 1031081 w 1128713"/>
                    <a:gd name="connsiteY21" fmla="*/ 347662 h 1033462"/>
                    <a:gd name="connsiteX22" fmla="*/ 1026319 w 1128713"/>
                    <a:gd name="connsiteY22" fmla="*/ 378619 h 1033462"/>
                    <a:gd name="connsiteX23" fmla="*/ 1023938 w 1128713"/>
                    <a:gd name="connsiteY23" fmla="*/ 385762 h 1033462"/>
                    <a:gd name="connsiteX24" fmla="*/ 1012031 w 1128713"/>
                    <a:gd name="connsiteY24" fmla="*/ 400050 h 1033462"/>
                    <a:gd name="connsiteX25" fmla="*/ 995363 w 1128713"/>
                    <a:gd name="connsiteY25" fmla="*/ 416719 h 1033462"/>
                    <a:gd name="connsiteX26" fmla="*/ 978694 w 1128713"/>
                    <a:gd name="connsiteY26" fmla="*/ 435769 h 1033462"/>
                    <a:gd name="connsiteX27" fmla="*/ 978694 w 1128713"/>
                    <a:gd name="connsiteY27" fmla="*/ 459581 h 1033462"/>
                    <a:gd name="connsiteX28" fmla="*/ 988219 w 1128713"/>
                    <a:gd name="connsiteY28" fmla="*/ 473869 h 1033462"/>
                    <a:gd name="connsiteX29" fmla="*/ 990600 w 1128713"/>
                    <a:gd name="connsiteY29" fmla="*/ 485775 h 1033462"/>
                    <a:gd name="connsiteX30" fmla="*/ 995363 w 1128713"/>
                    <a:gd name="connsiteY30" fmla="*/ 511969 h 1033462"/>
                    <a:gd name="connsiteX31" fmla="*/ 1000125 w 1128713"/>
                    <a:gd name="connsiteY31" fmla="*/ 519112 h 1033462"/>
                    <a:gd name="connsiteX32" fmla="*/ 997744 w 1128713"/>
                    <a:gd name="connsiteY32" fmla="*/ 533400 h 1033462"/>
                    <a:gd name="connsiteX33" fmla="*/ 988219 w 1128713"/>
                    <a:gd name="connsiteY33" fmla="*/ 547687 h 1033462"/>
                    <a:gd name="connsiteX34" fmla="*/ 985838 w 1128713"/>
                    <a:gd name="connsiteY34" fmla="*/ 554831 h 1033462"/>
                    <a:gd name="connsiteX35" fmla="*/ 978694 w 1128713"/>
                    <a:gd name="connsiteY35" fmla="*/ 561975 h 1033462"/>
                    <a:gd name="connsiteX36" fmla="*/ 973931 w 1128713"/>
                    <a:gd name="connsiteY36" fmla="*/ 569119 h 1033462"/>
                    <a:gd name="connsiteX37" fmla="*/ 966788 w 1128713"/>
                    <a:gd name="connsiteY37" fmla="*/ 566737 h 1033462"/>
                    <a:gd name="connsiteX38" fmla="*/ 964406 w 1128713"/>
                    <a:gd name="connsiteY38" fmla="*/ 559594 h 1033462"/>
                    <a:gd name="connsiteX39" fmla="*/ 957263 w 1128713"/>
                    <a:gd name="connsiteY39" fmla="*/ 535781 h 1033462"/>
                    <a:gd name="connsiteX40" fmla="*/ 945356 w 1128713"/>
                    <a:gd name="connsiteY40" fmla="*/ 521494 h 1033462"/>
                    <a:gd name="connsiteX41" fmla="*/ 931069 w 1128713"/>
                    <a:gd name="connsiteY41" fmla="*/ 516731 h 1033462"/>
                    <a:gd name="connsiteX42" fmla="*/ 923925 w 1128713"/>
                    <a:gd name="connsiteY42" fmla="*/ 519112 h 1033462"/>
                    <a:gd name="connsiteX43" fmla="*/ 931069 w 1128713"/>
                    <a:gd name="connsiteY43" fmla="*/ 545306 h 1033462"/>
                    <a:gd name="connsiteX44" fmla="*/ 935831 w 1128713"/>
                    <a:gd name="connsiteY44" fmla="*/ 559594 h 1033462"/>
                    <a:gd name="connsiteX45" fmla="*/ 938213 w 1128713"/>
                    <a:gd name="connsiteY45" fmla="*/ 600075 h 1033462"/>
                    <a:gd name="connsiteX46" fmla="*/ 952500 w 1128713"/>
                    <a:gd name="connsiteY46" fmla="*/ 609600 h 1033462"/>
                    <a:gd name="connsiteX47" fmla="*/ 959644 w 1128713"/>
                    <a:gd name="connsiteY47" fmla="*/ 623887 h 1033462"/>
                    <a:gd name="connsiteX48" fmla="*/ 938213 w 1128713"/>
                    <a:gd name="connsiteY48" fmla="*/ 635794 h 1033462"/>
                    <a:gd name="connsiteX49" fmla="*/ 923925 w 1128713"/>
                    <a:gd name="connsiteY49" fmla="*/ 645319 h 1033462"/>
                    <a:gd name="connsiteX50" fmla="*/ 912019 w 1128713"/>
                    <a:gd name="connsiteY50" fmla="*/ 666750 h 1033462"/>
                    <a:gd name="connsiteX51" fmla="*/ 904875 w 1128713"/>
                    <a:gd name="connsiteY51" fmla="*/ 669131 h 1033462"/>
                    <a:gd name="connsiteX52" fmla="*/ 902494 w 1128713"/>
                    <a:gd name="connsiteY52" fmla="*/ 676275 h 1033462"/>
                    <a:gd name="connsiteX53" fmla="*/ 890588 w 1128713"/>
                    <a:gd name="connsiteY53" fmla="*/ 690562 h 1033462"/>
                    <a:gd name="connsiteX54" fmla="*/ 885825 w 1128713"/>
                    <a:gd name="connsiteY54" fmla="*/ 704850 h 1033462"/>
                    <a:gd name="connsiteX55" fmla="*/ 864394 w 1128713"/>
                    <a:gd name="connsiteY55" fmla="*/ 707231 h 1033462"/>
                    <a:gd name="connsiteX56" fmla="*/ 857250 w 1128713"/>
                    <a:gd name="connsiteY56" fmla="*/ 721519 h 1033462"/>
                    <a:gd name="connsiteX57" fmla="*/ 850106 w 1128713"/>
                    <a:gd name="connsiteY57" fmla="*/ 726281 h 1033462"/>
                    <a:gd name="connsiteX58" fmla="*/ 842963 w 1128713"/>
                    <a:gd name="connsiteY58" fmla="*/ 723900 h 1033462"/>
                    <a:gd name="connsiteX59" fmla="*/ 840581 w 1128713"/>
                    <a:gd name="connsiteY59" fmla="*/ 716756 h 1033462"/>
                    <a:gd name="connsiteX60" fmla="*/ 845344 w 1128713"/>
                    <a:gd name="connsiteY60" fmla="*/ 723900 h 1033462"/>
                    <a:gd name="connsiteX61" fmla="*/ 838200 w 1128713"/>
                    <a:gd name="connsiteY61" fmla="*/ 757237 h 1033462"/>
                    <a:gd name="connsiteX62" fmla="*/ 831056 w 1128713"/>
                    <a:gd name="connsiteY62" fmla="*/ 762000 h 1033462"/>
                    <a:gd name="connsiteX63" fmla="*/ 826294 w 1128713"/>
                    <a:gd name="connsiteY63" fmla="*/ 781050 h 1033462"/>
                    <a:gd name="connsiteX64" fmla="*/ 821531 w 1128713"/>
                    <a:gd name="connsiteY64" fmla="*/ 788194 h 1033462"/>
                    <a:gd name="connsiteX65" fmla="*/ 816769 w 1128713"/>
                    <a:gd name="connsiteY65" fmla="*/ 826294 h 1033462"/>
                    <a:gd name="connsiteX66" fmla="*/ 807244 w 1128713"/>
                    <a:gd name="connsiteY66" fmla="*/ 842962 h 1033462"/>
                    <a:gd name="connsiteX67" fmla="*/ 797719 w 1128713"/>
                    <a:gd name="connsiteY67" fmla="*/ 864394 h 1033462"/>
                    <a:gd name="connsiteX68" fmla="*/ 795338 w 1128713"/>
                    <a:gd name="connsiteY68" fmla="*/ 878681 h 1033462"/>
                    <a:gd name="connsiteX69" fmla="*/ 781050 w 1128713"/>
                    <a:gd name="connsiteY69" fmla="*/ 888206 h 1033462"/>
                    <a:gd name="connsiteX70" fmla="*/ 764381 w 1128713"/>
                    <a:gd name="connsiteY70" fmla="*/ 876300 h 1033462"/>
                    <a:gd name="connsiteX71" fmla="*/ 769144 w 1128713"/>
                    <a:gd name="connsiteY71" fmla="*/ 847725 h 1033462"/>
                    <a:gd name="connsiteX72" fmla="*/ 771525 w 1128713"/>
                    <a:gd name="connsiteY72" fmla="*/ 840581 h 1033462"/>
                    <a:gd name="connsiteX73" fmla="*/ 778669 w 1128713"/>
                    <a:gd name="connsiteY73" fmla="*/ 821531 h 1033462"/>
                    <a:gd name="connsiteX74" fmla="*/ 781050 w 1128713"/>
                    <a:gd name="connsiteY74" fmla="*/ 814387 h 1033462"/>
                    <a:gd name="connsiteX75" fmla="*/ 778669 w 1128713"/>
                    <a:gd name="connsiteY75" fmla="*/ 800100 h 1033462"/>
                    <a:gd name="connsiteX76" fmla="*/ 764381 w 1128713"/>
                    <a:gd name="connsiteY76" fmla="*/ 792956 h 1033462"/>
                    <a:gd name="connsiteX77" fmla="*/ 757238 w 1128713"/>
                    <a:gd name="connsiteY77" fmla="*/ 795337 h 1033462"/>
                    <a:gd name="connsiteX78" fmla="*/ 752475 w 1128713"/>
                    <a:gd name="connsiteY78" fmla="*/ 802481 h 1033462"/>
                    <a:gd name="connsiteX79" fmla="*/ 745331 w 1128713"/>
                    <a:gd name="connsiteY79" fmla="*/ 807244 h 1033462"/>
                    <a:gd name="connsiteX80" fmla="*/ 747713 w 1128713"/>
                    <a:gd name="connsiteY80" fmla="*/ 814387 h 1033462"/>
                    <a:gd name="connsiteX81" fmla="*/ 752475 w 1128713"/>
                    <a:gd name="connsiteY81" fmla="*/ 821531 h 1033462"/>
                    <a:gd name="connsiteX82" fmla="*/ 747713 w 1128713"/>
                    <a:gd name="connsiteY82" fmla="*/ 828675 h 1033462"/>
                    <a:gd name="connsiteX83" fmla="*/ 740569 w 1128713"/>
                    <a:gd name="connsiteY83" fmla="*/ 854869 h 1033462"/>
                    <a:gd name="connsiteX84" fmla="*/ 735806 w 1128713"/>
                    <a:gd name="connsiteY84" fmla="*/ 869156 h 1033462"/>
                    <a:gd name="connsiteX85" fmla="*/ 728663 w 1128713"/>
                    <a:gd name="connsiteY85" fmla="*/ 873919 h 1033462"/>
                    <a:gd name="connsiteX86" fmla="*/ 716756 w 1128713"/>
                    <a:gd name="connsiteY86" fmla="*/ 890587 h 1033462"/>
                    <a:gd name="connsiteX87" fmla="*/ 711994 w 1128713"/>
                    <a:gd name="connsiteY87" fmla="*/ 897731 h 1033462"/>
                    <a:gd name="connsiteX88" fmla="*/ 690563 w 1128713"/>
                    <a:gd name="connsiteY88" fmla="*/ 907256 h 1033462"/>
                    <a:gd name="connsiteX89" fmla="*/ 676275 w 1128713"/>
                    <a:gd name="connsiteY89" fmla="*/ 912019 h 1033462"/>
                    <a:gd name="connsiteX90" fmla="*/ 669131 w 1128713"/>
                    <a:gd name="connsiteY90" fmla="*/ 916781 h 1033462"/>
                    <a:gd name="connsiteX91" fmla="*/ 654844 w 1128713"/>
                    <a:gd name="connsiteY91" fmla="*/ 914400 h 1033462"/>
                    <a:gd name="connsiteX92" fmla="*/ 640556 w 1128713"/>
                    <a:gd name="connsiteY92" fmla="*/ 902494 h 1033462"/>
                    <a:gd name="connsiteX93" fmla="*/ 633413 w 1128713"/>
                    <a:gd name="connsiteY93" fmla="*/ 897731 h 1033462"/>
                    <a:gd name="connsiteX94" fmla="*/ 626269 w 1128713"/>
                    <a:gd name="connsiteY94" fmla="*/ 895350 h 1033462"/>
                    <a:gd name="connsiteX95" fmla="*/ 590550 w 1128713"/>
                    <a:gd name="connsiteY95" fmla="*/ 890587 h 1033462"/>
                    <a:gd name="connsiteX96" fmla="*/ 583406 w 1128713"/>
                    <a:gd name="connsiteY96" fmla="*/ 883444 h 1033462"/>
                    <a:gd name="connsiteX97" fmla="*/ 581025 w 1128713"/>
                    <a:gd name="connsiteY97" fmla="*/ 876300 h 1033462"/>
                    <a:gd name="connsiteX98" fmla="*/ 559594 w 1128713"/>
                    <a:gd name="connsiteY98" fmla="*/ 878681 h 1033462"/>
                    <a:gd name="connsiteX99" fmla="*/ 545306 w 1128713"/>
                    <a:gd name="connsiteY99" fmla="*/ 888206 h 1033462"/>
                    <a:gd name="connsiteX100" fmla="*/ 540544 w 1128713"/>
                    <a:gd name="connsiteY100" fmla="*/ 895350 h 1033462"/>
                    <a:gd name="connsiteX101" fmla="*/ 531019 w 1128713"/>
                    <a:gd name="connsiteY101" fmla="*/ 897731 h 1033462"/>
                    <a:gd name="connsiteX102" fmla="*/ 516731 w 1128713"/>
                    <a:gd name="connsiteY102" fmla="*/ 902494 h 1033462"/>
                    <a:gd name="connsiteX103" fmla="*/ 509588 w 1128713"/>
                    <a:gd name="connsiteY103" fmla="*/ 904875 h 1033462"/>
                    <a:gd name="connsiteX104" fmla="*/ 485775 w 1128713"/>
                    <a:gd name="connsiteY104" fmla="*/ 897731 h 1033462"/>
                    <a:gd name="connsiteX105" fmla="*/ 478631 w 1128713"/>
                    <a:gd name="connsiteY105" fmla="*/ 892969 h 1033462"/>
                    <a:gd name="connsiteX106" fmla="*/ 471488 w 1128713"/>
                    <a:gd name="connsiteY106" fmla="*/ 897731 h 1033462"/>
                    <a:gd name="connsiteX107" fmla="*/ 457200 w 1128713"/>
                    <a:gd name="connsiteY107" fmla="*/ 909637 h 1033462"/>
                    <a:gd name="connsiteX108" fmla="*/ 450056 w 1128713"/>
                    <a:gd name="connsiteY108" fmla="*/ 912019 h 1033462"/>
                    <a:gd name="connsiteX109" fmla="*/ 433388 w 1128713"/>
                    <a:gd name="connsiteY109" fmla="*/ 909637 h 1033462"/>
                    <a:gd name="connsiteX110" fmla="*/ 426244 w 1128713"/>
                    <a:gd name="connsiteY110" fmla="*/ 907256 h 1033462"/>
                    <a:gd name="connsiteX111" fmla="*/ 407194 w 1128713"/>
                    <a:gd name="connsiteY111" fmla="*/ 904875 h 1033462"/>
                    <a:gd name="connsiteX112" fmla="*/ 392906 w 1128713"/>
                    <a:gd name="connsiteY112" fmla="*/ 902494 h 1033462"/>
                    <a:gd name="connsiteX113" fmla="*/ 385763 w 1128713"/>
                    <a:gd name="connsiteY113" fmla="*/ 900112 h 1033462"/>
                    <a:gd name="connsiteX114" fmla="*/ 381000 w 1128713"/>
                    <a:gd name="connsiteY114" fmla="*/ 892969 h 1033462"/>
                    <a:gd name="connsiteX115" fmla="*/ 373856 w 1128713"/>
                    <a:gd name="connsiteY115" fmla="*/ 888206 h 1033462"/>
                    <a:gd name="connsiteX116" fmla="*/ 350044 w 1128713"/>
                    <a:gd name="connsiteY116" fmla="*/ 895350 h 1033462"/>
                    <a:gd name="connsiteX117" fmla="*/ 342900 w 1128713"/>
                    <a:gd name="connsiteY117" fmla="*/ 900112 h 1033462"/>
                    <a:gd name="connsiteX118" fmla="*/ 335756 w 1128713"/>
                    <a:gd name="connsiteY118" fmla="*/ 897731 h 1033462"/>
                    <a:gd name="connsiteX119" fmla="*/ 330994 w 1128713"/>
                    <a:gd name="connsiteY119" fmla="*/ 890587 h 1033462"/>
                    <a:gd name="connsiteX120" fmla="*/ 309563 w 1128713"/>
                    <a:gd name="connsiteY120" fmla="*/ 888206 h 1033462"/>
                    <a:gd name="connsiteX121" fmla="*/ 295275 w 1128713"/>
                    <a:gd name="connsiteY121" fmla="*/ 885825 h 1033462"/>
                    <a:gd name="connsiteX122" fmla="*/ 280988 w 1128713"/>
                    <a:gd name="connsiteY122" fmla="*/ 902494 h 1033462"/>
                    <a:gd name="connsiteX123" fmla="*/ 266700 w 1128713"/>
                    <a:gd name="connsiteY123" fmla="*/ 912019 h 1033462"/>
                    <a:gd name="connsiteX124" fmla="*/ 264319 w 1128713"/>
                    <a:gd name="connsiteY124" fmla="*/ 919162 h 1033462"/>
                    <a:gd name="connsiteX125" fmla="*/ 261938 w 1128713"/>
                    <a:gd name="connsiteY125" fmla="*/ 933450 h 1033462"/>
                    <a:gd name="connsiteX126" fmla="*/ 245269 w 1128713"/>
                    <a:gd name="connsiteY126" fmla="*/ 952500 h 1033462"/>
                    <a:gd name="connsiteX127" fmla="*/ 235744 w 1128713"/>
                    <a:gd name="connsiteY127" fmla="*/ 954881 h 1033462"/>
                    <a:gd name="connsiteX128" fmla="*/ 221456 w 1128713"/>
                    <a:gd name="connsiteY128" fmla="*/ 957262 h 1033462"/>
                    <a:gd name="connsiteX129" fmla="*/ 214313 w 1128713"/>
                    <a:gd name="connsiteY129" fmla="*/ 959644 h 1033462"/>
                    <a:gd name="connsiteX130" fmla="*/ 207169 w 1128713"/>
                    <a:gd name="connsiteY130" fmla="*/ 964406 h 1033462"/>
                    <a:gd name="connsiteX131" fmla="*/ 190500 w 1128713"/>
                    <a:gd name="connsiteY131" fmla="*/ 962025 h 1033462"/>
                    <a:gd name="connsiteX132" fmla="*/ 183356 w 1128713"/>
                    <a:gd name="connsiteY132" fmla="*/ 954881 h 1033462"/>
                    <a:gd name="connsiteX133" fmla="*/ 178594 w 1128713"/>
                    <a:gd name="connsiteY133" fmla="*/ 962025 h 1033462"/>
                    <a:gd name="connsiteX134" fmla="*/ 171450 w 1128713"/>
                    <a:gd name="connsiteY134" fmla="*/ 966787 h 1033462"/>
                    <a:gd name="connsiteX135" fmla="*/ 157163 w 1128713"/>
                    <a:gd name="connsiteY135" fmla="*/ 976312 h 1033462"/>
                    <a:gd name="connsiteX136" fmla="*/ 147638 w 1128713"/>
                    <a:gd name="connsiteY136" fmla="*/ 988219 h 1033462"/>
                    <a:gd name="connsiteX137" fmla="*/ 138113 w 1128713"/>
                    <a:gd name="connsiteY137" fmla="*/ 1000125 h 1033462"/>
                    <a:gd name="connsiteX138" fmla="*/ 133350 w 1128713"/>
                    <a:gd name="connsiteY138" fmla="*/ 1007269 h 1033462"/>
                    <a:gd name="connsiteX139" fmla="*/ 126206 w 1128713"/>
                    <a:gd name="connsiteY139" fmla="*/ 1009650 h 1033462"/>
                    <a:gd name="connsiteX140" fmla="*/ 119063 w 1128713"/>
                    <a:gd name="connsiteY140" fmla="*/ 1014412 h 1033462"/>
                    <a:gd name="connsiteX141" fmla="*/ 95250 w 1128713"/>
                    <a:gd name="connsiteY141" fmla="*/ 1021556 h 1033462"/>
                    <a:gd name="connsiteX142" fmla="*/ 80963 w 1128713"/>
                    <a:gd name="connsiteY142" fmla="*/ 1026319 h 1033462"/>
                    <a:gd name="connsiteX143" fmla="*/ 66675 w 1128713"/>
                    <a:gd name="connsiteY143" fmla="*/ 1031081 h 1033462"/>
                    <a:gd name="connsiteX144" fmla="*/ 59531 w 1128713"/>
                    <a:gd name="connsiteY144" fmla="*/ 1033462 h 1033462"/>
                    <a:gd name="connsiteX145" fmla="*/ 47625 w 1128713"/>
                    <a:gd name="connsiteY145" fmla="*/ 1031081 h 1033462"/>
                    <a:gd name="connsiteX146" fmla="*/ 42863 w 1128713"/>
                    <a:gd name="connsiteY146" fmla="*/ 1023937 h 1033462"/>
                    <a:gd name="connsiteX147" fmla="*/ 40481 w 1128713"/>
                    <a:gd name="connsiteY147" fmla="*/ 1016794 h 1033462"/>
                    <a:gd name="connsiteX148" fmla="*/ 35719 w 1128713"/>
                    <a:gd name="connsiteY148" fmla="*/ 1007269 h 1033462"/>
                    <a:gd name="connsiteX149" fmla="*/ 33338 w 1128713"/>
                    <a:gd name="connsiteY149" fmla="*/ 978694 h 1033462"/>
                    <a:gd name="connsiteX150" fmla="*/ 30956 w 1128713"/>
                    <a:gd name="connsiteY150" fmla="*/ 971550 h 1033462"/>
                    <a:gd name="connsiteX151" fmla="*/ 28575 w 1128713"/>
                    <a:gd name="connsiteY151" fmla="*/ 933450 h 1033462"/>
                    <a:gd name="connsiteX152" fmla="*/ 14288 w 1128713"/>
                    <a:gd name="connsiteY152" fmla="*/ 923925 h 1033462"/>
                    <a:gd name="connsiteX153" fmla="*/ 7144 w 1128713"/>
                    <a:gd name="connsiteY153" fmla="*/ 919162 h 1033462"/>
                    <a:gd name="connsiteX154" fmla="*/ 0 w 1128713"/>
                    <a:gd name="connsiteY154" fmla="*/ 914400 h 1033462"/>
                    <a:gd name="connsiteX155" fmla="*/ 2381 w 1128713"/>
                    <a:gd name="connsiteY155" fmla="*/ 895350 h 1033462"/>
                    <a:gd name="connsiteX156" fmla="*/ 16669 w 1128713"/>
                    <a:gd name="connsiteY156" fmla="*/ 883444 h 1033462"/>
                    <a:gd name="connsiteX157" fmla="*/ 14288 w 1128713"/>
                    <a:gd name="connsiteY157" fmla="*/ 862012 h 1033462"/>
                    <a:gd name="connsiteX158" fmla="*/ 9525 w 1128713"/>
                    <a:gd name="connsiteY158" fmla="*/ 845344 h 1033462"/>
                    <a:gd name="connsiteX159" fmla="*/ 11906 w 1128713"/>
                    <a:gd name="connsiteY159" fmla="*/ 816769 h 1033462"/>
                    <a:gd name="connsiteX160" fmla="*/ 14288 w 1128713"/>
                    <a:gd name="connsiteY160" fmla="*/ 809625 h 1033462"/>
                    <a:gd name="connsiteX161" fmla="*/ 21431 w 1128713"/>
                    <a:gd name="connsiteY161" fmla="*/ 807244 h 1033462"/>
                    <a:gd name="connsiteX162" fmla="*/ 23813 w 1128713"/>
                    <a:gd name="connsiteY162" fmla="*/ 800100 h 1033462"/>
                    <a:gd name="connsiteX163" fmla="*/ 30956 w 1128713"/>
                    <a:gd name="connsiteY163" fmla="*/ 795337 h 1033462"/>
                    <a:gd name="connsiteX164" fmla="*/ 35719 w 1128713"/>
                    <a:gd name="connsiteY164" fmla="*/ 788194 h 1033462"/>
                    <a:gd name="connsiteX165" fmla="*/ 38100 w 1128713"/>
                    <a:gd name="connsiteY165" fmla="*/ 781050 h 1033462"/>
                    <a:gd name="connsiteX166" fmla="*/ 42863 w 1128713"/>
                    <a:gd name="connsiteY166" fmla="*/ 773906 h 1033462"/>
                    <a:gd name="connsiteX167" fmla="*/ 47625 w 1128713"/>
                    <a:gd name="connsiteY167" fmla="*/ 747712 h 1033462"/>
                    <a:gd name="connsiteX168" fmla="*/ 57150 w 1128713"/>
                    <a:gd name="connsiteY168" fmla="*/ 733425 h 1033462"/>
                    <a:gd name="connsiteX169" fmla="*/ 59531 w 1128713"/>
                    <a:gd name="connsiteY169" fmla="*/ 726281 h 1033462"/>
                    <a:gd name="connsiteX170" fmla="*/ 66675 w 1128713"/>
                    <a:gd name="connsiteY170" fmla="*/ 721519 h 1033462"/>
                    <a:gd name="connsiteX171" fmla="*/ 73819 w 1128713"/>
                    <a:gd name="connsiteY171" fmla="*/ 714375 h 1033462"/>
                    <a:gd name="connsiteX172" fmla="*/ 85725 w 1128713"/>
                    <a:gd name="connsiteY172" fmla="*/ 702469 h 1033462"/>
                    <a:gd name="connsiteX173" fmla="*/ 92869 w 1128713"/>
                    <a:gd name="connsiteY173" fmla="*/ 704850 h 1033462"/>
                    <a:gd name="connsiteX174" fmla="*/ 95250 w 1128713"/>
                    <a:gd name="connsiteY174" fmla="*/ 711994 h 1033462"/>
                    <a:gd name="connsiteX175" fmla="*/ 97631 w 1128713"/>
                    <a:gd name="connsiteY175" fmla="*/ 702469 h 1033462"/>
                    <a:gd name="connsiteX176" fmla="*/ 100013 w 1128713"/>
                    <a:gd name="connsiteY176" fmla="*/ 688181 h 1033462"/>
                    <a:gd name="connsiteX177" fmla="*/ 107156 w 1128713"/>
                    <a:gd name="connsiteY177" fmla="*/ 664369 h 1033462"/>
                    <a:gd name="connsiteX178" fmla="*/ 111919 w 1128713"/>
                    <a:gd name="connsiteY178" fmla="*/ 619125 h 1033462"/>
                    <a:gd name="connsiteX179" fmla="*/ 114300 w 1128713"/>
                    <a:gd name="connsiteY179" fmla="*/ 611981 h 1033462"/>
                    <a:gd name="connsiteX180" fmla="*/ 128588 w 1128713"/>
                    <a:gd name="connsiteY180" fmla="*/ 607219 h 1033462"/>
                    <a:gd name="connsiteX181" fmla="*/ 135731 w 1128713"/>
                    <a:gd name="connsiteY181" fmla="*/ 614362 h 1033462"/>
                    <a:gd name="connsiteX182" fmla="*/ 142875 w 1128713"/>
                    <a:gd name="connsiteY182" fmla="*/ 616744 h 1033462"/>
                    <a:gd name="connsiteX183" fmla="*/ 154781 w 1128713"/>
                    <a:gd name="connsiteY183" fmla="*/ 626269 h 1033462"/>
                    <a:gd name="connsiteX184" fmla="*/ 161925 w 1128713"/>
                    <a:gd name="connsiteY184" fmla="*/ 623887 h 1033462"/>
                    <a:gd name="connsiteX185" fmla="*/ 161925 w 1128713"/>
                    <a:gd name="connsiteY185" fmla="*/ 602456 h 1033462"/>
                    <a:gd name="connsiteX186" fmla="*/ 157163 w 1128713"/>
                    <a:gd name="connsiteY186" fmla="*/ 588169 h 1033462"/>
                    <a:gd name="connsiteX187" fmla="*/ 159544 w 1128713"/>
                    <a:gd name="connsiteY187" fmla="*/ 581025 h 1033462"/>
                    <a:gd name="connsiteX188" fmla="*/ 166688 w 1128713"/>
                    <a:gd name="connsiteY188" fmla="*/ 578644 h 1033462"/>
                    <a:gd name="connsiteX189" fmla="*/ 204788 w 1128713"/>
                    <a:gd name="connsiteY189" fmla="*/ 576262 h 1033462"/>
                    <a:gd name="connsiteX190" fmla="*/ 211931 w 1128713"/>
                    <a:gd name="connsiteY190" fmla="*/ 573881 h 1033462"/>
                    <a:gd name="connsiteX191" fmla="*/ 219075 w 1128713"/>
                    <a:gd name="connsiteY191" fmla="*/ 569119 h 1033462"/>
                    <a:gd name="connsiteX192" fmla="*/ 228600 w 1128713"/>
                    <a:gd name="connsiteY192" fmla="*/ 566737 h 1033462"/>
                    <a:gd name="connsiteX193" fmla="*/ 242888 w 1128713"/>
                    <a:gd name="connsiteY193" fmla="*/ 573881 h 1033462"/>
                    <a:gd name="connsiteX194" fmla="*/ 250031 w 1128713"/>
                    <a:gd name="connsiteY194" fmla="*/ 576262 h 1033462"/>
                    <a:gd name="connsiteX195" fmla="*/ 271463 w 1128713"/>
                    <a:gd name="connsiteY195" fmla="*/ 571500 h 1033462"/>
                    <a:gd name="connsiteX196" fmla="*/ 285750 w 1128713"/>
                    <a:gd name="connsiteY196" fmla="*/ 561975 h 1033462"/>
                    <a:gd name="connsiteX197" fmla="*/ 307181 w 1128713"/>
                    <a:gd name="connsiteY197" fmla="*/ 554831 h 1033462"/>
                    <a:gd name="connsiteX198" fmla="*/ 314325 w 1128713"/>
                    <a:gd name="connsiteY198" fmla="*/ 552450 h 1033462"/>
                    <a:gd name="connsiteX199" fmla="*/ 321469 w 1128713"/>
                    <a:gd name="connsiteY199" fmla="*/ 547687 h 1033462"/>
                    <a:gd name="connsiteX200" fmla="*/ 328613 w 1128713"/>
                    <a:gd name="connsiteY200" fmla="*/ 545306 h 1033462"/>
                    <a:gd name="connsiteX201" fmla="*/ 338138 w 1128713"/>
                    <a:gd name="connsiteY201" fmla="*/ 531019 h 1033462"/>
                    <a:gd name="connsiteX202" fmla="*/ 350044 w 1128713"/>
                    <a:gd name="connsiteY202" fmla="*/ 516731 h 1033462"/>
                    <a:gd name="connsiteX203" fmla="*/ 354806 w 1128713"/>
                    <a:gd name="connsiteY203" fmla="*/ 502444 h 1033462"/>
                    <a:gd name="connsiteX204" fmla="*/ 357188 w 1128713"/>
                    <a:gd name="connsiteY204" fmla="*/ 495300 h 1033462"/>
                    <a:gd name="connsiteX205" fmla="*/ 361950 w 1128713"/>
                    <a:gd name="connsiteY205" fmla="*/ 488156 h 1033462"/>
                    <a:gd name="connsiteX206" fmla="*/ 354806 w 1128713"/>
                    <a:gd name="connsiteY206" fmla="*/ 461962 h 1033462"/>
                    <a:gd name="connsiteX207" fmla="*/ 352425 w 1128713"/>
                    <a:gd name="connsiteY207" fmla="*/ 454819 h 1033462"/>
                    <a:gd name="connsiteX208" fmla="*/ 354806 w 1128713"/>
                    <a:gd name="connsiteY208" fmla="*/ 447675 h 1033462"/>
                    <a:gd name="connsiteX209" fmla="*/ 347663 w 1128713"/>
                    <a:gd name="connsiteY209" fmla="*/ 433387 h 1033462"/>
                    <a:gd name="connsiteX210" fmla="*/ 340519 w 1128713"/>
                    <a:gd name="connsiteY210" fmla="*/ 428625 h 1033462"/>
                    <a:gd name="connsiteX211" fmla="*/ 338138 w 1128713"/>
                    <a:gd name="connsiteY211" fmla="*/ 421481 h 1033462"/>
                    <a:gd name="connsiteX212" fmla="*/ 340519 w 1128713"/>
                    <a:gd name="connsiteY212" fmla="*/ 411956 h 1033462"/>
                    <a:gd name="connsiteX213" fmla="*/ 350044 w 1128713"/>
                    <a:gd name="connsiteY213" fmla="*/ 397669 h 1033462"/>
                    <a:gd name="connsiteX214" fmla="*/ 364331 w 1128713"/>
                    <a:gd name="connsiteY214" fmla="*/ 390525 h 1033462"/>
                    <a:gd name="connsiteX215" fmla="*/ 371475 w 1128713"/>
                    <a:gd name="connsiteY215" fmla="*/ 388144 h 1033462"/>
                    <a:gd name="connsiteX216" fmla="*/ 381000 w 1128713"/>
                    <a:gd name="connsiteY216" fmla="*/ 383381 h 1033462"/>
                    <a:gd name="connsiteX217" fmla="*/ 395288 w 1128713"/>
                    <a:gd name="connsiteY217" fmla="*/ 378619 h 1033462"/>
                    <a:gd name="connsiteX218" fmla="*/ 409575 w 1128713"/>
                    <a:gd name="connsiteY218" fmla="*/ 366712 h 1033462"/>
                    <a:gd name="connsiteX219" fmla="*/ 416719 w 1128713"/>
                    <a:gd name="connsiteY219" fmla="*/ 361950 h 1033462"/>
                    <a:gd name="connsiteX220" fmla="*/ 428625 w 1128713"/>
                    <a:gd name="connsiteY220" fmla="*/ 350044 h 1033462"/>
                    <a:gd name="connsiteX221" fmla="*/ 433388 w 1128713"/>
                    <a:gd name="connsiteY221" fmla="*/ 342900 h 1033462"/>
                    <a:gd name="connsiteX222" fmla="*/ 440531 w 1128713"/>
                    <a:gd name="connsiteY222" fmla="*/ 335756 h 1033462"/>
                    <a:gd name="connsiteX223" fmla="*/ 445294 w 1128713"/>
                    <a:gd name="connsiteY223" fmla="*/ 328612 h 1033462"/>
                    <a:gd name="connsiteX224" fmla="*/ 454819 w 1128713"/>
                    <a:gd name="connsiteY224" fmla="*/ 321469 h 1033462"/>
                    <a:gd name="connsiteX225" fmla="*/ 476250 w 1128713"/>
                    <a:gd name="connsiteY225" fmla="*/ 309562 h 1033462"/>
                    <a:gd name="connsiteX226" fmla="*/ 492919 w 1128713"/>
                    <a:gd name="connsiteY226" fmla="*/ 288131 h 1033462"/>
                    <a:gd name="connsiteX227" fmla="*/ 490538 w 1128713"/>
                    <a:gd name="connsiteY227" fmla="*/ 280987 h 1033462"/>
                    <a:gd name="connsiteX228" fmla="*/ 483394 w 1128713"/>
                    <a:gd name="connsiteY228" fmla="*/ 276225 h 1033462"/>
                    <a:gd name="connsiteX229" fmla="*/ 478631 w 1128713"/>
                    <a:gd name="connsiteY229" fmla="*/ 261937 h 1033462"/>
                    <a:gd name="connsiteX230" fmla="*/ 500063 w 1128713"/>
                    <a:gd name="connsiteY230" fmla="*/ 245269 h 1033462"/>
                    <a:gd name="connsiteX231" fmla="*/ 511969 w 1128713"/>
                    <a:gd name="connsiteY231" fmla="*/ 233362 h 1033462"/>
                    <a:gd name="connsiteX232" fmla="*/ 519113 w 1128713"/>
                    <a:gd name="connsiteY232" fmla="*/ 219075 h 1033462"/>
                    <a:gd name="connsiteX233" fmla="*/ 519113 w 1128713"/>
                    <a:gd name="connsiteY233" fmla="*/ 188119 h 1033462"/>
                    <a:gd name="connsiteX234" fmla="*/ 511969 w 1128713"/>
                    <a:gd name="connsiteY234" fmla="*/ 185737 h 1033462"/>
                    <a:gd name="connsiteX235" fmla="*/ 497681 w 1128713"/>
                    <a:gd name="connsiteY235" fmla="*/ 173831 h 1033462"/>
                    <a:gd name="connsiteX236" fmla="*/ 495300 w 1128713"/>
                    <a:gd name="connsiteY236" fmla="*/ 166687 h 1033462"/>
                    <a:gd name="connsiteX237" fmla="*/ 500063 w 1128713"/>
                    <a:gd name="connsiteY237" fmla="*/ 145256 h 1033462"/>
                    <a:gd name="connsiteX238" fmla="*/ 497681 w 1128713"/>
                    <a:gd name="connsiteY238" fmla="*/ 138112 h 1033462"/>
                    <a:gd name="connsiteX239" fmla="*/ 490538 w 1128713"/>
                    <a:gd name="connsiteY239" fmla="*/ 130969 h 1033462"/>
                    <a:gd name="connsiteX240" fmla="*/ 481013 w 1128713"/>
                    <a:gd name="connsiteY240" fmla="*/ 128587 h 1033462"/>
                    <a:gd name="connsiteX241" fmla="*/ 473869 w 1128713"/>
                    <a:gd name="connsiteY241" fmla="*/ 126206 h 1033462"/>
                    <a:gd name="connsiteX242" fmla="*/ 464344 w 1128713"/>
                    <a:gd name="connsiteY242" fmla="*/ 119062 h 1033462"/>
                    <a:gd name="connsiteX243" fmla="*/ 473869 w 1128713"/>
                    <a:gd name="connsiteY243" fmla="*/ 90487 h 1033462"/>
                    <a:gd name="connsiteX244" fmla="*/ 481013 w 1128713"/>
                    <a:gd name="connsiteY244" fmla="*/ 88106 h 1033462"/>
                    <a:gd name="connsiteX245" fmla="*/ 488156 w 1128713"/>
                    <a:gd name="connsiteY245" fmla="*/ 90487 h 1033462"/>
                    <a:gd name="connsiteX246" fmla="*/ 495300 w 1128713"/>
                    <a:gd name="connsiteY246" fmla="*/ 83344 h 1033462"/>
                    <a:gd name="connsiteX247" fmla="*/ 502444 w 1128713"/>
                    <a:gd name="connsiteY247" fmla="*/ 59531 h 1033462"/>
                    <a:gd name="connsiteX248" fmla="*/ 516731 w 1128713"/>
                    <a:gd name="connsiteY248" fmla="*/ 50006 h 1033462"/>
                    <a:gd name="connsiteX249" fmla="*/ 526256 w 1128713"/>
                    <a:gd name="connsiteY249" fmla="*/ 64294 h 1033462"/>
                    <a:gd name="connsiteX250" fmla="*/ 538163 w 1128713"/>
                    <a:gd name="connsiteY250" fmla="*/ 80962 h 1033462"/>
                    <a:gd name="connsiteX251" fmla="*/ 545306 w 1128713"/>
                    <a:gd name="connsiteY251" fmla="*/ 78581 h 1033462"/>
                    <a:gd name="connsiteX252" fmla="*/ 547688 w 1128713"/>
                    <a:gd name="connsiteY252" fmla="*/ 69056 h 1033462"/>
                    <a:gd name="connsiteX253" fmla="*/ 552450 w 1128713"/>
                    <a:gd name="connsiteY253" fmla="*/ 61912 h 1033462"/>
                    <a:gd name="connsiteX254" fmla="*/ 554831 w 1128713"/>
                    <a:gd name="connsiteY254" fmla="*/ 54769 h 1033462"/>
                    <a:gd name="connsiteX255" fmla="*/ 552450 w 1128713"/>
                    <a:gd name="connsiteY255" fmla="*/ 40481 h 1033462"/>
                    <a:gd name="connsiteX256" fmla="*/ 547688 w 1128713"/>
                    <a:gd name="connsiteY256" fmla="*/ 33337 h 1033462"/>
                    <a:gd name="connsiteX257" fmla="*/ 550069 w 1128713"/>
                    <a:gd name="connsiteY257" fmla="*/ 21431 h 1033462"/>
                    <a:gd name="connsiteX258" fmla="*/ 552450 w 1128713"/>
                    <a:gd name="connsiteY258" fmla="*/ 14287 h 1033462"/>
                    <a:gd name="connsiteX259" fmla="*/ 566738 w 1128713"/>
                    <a:gd name="connsiteY259" fmla="*/ 2381 h 1033462"/>
                    <a:gd name="connsiteX260" fmla="*/ 573881 w 1128713"/>
                    <a:gd name="connsiteY260" fmla="*/ 0 h 1033462"/>
                    <a:gd name="connsiteX261" fmla="*/ 581025 w 1128713"/>
                    <a:gd name="connsiteY261" fmla="*/ 2381 h 1033462"/>
                    <a:gd name="connsiteX262" fmla="*/ 585788 w 1128713"/>
                    <a:gd name="connsiteY262" fmla="*/ 16669 h 1033462"/>
                    <a:gd name="connsiteX263" fmla="*/ 600075 w 1128713"/>
                    <a:gd name="connsiteY263" fmla="*/ 21431 h 1033462"/>
                    <a:gd name="connsiteX264" fmla="*/ 607219 w 1128713"/>
                    <a:gd name="connsiteY264" fmla="*/ 26194 h 1033462"/>
                    <a:gd name="connsiteX265" fmla="*/ 621506 w 1128713"/>
                    <a:gd name="connsiteY265" fmla="*/ 33337 h 1033462"/>
                    <a:gd name="connsiteX266" fmla="*/ 628650 w 1128713"/>
                    <a:gd name="connsiteY266" fmla="*/ 40481 h 1033462"/>
                    <a:gd name="connsiteX267" fmla="*/ 642938 w 1128713"/>
                    <a:gd name="connsiteY267" fmla="*/ 47625 h 1033462"/>
                    <a:gd name="connsiteX268" fmla="*/ 669131 w 1128713"/>
                    <a:gd name="connsiteY268" fmla="*/ 54769 h 1033462"/>
                    <a:gd name="connsiteX269" fmla="*/ 676275 w 1128713"/>
                    <a:gd name="connsiteY269" fmla="*/ 50006 h 1033462"/>
                    <a:gd name="connsiteX270" fmla="*/ 688181 w 1128713"/>
                    <a:gd name="connsiteY270" fmla="*/ 38100 h 1033462"/>
                    <a:gd name="connsiteX271" fmla="*/ 704850 w 1128713"/>
                    <a:gd name="connsiteY271" fmla="*/ 19050 h 1033462"/>
                    <a:gd name="connsiteX272" fmla="*/ 711994 w 1128713"/>
                    <a:gd name="connsiteY272" fmla="*/ 16669 h 1033462"/>
                    <a:gd name="connsiteX273" fmla="*/ 754856 w 1128713"/>
                    <a:gd name="connsiteY273" fmla="*/ 26194 h 1033462"/>
                    <a:gd name="connsiteX274" fmla="*/ 759619 w 1128713"/>
                    <a:gd name="connsiteY274" fmla="*/ 33337 h 1033462"/>
                    <a:gd name="connsiteX275" fmla="*/ 771525 w 1128713"/>
                    <a:gd name="connsiteY275" fmla="*/ 50006 h 1033462"/>
                    <a:gd name="connsiteX276" fmla="*/ 819150 w 1128713"/>
                    <a:gd name="connsiteY276" fmla="*/ 50006 h 1033462"/>
                    <a:gd name="connsiteX277" fmla="*/ 833438 w 1128713"/>
                    <a:gd name="connsiteY277" fmla="*/ 59531 h 1033462"/>
                    <a:gd name="connsiteX278" fmla="*/ 838200 w 1128713"/>
                    <a:gd name="connsiteY278" fmla="*/ 66675 h 1033462"/>
                    <a:gd name="connsiteX279" fmla="*/ 845344 w 1128713"/>
                    <a:gd name="connsiteY279" fmla="*/ 69056 h 1033462"/>
                    <a:gd name="connsiteX280" fmla="*/ 852488 w 1128713"/>
                    <a:gd name="connsiteY280" fmla="*/ 73819 h 1033462"/>
                    <a:gd name="connsiteX281" fmla="*/ 859631 w 1128713"/>
                    <a:gd name="connsiteY281" fmla="*/ 88106 h 1033462"/>
                    <a:gd name="connsiteX282" fmla="*/ 852488 w 1128713"/>
                    <a:gd name="connsiteY282" fmla="*/ 90487 h 1033462"/>
                    <a:gd name="connsiteX283" fmla="*/ 850106 w 1128713"/>
                    <a:gd name="connsiteY283" fmla="*/ 97631 h 1033462"/>
                    <a:gd name="connsiteX284" fmla="*/ 866775 w 1128713"/>
                    <a:gd name="connsiteY284" fmla="*/ 97631 h 1033462"/>
                    <a:gd name="connsiteX285" fmla="*/ 871538 w 1128713"/>
                    <a:gd name="connsiteY285" fmla="*/ 90487 h 1033462"/>
                    <a:gd name="connsiteX286" fmla="*/ 890588 w 1128713"/>
                    <a:gd name="connsiteY286" fmla="*/ 90487 h 1033462"/>
                    <a:gd name="connsiteX287" fmla="*/ 895350 w 1128713"/>
                    <a:gd name="connsiteY287" fmla="*/ 104775 h 1033462"/>
                    <a:gd name="connsiteX288" fmla="*/ 897731 w 1128713"/>
                    <a:gd name="connsiteY288" fmla="*/ 111919 h 1033462"/>
                    <a:gd name="connsiteX289" fmla="*/ 900113 w 1128713"/>
                    <a:gd name="connsiteY289" fmla="*/ 128587 h 1033462"/>
                    <a:gd name="connsiteX290" fmla="*/ 907256 w 1128713"/>
                    <a:gd name="connsiteY290" fmla="*/ 126206 h 1033462"/>
                    <a:gd name="connsiteX291" fmla="*/ 912019 w 1128713"/>
                    <a:gd name="connsiteY291" fmla="*/ 119062 h 1033462"/>
                    <a:gd name="connsiteX292" fmla="*/ 919163 w 1128713"/>
                    <a:gd name="connsiteY292" fmla="*/ 114300 h 1033462"/>
                    <a:gd name="connsiteX293" fmla="*/ 926306 w 1128713"/>
                    <a:gd name="connsiteY293" fmla="*/ 100012 h 1033462"/>
                    <a:gd name="connsiteX294" fmla="*/ 940594 w 1128713"/>
                    <a:gd name="connsiteY294" fmla="*/ 95250 h 1033462"/>
                    <a:gd name="connsiteX295" fmla="*/ 959644 w 1128713"/>
                    <a:gd name="connsiteY295" fmla="*/ 97631 h 1033462"/>
                    <a:gd name="connsiteX296" fmla="*/ 962025 w 1128713"/>
                    <a:gd name="connsiteY296" fmla="*/ 121444 h 1033462"/>
                    <a:gd name="connsiteX297" fmla="*/ 964406 w 1128713"/>
                    <a:gd name="connsiteY297" fmla="*/ 128587 h 1033462"/>
                    <a:gd name="connsiteX298" fmla="*/ 978694 w 1128713"/>
                    <a:gd name="connsiteY298" fmla="*/ 126206 h 1033462"/>
                    <a:gd name="connsiteX299" fmla="*/ 992981 w 1128713"/>
                    <a:gd name="connsiteY299" fmla="*/ 116681 h 1033462"/>
                    <a:gd name="connsiteX300" fmla="*/ 1016794 w 1128713"/>
                    <a:gd name="connsiteY300" fmla="*/ 111919 h 1033462"/>
                    <a:gd name="connsiteX301" fmla="*/ 1031081 w 1128713"/>
                    <a:gd name="connsiteY301" fmla="*/ 114300 h 1033462"/>
                    <a:gd name="connsiteX302" fmla="*/ 1045369 w 1128713"/>
                    <a:gd name="connsiteY302" fmla="*/ 123825 h 1033462"/>
                    <a:gd name="connsiteX303" fmla="*/ 1050131 w 1128713"/>
                    <a:gd name="connsiteY303" fmla="*/ 138112 h 1033462"/>
                    <a:gd name="connsiteX304" fmla="*/ 1052513 w 1128713"/>
                    <a:gd name="connsiteY304" fmla="*/ 145256 h 1033462"/>
                    <a:gd name="connsiteX305" fmla="*/ 1057275 w 1128713"/>
                    <a:gd name="connsiteY305" fmla="*/ 164306 h 1033462"/>
                    <a:gd name="connsiteX306" fmla="*/ 1069181 w 1128713"/>
                    <a:gd name="connsiteY306" fmla="*/ 178594 h 1033462"/>
                    <a:gd name="connsiteX307" fmla="*/ 1052513 w 1128713"/>
                    <a:gd name="connsiteY307" fmla="*/ 207169 h 1033462"/>
                    <a:gd name="connsiteX308" fmla="*/ 1038225 w 1128713"/>
                    <a:gd name="connsiteY308" fmla="*/ 216694 h 1033462"/>
                    <a:gd name="connsiteX309" fmla="*/ 1031081 w 1128713"/>
                    <a:gd name="connsiteY309" fmla="*/ 221456 h 1033462"/>
                    <a:gd name="connsiteX310" fmla="*/ 1012031 w 1128713"/>
                    <a:gd name="connsiteY310" fmla="*/ 219075 h 1033462"/>
                    <a:gd name="connsiteX311" fmla="*/ 1004888 w 1128713"/>
                    <a:gd name="connsiteY311" fmla="*/ 216694 h 1033462"/>
                    <a:gd name="connsiteX312" fmla="*/ 983456 w 1128713"/>
                    <a:gd name="connsiteY312" fmla="*/ 219075 h 1033462"/>
                    <a:gd name="connsiteX313" fmla="*/ 997744 w 1128713"/>
                    <a:gd name="connsiteY313" fmla="*/ 226219 h 1033462"/>
                    <a:gd name="connsiteX314" fmla="*/ 1028700 w 1128713"/>
                    <a:gd name="connsiteY314" fmla="*/ 233362 h 1033462"/>
                    <a:gd name="connsiteX315" fmla="*/ 1031081 w 1128713"/>
                    <a:gd name="connsiteY315" fmla="*/ 240506 h 1033462"/>
                    <a:gd name="connsiteX316" fmla="*/ 1035844 w 1128713"/>
                    <a:gd name="connsiteY316" fmla="*/ 247650 h 1033462"/>
                    <a:gd name="connsiteX317" fmla="*/ 1004888 w 1128713"/>
                    <a:gd name="connsiteY317" fmla="*/ 307181 h 103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Lst>
                  <a:rect l="l" t="t" r="r" b="b"/>
                  <a:pathLst>
                    <a:path w="1128713" h="1033462">
                      <a:moveTo>
                        <a:pt x="1004888" y="307181"/>
                      </a:moveTo>
                      <a:cubicBezTo>
                        <a:pt x="1001316" y="313928"/>
                        <a:pt x="1010216" y="291489"/>
                        <a:pt x="1014413" y="288131"/>
                      </a:cubicBezTo>
                      <a:cubicBezTo>
                        <a:pt x="1016373" y="286563"/>
                        <a:pt x="1019175" y="286544"/>
                        <a:pt x="1021556" y="285750"/>
                      </a:cubicBezTo>
                      <a:cubicBezTo>
                        <a:pt x="1036410" y="275846"/>
                        <a:pt x="1021054" y="283369"/>
                        <a:pt x="1035844" y="283369"/>
                      </a:cubicBezTo>
                      <a:cubicBezTo>
                        <a:pt x="1042243" y="283369"/>
                        <a:pt x="1048544" y="281781"/>
                        <a:pt x="1054894" y="280987"/>
                      </a:cubicBezTo>
                      <a:cubicBezTo>
                        <a:pt x="1057275" y="279400"/>
                        <a:pt x="1060014" y="278249"/>
                        <a:pt x="1062038" y="276225"/>
                      </a:cubicBezTo>
                      <a:cubicBezTo>
                        <a:pt x="1071763" y="266500"/>
                        <a:pt x="1060843" y="266304"/>
                        <a:pt x="1081088" y="259556"/>
                      </a:cubicBezTo>
                      <a:lnTo>
                        <a:pt x="1095375" y="254794"/>
                      </a:lnTo>
                      <a:cubicBezTo>
                        <a:pt x="1097756" y="257175"/>
                        <a:pt x="1100452" y="259279"/>
                        <a:pt x="1102519" y="261937"/>
                      </a:cubicBezTo>
                      <a:cubicBezTo>
                        <a:pt x="1106033" y="266455"/>
                        <a:pt x="1108869" y="271462"/>
                        <a:pt x="1112044" y="276225"/>
                      </a:cubicBezTo>
                      <a:cubicBezTo>
                        <a:pt x="1113631" y="278606"/>
                        <a:pt x="1114782" y="281345"/>
                        <a:pt x="1116806" y="283369"/>
                      </a:cubicBezTo>
                      <a:cubicBezTo>
                        <a:pt x="1125974" y="292536"/>
                        <a:pt x="1122082" y="287710"/>
                        <a:pt x="1128713" y="297656"/>
                      </a:cubicBezTo>
                      <a:cubicBezTo>
                        <a:pt x="1127919" y="301625"/>
                        <a:pt x="1127313" y="305636"/>
                        <a:pt x="1126331" y="309562"/>
                      </a:cubicBezTo>
                      <a:cubicBezTo>
                        <a:pt x="1125722" y="311997"/>
                        <a:pt x="1125725" y="314931"/>
                        <a:pt x="1123950" y="316706"/>
                      </a:cubicBezTo>
                      <a:cubicBezTo>
                        <a:pt x="1122175" y="318481"/>
                        <a:pt x="1119187" y="318293"/>
                        <a:pt x="1116806" y="319087"/>
                      </a:cubicBezTo>
                      <a:cubicBezTo>
                        <a:pt x="1112271" y="332695"/>
                        <a:pt x="1118167" y="321354"/>
                        <a:pt x="1107281" y="328612"/>
                      </a:cubicBezTo>
                      <a:cubicBezTo>
                        <a:pt x="1096065" y="336089"/>
                        <a:pt x="1104681" y="335325"/>
                        <a:pt x="1092994" y="340519"/>
                      </a:cubicBezTo>
                      <a:cubicBezTo>
                        <a:pt x="1088406" y="342558"/>
                        <a:pt x="1083469" y="343694"/>
                        <a:pt x="1078706" y="345281"/>
                      </a:cubicBezTo>
                      <a:lnTo>
                        <a:pt x="1071563" y="347662"/>
                      </a:lnTo>
                      <a:cubicBezTo>
                        <a:pt x="1055186" y="358579"/>
                        <a:pt x="1062705" y="358997"/>
                        <a:pt x="1050131" y="354806"/>
                      </a:cubicBezTo>
                      <a:cubicBezTo>
                        <a:pt x="1049337" y="352425"/>
                        <a:pt x="1049525" y="349437"/>
                        <a:pt x="1047750" y="347662"/>
                      </a:cubicBezTo>
                      <a:cubicBezTo>
                        <a:pt x="1042968" y="342880"/>
                        <a:pt x="1035914" y="346454"/>
                        <a:pt x="1031081" y="347662"/>
                      </a:cubicBezTo>
                      <a:cubicBezTo>
                        <a:pt x="1029162" y="364933"/>
                        <a:pt x="1030068" y="365496"/>
                        <a:pt x="1026319" y="378619"/>
                      </a:cubicBezTo>
                      <a:cubicBezTo>
                        <a:pt x="1025630" y="381032"/>
                        <a:pt x="1025060" y="383517"/>
                        <a:pt x="1023938" y="385762"/>
                      </a:cubicBezTo>
                      <a:cubicBezTo>
                        <a:pt x="1018832" y="395972"/>
                        <a:pt x="1019404" y="390571"/>
                        <a:pt x="1012031" y="400050"/>
                      </a:cubicBezTo>
                      <a:cubicBezTo>
                        <a:pt x="998657" y="417245"/>
                        <a:pt x="1009013" y="412167"/>
                        <a:pt x="995363" y="416719"/>
                      </a:cubicBezTo>
                      <a:cubicBezTo>
                        <a:pt x="984250" y="433387"/>
                        <a:pt x="990600" y="427831"/>
                        <a:pt x="978694" y="435769"/>
                      </a:cubicBezTo>
                      <a:cubicBezTo>
                        <a:pt x="975499" y="445353"/>
                        <a:pt x="973808" y="446877"/>
                        <a:pt x="978694" y="459581"/>
                      </a:cubicBezTo>
                      <a:cubicBezTo>
                        <a:pt x="980749" y="464923"/>
                        <a:pt x="988219" y="473869"/>
                        <a:pt x="988219" y="473869"/>
                      </a:cubicBezTo>
                      <a:cubicBezTo>
                        <a:pt x="989013" y="477838"/>
                        <a:pt x="989935" y="481783"/>
                        <a:pt x="990600" y="485775"/>
                      </a:cubicBezTo>
                      <a:cubicBezTo>
                        <a:pt x="991304" y="489997"/>
                        <a:pt x="992867" y="506146"/>
                        <a:pt x="995363" y="511969"/>
                      </a:cubicBezTo>
                      <a:cubicBezTo>
                        <a:pt x="996490" y="514599"/>
                        <a:pt x="998538" y="516731"/>
                        <a:pt x="1000125" y="519112"/>
                      </a:cubicBezTo>
                      <a:cubicBezTo>
                        <a:pt x="999331" y="523875"/>
                        <a:pt x="999601" y="528943"/>
                        <a:pt x="997744" y="533400"/>
                      </a:cubicBezTo>
                      <a:cubicBezTo>
                        <a:pt x="995543" y="538683"/>
                        <a:pt x="988219" y="547687"/>
                        <a:pt x="988219" y="547687"/>
                      </a:cubicBezTo>
                      <a:cubicBezTo>
                        <a:pt x="987425" y="550068"/>
                        <a:pt x="987230" y="552742"/>
                        <a:pt x="985838" y="554831"/>
                      </a:cubicBezTo>
                      <a:cubicBezTo>
                        <a:pt x="983970" y="557633"/>
                        <a:pt x="980850" y="559388"/>
                        <a:pt x="978694" y="561975"/>
                      </a:cubicBezTo>
                      <a:cubicBezTo>
                        <a:pt x="976862" y="564174"/>
                        <a:pt x="975519" y="566738"/>
                        <a:pt x="973931" y="569119"/>
                      </a:cubicBezTo>
                      <a:cubicBezTo>
                        <a:pt x="971550" y="568325"/>
                        <a:pt x="968563" y="568512"/>
                        <a:pt x="966788" y="566737"/>
                      </a:cubicBezTo>
                      <a:cubicBezTo>
                        <a:pt x="965013" y="564962"/>
                        <a:pt x="965096" y="562007"/>
                        <a:pt x="964406" y="559594"/>
                      </a:cubicBezTo>
                      <a:cubicBezTo>
                        <a:pt x="962742" y="553770"/>
                        <a:pt x="960093" y="540025"/>
                        <a:pt x="957263" y="535781"/>
                      </a:cubicBezTo>
                      <a:cubicBezTo>
                        <a:pt x="954298" y="531334"/>
                        <a:pt x="950210" y="524191"/>
                        <a:pt x="945356" y="521494"/>
                      </a:cubicBezTo>
                      <a:cubicBezTo>
                        <a:pt x="940968" y="519056"/>
                        <a:pt x="931069" y="516731"/>
                        <a:pt x="931069" y="516731"/>
                      </a:cubicBezTo>
                      <a:cubicBezTo>
                        <a:pt x="928688" y="517525"/>
                        <a:pt x="924470" y="516662"/>
                        <a:pt x="923925" y="519112"/>
                      </a:cubicBezTo>
                      <a:cubicBezTo>
                        <a:pt x="920960" y="532452"/>
                        <a:pt x="925306" y="536662"/>
                        <a:pt x="931069" y="545306"/>
                      </a:cubicBezTo>
                      <a:cubicBezTo>
                        <a:pt x="932656" y="550069"/>
                        <a:pt x="935536" y="554582"/>
                        <a:pt x="935831" y="559594"/>
                      </a:cubicBezTo>
                      <a:cubicBezTo>
                        <a:pt x="936625" y="573088"/>
                        <a:pt x="933938" y="587252"/>
                        <a:pt x="938213" y="600075"/>
                      </a:cubicBezTo>
                      <a:cubicBezTo>
                        <a:pt x="940023" y="605505"/>
                        <a:pt x="952500" y="609600"/>
                        <a:pt x="952500" y="609600"/>
                      </a:cubicBezTo>
                      <a:cubicBezTo>
                        <a:pt x="952969" y="610304"/>
                        <a:pt x="961344" y="621507"/>
                        <a:pt x="959644" y="623887"/>
                      </a:cubicBezTo>
                      <a:cubicBezTo>
                        <a:pt x="949946" y="637463"/>
                        <a:pt x="947858" y="630435"/>
                        <a:pt x="938213" y="635794"/>
                      </a:cubicBezTo>
                      <a:cubicBezTo>
                        <a:pt x="933209" y="638574"/>
                        <a:pt x="923925" y="645319"/>
                        <a:pt x="923925" y="645319"/>
                      </a:cubicBezTo>
                      <a:cubicBezTo>
                        <a:pt x="921828" y="651609"/>
                        <a:pt x="918160" y="664703"/>
                        <a:pt x="912019" y="666750"/>
                      </a:cubicBezTo>
                      <a:lnTo>
                        <a:pt x="904875" y="669131"/>
                      </a:lnTo>
                      <a:cubicBezTo>
                        <a:pt x="904081" y="671512"/>
                        <a:pt x="903886" y="674186"/>
                        <a:pt x="902494" y="676275"/>
                      </a:cubicBezTo>
                      <a:cubicBezTo>
                        <a:pt x="895017" y="687491"/>
                        <a:pt x="895782" y="678876"/>
                        <a:pt x="890588" y="690562"/>
                      </a:cubicBezTo>
                      <a:cubicBezTo>
                        <a:pt x="888549" y="695150"/>
                        <a:pt x="890815" y="704296"/>
                        <a:pt x="885825" y="704850"/>
                      </a:cubicBezTo>
                      <a:lnTo>
                        <a:pt x="864394" y="707231"/>
                      </a:lnTo>
                      <a:cubicBezTo>
                        <a:pt x="862457" y="713042"/>
                        <a:pt x="861867" y="716902"/>
                        <a:pt x="857250" y="721519"/>
                      </a:cubicBezTo>
                      <a:cubicBezTo>
                        <a:pt x="855226" y="723543"/>
                        <a:pt x="852487" y="724694"/>
                        <a:pt x="850106" y="726281"/>
                      </a:cubicBezTo>
                      <a:cubicBezTo>
                        <a:pt x="847725" y="725487"/>
                        <a:pt x="844738" y="725675"/>
                        <a:pt x="842963" y="723900"/>
                      </a:cubicBezTo>
                      <a:cubicBezTo>
                        <a:pt x="841188" y="722125"/>
                        <a:pt x="838071" y="716756"/>
                        <a:pt x="840581" y="716756"/>
                      </a:cubicBezTo>
                      <a:cubicBezTo>
                        <a:pt x="843443" y="716756"/>
                        <a:pt x="843756" y="721519"/>
                        <a:pt x="845344" y="723900"/>
                      </a:cubicBezTo>
                      <a:cubicBezTo>
                        <a:pt x="845092" y="725913"/>
                        <a:pt x="842828" y="754151"/>
                        <a:pt x="838200" y="757237"/>
                      </a:cubicBezTo>
                      <a:lnTo>
                        <a:pt x="831056" y="762000"/>
                      </a:lnTo>
                      <a:cubicBezTo>
                        <a:pt x="830151" y="766526"/>
                        <a:pt x="828734" y="776170"/>
                        <a:pt x="826294" y="781050"/>
                      </a:cubicBezTo>
                      <a:cubicBezTo>
                        <a:pt x="825014" y="783610"/>
                        <a:pt x="823119" y="785813"/>
                        <a:pt x="821531" y="788194"/>
                      </a:cubicBezTo>
                      <a:cubicBezTo>
                        <a:pt x="815253" y="807028"/>
                        <a:pt x="821916" y="785114"/>
                        <a:pt x="816769" y="826294"/>
                      </a:cubicBezTo>
                      <a:cubicBezTo>
                        <a:pt x="815860" y="833566"/>
                        <a:pt x="811581" y="837179"/>
                        <a:pt x="807244" y="842962"/>
                      </a:cubicBezTo>
                      <a:cubicBezTo>
                        <a:pt x="801576" y="859965"/>
                        <a:pt x="805266" y="853073"/>
                        <a:pt x="797719" y="864394"/>
                      </a:cubicBezTo>
                      <a:cubicBezTo>
                        <a:pt x="796925" y="869156"/>
                        <a:pt x="798107" y="874726"/>
                        <a:pt x="795338" y="878681"/>
                      </a:cubicBezTo>
                      <a:cubicBezTo>
                        <a:pt x="792055" y="883370"/>
                        <a:pt x="781050" y="888206"/>
                        <a:pt x="781050" y="888206"/>
                      </a:cubicBezTo>
                      <a:cubicBezTo>
                        <a:pt x="764382" y="882650"/>
                        <a:pt x="768351" y="888206"/>
                        <a:pt x="764381" y="876300"/>
                      </a:cubicBezTo>
                      <a:cubicBezTo>
                        <a:pt x="765725" y="866897"/>
                        <a:pt x="766824" y="857007"/>
                        <a:pt x="769144" y="847725"/>
                      </a:cubicBezTo>
                      <a:cubicBezTo>
                        <a:pt x="769753" y="845290"/>
                        <a:pt x="770916" y="843016"/>
                        <a:pt x="771525" y="840581"/>
                      </a:cubicBezTo>
                      <a:cubicBezTo>
                        <a:pt x="775644" y="824104"/>
                        <a:pt x="770829" y="833290"/>
                        <a:pt x="778669" y="821531"/>
                      </a:cubicBezTo>
                      <a:cubicBezTo>
                        <a:pt x="779463" y="819150"/>
                        <a:pt x="781050" y="816897"/>
                        <a:pt x="781050" y="814387"/>
                      </a:cubicBezTo>
                      <a:cubicBezTo>
                        <a:pt x="781050" y="809559"/>
                        <a:pt x="780828" y="804418"/>
                        <a:pt x="778669" y="800100"/>
                      </a:cubicBezTo>
                      <a:cubicBezTo>
                        <a:pt x="776822" y="796406"/>
                        <a:pt x="767763" y="794083"/>
                        <a:pt x="764381" y="792956"/>
                      </a:cubicBezTo>
                      <a:cubicBezTo>
                        <a:pt x="762000" y="793750"/>
                        <a:pt x="759198" y="793769"/>
                        <a:pt x="757238" y="795337"/>
                      </a:cubicBezTo>
                      <a:cubicBezTo>
                        <a:pt x="755003" y="797125"/>
                        <a:pt x="754499" y="800457"/>
                        <a:pt x="752475" y="802481"/>
                      </a:cubicBezTo>
                      <a:cubicBezTo>
                        <a:pt x="750451" y="804505"/>
                        <a:pt x="747712" y="805656"/>
                        <a:pt x="745331" y="807244"/>
                      </a:cubicBezTo>
                      <a:cubicBezTo>
                        <a:pt x="746125" y="809625"/>
                        <a:pt x="746590" y="812142"/>
                        <a:pt x="747713" y="814387"/>
                      </a:cubicBezTo>
                      <a:cubicBezTo>
                        <a:pt x="748993" y="816947"/>
                        <a:pt x="752475" y="818669"/>
                        <a:pt x="752475" y="821531"/>
                      </a:cubicBezTo>
                      <a:cubicBezTo>
                        <a:pt x="752475" y="824393"/>
                        <a:pt x="748875" y="826060"/>
                        <a:pt x="747713" y="828675"/>
                      </a:cubicBezTo>
                      <a:cubicBezTo>
                        <a:pt x="740936" y="843922"/>
                        <a:pt x="744526" y="840361"/>
                        <a:pt x="740569" y="854869"/>
                      </a:cubicBezTo>
                      <a:cubicBezTo>
                        <a:pt x="739248" y="859712"/>
                        <a:pt x="739983" y="866371"/>
                        <a:pt x="735806" y="869156"/>
                      </a:cubicBezTo>
                      <a:lnTo>
                        <a:pt x="728663" y="873919"/>
                      </a:lnTo>
                      <a:cubicBezTo>
                        <a:pt x="723106" y="890587"/>
                        <a:pt x="728662" y="886619"/>
                        <a:pt x="716756" y="890587"/>
                      </a:cubicBezTo>
                      <a:cubicBezTo>
                        <a:pt x="715169" y="892968"/>
                        <a:pt x="714018" y="895707"/>
                        <a:pt x="711994" y="897731"/>
                      </a:cubicBezTo>
                      <a:cubicBezTo>
                        <a:pt x="706333" y="903392"/>
                        <a:pt x="697638" y="904898"/>
                        <a:pt x="690563" y="907256"/>
                      </a:cubicBezTo>
                      <a:cubicBezTo>
                        <a:pt x="690558" y="907258"/>
                        <a:pt x="676279" y="912016"/>
                        <a:pt x="676275" y="912019"/>
                      </a:cubicBezTo>
                      <a:lnTo>
                        <a:pt x="669131" y="916781"/>
                      </a:lnTo>
                      <a:cubicBezTo>
                        <a:pt x="664369" y="915987"/>
                        <a:pt x="659424" y="915927"/>
                        <a:pt x="654844" y="914400"/>
                      </a:cubicBezTo>
                      <a:cubicBezTo>
                        <a:pt x="648934" y="912430"/>
                        <a:pt x="644975" y="906176"/>
                        <a:pt x="640556" y="902494"/>
                      </a:cubicBezTo>
                      <a:cubicBezTo>
                        <a:pt x="638358" y="900662"/>
                        <a:pt x="635973" y="899011"/>
                        <a:pt x="633413" y="897731"/>
                      </a:cubicBezTo>
                      <a:cubicBezTo>
                        <a:pt x="631168" y="896608"/>
                        <a:pt x="628704" y="895959"/>
                        <a:pt x="626269" y="895350"/>
                      </a:cubicBezTo>
                      <a:cubicBezTo>
                        <a:pt x="613118" y="892063"/>
                        <a:pt x="605426" y="892075"/>
                        <a:pt x="590550" y="890587"/>
                      </a:cubicBezTo>
                      <a:cubicBezTo>
                        <a:pt x="588169" y="888206"/>
                        <a:pt x="585274" y="886246"/>
                        <a:pt x="583406" y="883444"/>
                      </a:cubicBezTo>
                      <a:cubicBezTo>
                        <a:pt x="582014" y="881355"/>
                        <a:pt x="583486" y="876792"/>
                        <a:pt x="581025" y="876300"/>
                      </a:cubicBezTo>
                      <a:cubicBezTo>
                        <a:pt x="573977" y="874890"/>
                        <a:pt x="566738" y="877887"/>
                        <a:pt x="559594" y="878681"/>
                      </a:cubicBezTo>
                      <a:cubicBezTo>
                        <a:pt x="554831" y="881856"/>
                        <a:pt x="548481" y="883443"/>
                        <a:pt x="545306" y="888206"/>
                      </a:cubicBezTo>
                      <a:cubicBezTo>
                        <a:pt x="543719" y="890587"/>
                        <a:pt x="542925" y="893762"/>
                        <a:pt x="540544" y="895350"/>
                      </a:cubicBezTo>
                      <a:cubicBezTo>
                        <a:pt x="537821" y="897165"/>
                        <a:pt x="534154" y="896791"/>
                        <a:pt x="531019" y="897731"/>
                      </a:cubicBezTo>
                      <a:cubicBezTo>
                        <a:pt x="526210" y="899174"/>
                        <a:pt x="521494" y="900906"/>
                        <a:pt x="516731" y="902494"/>
                      </a:cubicBezTo>
                      <a:lnTo>
                        <a:pt x="509588" y="904875"/>
                      </a:lnTo>
                      <a:cubicBezTo>
                        <a:pt x="504261" y="903543"/>
                        <a:pt x="489256" y="900051"/>
                        <a:pt x="485775" y="897731"/>
                      </a:cubicBezTo>
                      <a:lnTo>
                        <a:pt x="478631" y="892969"/>
                      </a:lnTo>
                      <a:cubicBezTo>
                        <a:pt x="476250" y="894556"/>
                        <a:pt x="473686" y="895899"/>
                        <a:pt x="471488" y="897731"/>
                      </a:cubicBezTo>
                      <a:cubicBezTo>
                        <a:pt x="463586" y="904316"/>
                        <a:pt x="466071" y="905201"/>
                        <a:pt x="457200" y="909637"/>
                      </a:cubicBezTo>
                      <a:cubicBezTo>
                        <a:pt x="454955" y="910760"/>
                        <a:pt x="452437" y="911225"/>
                        <a:pt x="450056" y="912019"/>
                      </a:cubicBezTo>
                      <a:cubicBezTo>
                        <a:pt x="444500" y="911225"/>
                        <a:pt x="438891" y="910738"/>
                        <a:pt x="433388" y="909637"/>
                      </a:cubicBezTo>
                      <a:cubicBezTo>
                        <a:pt x="430927" y="909145"/>
                        <a:pt x="428714" y="907705"/>
                        <a:pt x="426244" y="907256"/>
                      </a:cubicBezTo>
                      <a:cubicBezTo>
                        <a:pt x="419948" y="906111"/>
                        <a:pt x="413529" y="905780"/>
                        <a:pt x="407194" y="904875"/>
                      </a:cubicBezTo>
                      <a:cubicBezTo>
                        <a:pt x="402414" y="904192"/>
                        <a:pt x="397669" y="903288"/>
                        <a:pt x="392906" y="902494"/>
                      </a:cubicBezTo>
                      <a:cubicBezTo>
                        <a:pt x="390525" y="901700"/>
                        <a:pt x="387723" y="901680"/>
                        <a:pt x="385763" y="900112"/>
                      </a:cubicBezTo>
                      <a:cubicBezTo>
                        <a:pt x="383528" y="898324"/>
                        <a:pt x="383024" y="894993"/>
                        <a:pt x="381000" y="892969"/>
                      </a:cubicBezTo>
                      <a:cubicBezTo>
                        <a:pt x="378976" y="890945"/>
                        <a:pt x="376237" y="889794"/>
                        <a:pt x="373856" y="888206"/>
                      </a:cubicBezTo>
                      <a:cubicBezTo>
                        <a:pt x="368529" y="889538"/>
                        <a:pt x="353526" y="893029"/>
                        <a:pt x="350044" y="895350"/>
                      </a:cubicBezTo>
                      <a:lnTo>
                        <a:pt x="342900" y="900112"/>
                      </a:lnTo>
                      <a:cubicBezTo>
                        <a:pt x="340519" y="899318"/>
                        <a:pt x="337716" y="899299"/>
                        <a:pt x="335756" y="897731"/>
                      </a:cubicBezTo>
                      <a:cubicBezTo>
                        <a:pt x="333521" y="895943"/>
                        <a:pt x="333684" y="891565"/>
                        <a:pt x="330994" y="890587"/>
                      </a:cubicBezTo>
                      <a:cubicBezTo>
                        <a:pt x="324239" y="888131"/>
                        <a:pt x="316688" y="889156"/>
                        <a:pt x="309563" y="888206"/>
                      </a:cubicBezTo>
                      <a:cubicBezTo>
                        <a:pt x="304777" y="887568"/>
                        <a:pt x="300038" y="886619"/>
                        <a:pt x="295275" y="885825"/>
                      </a:cubicBezTo>
                      <a:cubicBezTo>
                        <a:pt x="269132" y="891053"/>
                        <a:pt x="295371" y="881947"/>
                        <a:pt x="280988" y="902494"/>
                      </a:cubicBezTo>
                      <a:cubicBezTo>
                        <a:pt x="277706" y="907183"/>
                        <a:pt x="266700" y="912019"/>
                        <a:pt x="266700" y="912019"/>
                      </a:cubicBezTo>
                      <a:cubicBezTo>
                        <a:pt x="265906" y="914400"/>
                        <a:pt x="264863" y="916712"/>
                        <a:pt x="264319" y="919162"/>
                      </a:cubicBezTo>
                      <a:cubicBezTo>
                        <a:pt x="263272" y="923875"/>
                        <a:pt x="263795" y="928993"/>
                        <a:pt x="261938" y="933450"/>
                      </a:cubicBezTo>
                      <a:cubicBezTo>
                        <a:pt x="258775" y="941041"/>
                        <a:pt x="253200" y="949101"/>
                        <a:pt x="245269" y="952500"/>
                      </a:cubicBezTo>
                      <a:cubicBezTo>
                        <a:pt x="242261" y="953789"/>
                        <a:pt x="238953" y="954239"/>
                        <a:pt x="235744" y="954881"/>
                      </a:cubicBezTo>
                      <a:cubicBezTo>
                        <a:pt x="231009" y="955828"/>
                        <a:pt x="226219" y="956468"/>
                        <a:pt x="221456" y="957262"/>
                      </a:cubicBezTo>
                      <a:cubicBezTo>
                        <a:pt x="219075" y="958056"/>
                        <a:pt x="216558" y="958521"/>
                        <a:pt x="214313" y="959644"/>
                      </a:cubicBezTo>
                      <a:cubicBezTo>
                        <a:pt x="211753" y="960924"/>
                        <a:pt x="210017" y="964121"/>
                        <a:pt x="207169" y="964406"/>
                      </a:cubicBezTo>
                      <a:cubicBezTo>
                        <a:pt x="201584" y="964964"/>
                        <a:pt x="196056" y="962819"/>
                        <a:pt x="190500" y="962025"/>
                      </a:cubicBezTo>
                      <a:cubicBezTo>
                        <a:pt x="188119" y="959644"/>
                        <a:pt x="186724" y="954881"/>
                        <a:pt x="183356" y="954881"/>
                      </a:cubicBezTo>
                      <a:cubicBezTo>
                        <a:pt x="180494" y="954881"/>
                        <a:pt x="180618" y="960001"/>
                        <a:pt x="178594" y="962025"/>
                      </a:cubicBezTo>
                      <a:cubicBezTo>
                        <a:pt x="176570" y="964049"/>
                        <a:pt x="173649" y="964955"/>
                        <a:pt x="171450" y="966787"/>
                      </a:cubicBezTo>
                      <a:cubicBezTo>
                        <a:pt x="159557" y="976697"/>
                        <a:pt x="169717" y="972127"/>
                        <a:pt x="157163" y="976312"/>
                      </a:cubicBezTo>
                      <a:cubicBezTo>
                        <a:pt x="151176" y="994267"/>
                        <a:pt x="159947" y="972833"/>
                        <a:pt x="147638" y="988219"/>
                      </a:cubicBezTo>
                      <a:cubicBezTo>
                        <a:pt x="134493" y="1004650"/>
                        <a:pt x="158584" y="986475"/>
                        <a:pt x="138113" y="1000125"/>
                      </a:cubicBezTo>
                      <a:cubicBezTo>
                        <a:pt x="136525" y="1002506"/>
                        <a:pt x="135585" y="1005481"/>
                        <a:pt x="133350" y="1007269"/>
                      </a:cubicBezTo>
                      <a:cubicBezTo>
                        <a:pt x="131390" y="1008837"/>
                        <a:pt x="128451" y="1008528"/>
                        <a:pt x="126206" y="1009650"/>
                      </a:cubicBezTo>
                      <a:cubicBezTo>
                        <a:pt x="123646" y="1010930"/>
                        <a:pt x="121678" y="1013250"/>
                        <a:pt x="119063" y="1014412"/>
                      </a:cubicBezTo>
                      <a:cubicBezTo>
                        <a:pt x="107397" y="1019597"/>
                        <a:pt x="105912" y="1018357"/>
                        <a:pt x="95250" y="1021556"/>
                      </a:cubicBezTo>
                      <a:cubicBezTo>
                        <a:pt x="90442" y="1022999"/>
                        <a:pt x="85725" y="1024731"/>
                        <a:pt x="80963" y="1026319"/>
                      </a:cubicBezTo>
                      <a:lnTo>
                        <a:pt x="66675" y="1031081"/>
                      </a:lnTo>
                      <a:lnTo>
                        <a:pt x="59531" y="1033462"/>
                      </a:lnTo>
                      <a:cubicBezTo>
                        <a:pt x="55562" y="1032668"/>
                        <a:pt x="51139" y="1033089"/>
                        <a:pt x="47625" y="1031081"/>
                      </a:cubicBezTo>
                      <a:cubicBezTo>
                        <a:pt x="45140" y="1029661"/>
                        <a:pt x="44143" y="1026497"/>
                        <a:pt x="42863" y="1023937"/>
                      </a:cubicBezTo>
                      <a:cubicBezTo>
                        <a:pt x="41740" y="1021692"/>
                        <a:pt x="41470" y="1019101"/>
                        <a:pt x="40481" y="1016794"/>
                      </a:cubicBezTo>
                      <a:cubicBezTo>
                        <a:pt x="39083" y="1013531"/>
                        <a:pt x="37306" y="1010444"/>
                        <a:pt x="35719" y="1007269"/>
                      </a:cubicBezTo>
                      <a:cubicBezTo>
                        <a:pt x="34925" y="997744"/>
                        <a:pt x="34601" y="988168"/>
                        <a:pt x="33338" y="978694"/>
                      </a:cubicBezTo>
                      <a:cubicBezTo>
                        <a:pt x="33006" y="976206"/>
                        <a:pt x="31219" y="974046"/>
                        <a:pt x="30956" y="971550"/>
                      </a:cubicBezTo>
                      <a:cubicBezTo>
                        <a:pt x="29624" y="958895"/>
                        <a:pt x="32778" y="945460"/>
                        <a:pt x="28575" y="933450"/>
                      </a:cubicBezTo>
                      <a:cubicBezTo>
                        <a:pt x="26684" y="928048"/>
                        <a:pt x="19050" y="927100"/>
                        <a:pt x="14288" y="923925"/>
                      </a:cubicBezTo>
                      <a:lnTo>
                        <a:pt x="7144" y="919162"/>
                      </a:lnTo>
                      <a:lnTo>
                        <a:pt x="0" y="914400"/>
                      </a:lnTo>
                      <a:cubicBezTo>
                        <a:pt x="794" y="908050"/>
                        <a:pt x="194" y="901364"/>
                        <a:pt x="2381" y="895350"/>
                      </a:cubicBezTo>
                      <a:cubicBezTo>
                        <a:pt x="3848" y="891315"/>
                        <a:pt x="13267" y="885712"/>
                        <a:pt x="16669" y="883444"/>
                      </a:cubicBezTo>
                      <a:cubicBezTo>
                        <a:pt x="15875" y="876300"/>
                        <a:pt x="15381" y="869116"/>
                        <a:pt x="14288" y="862012"/>
                      </a:cubicBezTo>
                      <a:cubicBezTo>
                        <a:pt x="13434" y="856464"/>
                        <a:pt x="11302" y="850675"/>
                        <a:pt x="9525" y="845344"/>
                      </a:cubicBezTo>
                      <a:cubicBezTo>
                        <a:pt x="10319" y="835819"/>
                        <a:pt x="10643" y="826243"/>
                        <a:pt x="11906" y="816769"/>
                      </a:cubicBezTo>
                      <a:cubicBezTo>
                        <a:pt x="12238" y="814281"/>
                        <a:pt x="12513" y="811400"/>
                        <a:pt x="14288" y="809625"/>
                      </a:cubicBezTo>
                      <a:cubicBezTo>
                        <a:pt x="16063" y="807850"/>
                        <a:pt x="19050" y="808038"/>
                        <a:pt x="21431" y="807244"/>
                      </a:cubicBezTo>
                      <a:cubicBezTo>
                        <a:pt x="22225" y="804863"/>
                        <a:pt x="22245" y="802060"/>
                        <a:pt x="23813" y="800100"/>
                      </a:cubicBezTo>
                      <a:cubicBezTo>
                        <a:pt x="25601" y="797865"/>
                        <a:pt x="28932" y="797361"/>
                        <a:pt x="30956" y="795337"/>
                      </a:cubicBezTo>
                      <a:cubicBezTo>
                        <a:pt x="32980" y="793313"/>
                        <a:pt x="34131" y="790575"/>
                        <a:pt x="35719" y="788194"/>
                      </a:cubicBezTo>
                      <a:cubicBezTo>
                        <a:pt x="36513" y="785813"/>
                        <a:pt x="36977" y="783295"/>
                        <a:pt x="38100" y="781050"/>
                      </a:cubicBezTo>
                      <a:cubicBezTo>
                        <a:pt x="39380" y="778490"/>
                        <a:pt x="42041" y="776647"/>
                        <a:pt x="42863" y="773906"/>
                      </a:cubicBezTo>
                      <a:cubicBezTo>
                        <a:pt x="43900" y="770449"/>
                        <a:pt x="44936" y="753090"/>
                        <a:pt x="47625" y="747712"/>
                      </a:cubicBezTo>
                      <a:cubicBezTo>
                        <a:pt x="50185" y="742593"/>
                        <a:pt x="55340" y="738855"/>
                        <a:pt x="57150" y="733425"/>
                      </a:cubicBezTo>
                      <a:cubicBezTo>
                        <a:pt x="57944" y="731044"/>
                        <a:pt x="57963" y="728241"/>
                        <a:pt x="59531" y="726281"/>
                      </a:cubicBezTo>
                      <a:cubicBezTo>
                        <a:pt x="61319" y="724046"/>
                        <a:pt x="64476" y="723351"/>
                        <a:pt x="66675" y="721519"/>
                      </a:cubicBezTo>
                      <a:cubicBezTo>
                        <a:pt x="69262" y="719363"/>
                        <a:pt x="71663" y="716962"/>
                        <a:pt x="73819" y="714375"/>
                      </a:cubicBezTo>
                      <a:cubicBezTo>
                        <a:pt x="83740" y="702469"/>
                        <a:pt x="72628" y="711199"/>
                        <a:pt x="85725" y="702469"/>
                      </a:cubicBezTo>
                      <a:cubicBezTo>
                        <a:pt x="88106" y="703263"/>
                        <a:pt x="91094" y="703075"/>
                        <a:pt x="92869" y="704850"/>
                      </a:cubicBezTo>
                      <a:cubicBezTo>
                        <a:pt x="94644" y="706625"/>
                        <a:pt x="93005" y="713117"/>
                        <a:pt x="95250" y="711994"/>
                      </a:cubicBezTo>
                      <a:cubicBezTo>
                        <a:pt x="98177" y="710530"/>
                        <a:pt x="96989" y="705678"/>
                        <a:pt x="97631" y="702469"/>
                      </a:cubicBezTo>
                      <a:cubicBezTo>
                        <a:pt x="98578" y="697734"/>
                        <a:pt x="98842" y="692865"/>
                        <a:pt x="100013" y="688181"/>
                      </a:cubicBezTo>
                      <a:cubicBezTo>
                        <a:pt x="104157" y="671607"/>
                        <a:pt x="104635" y="678231"/>
                        <a:pt x="107156" y="664369"/>
                      </a:cubicBezTo>
                      <a:cubicBezTo>
                        <a:pt x="111854" y="638533"/>
                        <a:pt x="107431" y="652791"/>
                        <a:pt x="111919" y="619125"/>
                      </a:cubicBezTo>
                      <a:cubicBezTo>
                        <a:pt x="112251" y="616637"/>
                        <a:pt x="112257" y="613440"/>
                        <a:pt x="114300" y="611981"/>
                      </a:cubicBezTo>
                      <a:cubicBezTo>
                        <a:pt x="118385" y="609063"/>
                        <a:pt x="128588" y="607219"/>
                        <a:pt x="128588" y="607219"/>
                      </a:cubicBezTo>
                      <a:cubicBezTo>
                        <a:pt x="130969" y="609600"/>
                        <a:pt x="132929" y="612494"/>
                        <a:pt x="135731" y="614362"/>
                      </a:cubicBezTo>
                      <a:cubicBezTo>
                        <a:pt x="137820" y="615754"/>
                        <a:pt x="140915" y="615176"/>
                        <a:pt x="142875" y="616744"/>
                      </a:cubicBezTo>
                      <a:cubicBezTo>
                        <a:pt x="158264" y="629054"/>
                        <a:pt x="136825" y="620281"/>
                        <a:pt x="154781" y="626269"/>
                      </a:cubicBezTo>
                      <a:cubicBezTo>
                        <a:pt x="157162" y="625475"/>
                        <a:pt x="160150" y="625662"/>
                        <a:pt x="161925" y="623887"/>
                      </a:cubicBezTo>
                      <a:cubicBezTo>
                        <a:pt x="166815" y="618997"/>
                        <a:pt x="162829" y="606073"/>
                        <a:pt x="161925" y="602456"/>
                      </a:cubicBezTo>
                      <a:cubicBezTo>
                        <a:pt x="160708" y="597586"/>
                        <a:pt x="157163" y="588169"/>
                        <a:pt x="157163" y="588169"/>
                      </a:cubicBezTo>
                      <a:cubicBezTo>
                        <a:pt x="157957" y="585788"/>
                        <a:pt x="157769" y="582800"/>
                        <a:pt x="159544" y="581025"/>
                      </a:cubicBezTo>
                      <a:cubicBezTo>
                        <a:pt x="161319" y="579250"/>
                        <a:pt x="164192" y="578907"/>
                        <a:pt x="166688" y="578644"/>
                      </a:cubicBezTo>
                      <a:cubicBezTo>
                        <a:pt x="179343" y="577312"/>
                        <a:pt x="192088" y="577056"/>
                        <a:pt x="204788" y="576262"/>
                      </a:cubicBezTo>
                      <a:cubicBezTo>
                        <a:pt x="207169" y="575468"/>
                        <a:pt x="209686" y="575003"/>
                        <a:pt x="211931" y="573881"/>
                      </a:cubicBezTo>
                      <a:cubicBezTo>
                        <a:pt x="214491" y="572601"/>
                        <a:pt x="216445" y="570246"/>
                        <a:pt x="219075" y="569119"/>
                      </a:cubicBezTo>
                      <a:cubicBezTo>
                        <a:pt x="222083" y="567830"/>
                        <a:pt x="225425" y="567531"/>
                        <a:pt x="228600" y="566737"/>
                      </a:cubicBezTo>
                      <a:cubicBezTo>
                        <a:pt x="246561" y="572726"/>
                        <a:pt x="224419" y="564647"/>
                        <a:pt x="242888" y="573881"/>
                      </a:cubicBezTo>
                      <a:cubicBezTo>
                        <a:pt x="245133" y="575003"/>
                        <a:pt x="247650" y="575468"/>
                        <a:pt x="250031" y="576262"/>
                      </a:cubicBezTo>
                      <a:cubicBezTo>
                        <a:pt x="253906" y="575616"/>
                        <a:pt x="266439" y="574291"/>
                        <a:pt x="271463" y="571500"/>
                      </a:cubicBezTo>
                      <a:cubicBezTo>
                        <a:pt x="276466" y="568720"/>
                        <a:pt x="280320" y="563785"/>
                        <a:pt x="285750" y="561975"/>
                      </a:cubicBezTo>
                      <a:lnTo>
                        <a:pt x="307181" y="554831"/>
                      </a:lnTo>
                      <a:lnTo>
                        <a:pt x="314325" y="552450"/>
                      </a:lnTo>
                      <a:cubicBezTo>
                        <a:pt x="316706" y="550862"/>
                        <a:pt x="318909" y="548967"/>
                        <a:pt x="321469" y="547687"/>
                      </a:cubicBezTo>
                      <a:cubicBezTo>
                        <a:pt x="323714" y="546564"/>
                        <a:pt x="326838" y="547081"/>
                        <a:pt x="328613" y="545306"/>
                      </a:cubicBezTo>
                      <a:cubicBezTo>
                        <a:pt x="332660" y="541259"/>
                        <a:pt x="334091" y="535067"/>
                        <a:pt x="338138" y="531019"/>
                      </a:cubicBezTo>
                      <a:cubicBezTo>
                        <a:pt x="347305" y="521851"/>
                        <a:pt x="343413" y="526677"/>
                        <a:pt x="350044" y="516731"/>
                      </a:cubicBezTo>
                      <a:lnTo>
                        <a:pt x="354806" y="502444"/>
                      </a:lnTo>
                      <a:cubicBezTo>
                        <a:pt x="355600" y="500063"/>
                        <a:pt x="355796" y="497389"/>
                        <a:pt x="357188" y="495300"/>
                      </a:cubicBezTo>
                      <a:lnTo>
                        <a:pt x="361950" y="488156"/>
                      </a:lnTo>
                      <a:cubicBezTo>
                        <a:pt x="358584" y="471326"/>
                        <a:pt x="360849" y="480091"/>
                        <a:pt x="354806" y="461962"/>
                      </a:cubicBezTo>
                      <a:lnTo>
                        <a:pt x="352425" y="454819"/>
                      </a:lnTo>
                      <a:cubicBezTo>
                        <a:pt x="353219" y="452438"/>
                        <a:pt x="354806" y="450185"/>
                        <a:pt x="354806" y="447675"/>
                      </a:cubicBezTo>
                      <a:cubicBezTo>
                        <a:pt x="354806" y="443802"/>
                        <a:pt x="350071" y="435795"/>
                        <a:pt x="347663" y="433387"/>
                      </a:cubicBezTo>
                      <a:cubicBezTo>
                        <a:pt x="345639" y="431363"/>
                        <a:pt x="342900" y="430212"/>
                        <a:pt x="340519" y="428625"/>
                      </a:cubicBezTo>
                      <a:cubicBezTo>
                        <a:pt x="339725" y="426244"/>
                        <a:pt x="338138" y="423991"/>
                        <a:pt x="338138" y="421481"/>
                      </a:cubicBezTo>
                      <a:cubicBezTo>
                        <a:pt x="338138" y="418208"/>
                        <a:pt x="339055" y="414883"/>
                        <a:pt x="340519" y="411956"/>
                      </a:cubicBezTo>
                      <a:cubicBezTo>
                        <a:pt x="343079" y="406837"/>
                        <a:pt x="344614" y="399479"/>
                        <a:pt x="350044" y="397669"/>
                      </a:cubicBezTo>
                      <a:cubicBezTo>
                        <a:pt x="368009" y="391679"/>
                        <a:pt x="345859" y="399761"/>
                        <a:pt x="364331" y="390525"/>
                      </a:cubicBezTo>
                      <a:cubicBezTo>
                        <a:pt x="366576" y="389403"/>
                        <a:pt x="369168" y="389133"/>
                        <a:pt x="371475" y="388144"/>
                      </a:cubicBezTo>
                      <a:cubicBezTo>
                        <a:pt x="374738" y="386746"/>
                        <a:pt x="377704" y="384699"/>
                        <a:pt x="381000" y="383381"/>
                      </a:cubicBezTo>
                      <a:cubicBezTo>
                        <a:pt x="385661" y="381517"/>
                        <a:pt x="395288" y="378619"/>
                        <a:pt x="395288" y="378619"/>
                      </a:cubicBezTo>
                      <a:cubicBezTo>
                        <a:pt x="413034" y="366786"/>
                        <a:pt x="391227" y="382001"/>
                        <a:pt x="409575" y="366712"/>
                      </a:cubicBezTo>
                      <a:cubicBezTo>
                        <a:pt x="411774" y="364880"/>
                        <a:pt x="414338" y="363537"/>
                        <a:pt x="416719" y="361950"/>
                      </a:cubicBezTo>
                      <a:cubicBezTo>
                        <a:pt x="429415" y="342903"/>
                        <a:pt x="412753" y="365915"/>
                        <a:pt x="428625" y="350044"/>
                      </a:cubicBezTo>
                      <a:cubicBezTo>
                        <a:pt x="430649" y="348020"/>
                        <a:pt x="431556" y="345099"/>
                        <a:pt x="433388" y="342900"/>
                      </a:cubicBezTo>
                      <a:cubicBezTo>
                        <a:pt x="435544" y="340313"/>
                        <a:pt x="438375" y="338343"/>
                        <a:pt x="440531" y="335756"/>
                      </a:cubicBezTo>
                      <a:cubicBezTo>
                        <a:pt x="442363" y="333557"/>
                        <a:pt x="443270" y="330636"/>
                        <a:pt x="445294" y="328612"/>
                      </a:cubicBezTo>
                      <a:cubicBezTo>
                        <a:pt x="448100" y="325806"/>
                        <a:pt x="451568" y="323745"/>
                        <a:pt x="454819" y="321469"/>
                      </a:cubicBezTo>
                      <a:cubicBezTo>
                        <a:pt x="469707" y="311047"/>
                        <a:pt x="464328" y="313537"/>
                        <a:pt x="476250" y="309562"/>
                      </a:cubicBezTo>
                      <a:cubicBezTo>
                        <a:pt x="487643" y="292473"/>
                        <a:pt x="481728" y="299322"/>
                        <a:pt x="492919" y="288131"/>
                      </a:cubicBezTo>
                      <a:cubicBezTo>
                        <a:pt x="492125" y="285750"/>
                        <a:pt x="492106" y="282947"/>
                        <a:pt x="490538" y="280987"/>
                      </a:cubicBezTo>
                      <a:cubicBezTo>
                        <a:pt x="488750" y="278752"/>
                        <a:pt x="484911" y="278652"/>
                        <a:pt x="483394" y="276225"/>
                      </a:cubicBezTo>
                      <a:cubicBezTo>
                        <a:pt x="480733" y="271968"/>
                        <a:pt x="478631" y="261937"/>
                        <a:pt x="478631" y="261937"/>
                      </a:cubicBezTo>
                      <a:cubicBezTo>
                        <a:pt x="494694" y="245875"/>
                        <a:pt x="486529" y="249780"/>
                        <a:pt x="500063" y="245269"/>
                      </a:cubicBezTo>
                      <a:cubicBezTo>
                        <a:pt x="512759" y="226223"/>
                        <a:pt x="496097" y="249234"/>
                        <a:pt x="511969" y="233362"/>
                      </a:cubicBezTo>
                      <a:cubicBezTo>
                        <a:pt x="516584" y="228747"/>
                        <a:pt x="517176" y="224884"/>
                        <a:pt x="519113" y="219075"/>
                      </a:cubicBezTo>
                      <a:cubicBezTo>
                        <a:pt x="519425" y="216265"/>
                        <a:pt x="524344" y="194658"/>
                        <a:pt x="519113" y="188119"/>
                      </a:cubicBezTo>
                      <a:cubicBezTo>
                        <a:pt x="517545" y="186159"/>
                        <a:pt x="514214" y="186860"/>
                        <a:pt x="511969" y="185737"/>
                      </a:cubicBezTo>
                      <a:cubicBezTo>
                        <a:pt x="505336" y="182421"/>
                        <a:pt x="502949" y="179099"/>
                        <a:pt x="497681" y="173831"/>
                      </a:cubicBezTo>
                      <a:cubicBezTo>
                        <a:pt x="496887" y="171450"/>
                        <a:pt x="495300" y="169197"/>
                        <a:pt x="495300" y="166687"/>
                      </a:cubicBezTo>
                      <a:cubicBezTo>
                        <a:pt x="495300" y="158303"/>
                        <a:pt x="497606" y="152624"/>
                        <a:pt x="500063" y="145256"/>
                      </a:cubicBezTo>
                      <a:cubicBezTo>
                        <a:pt x="499269" y="142875"/>
                        <a:pt x="499073" y="140201"/>
                        <a:pt x="497681" y="138112"/>
                      </a:cubicBezTo>
                      <a:cubicBezTo>
                        <a:pt x="495813" y="135310"/>
                        <a:pt x="493462" y="132640"/>
                        <a:pt x="490538" y="130969"/>
                      </a:cubicBezTo>
                      <a:cubicBezTo>
                        <a:pt x="487696" y="129345"/>
                        <a:pt x="484160" y="129486"/>
                        <a:pt x="481013" y="128587"/>
                      </a:cubicBezTo>
                      <a:cubicBezTo>
                        <a:pt x="478599" y="127897"/>
                        <a:pt x="476250" y="127000"/>
                        <a:pt x="473869" y="126206"/>
                      </a:cubicBezTo>
                      <a:cubicBezTo>
                        <a:pt x="470694" y="123825"/>
                        <a:pt x="465236" y="122929"/>
                        <a:pt x="464344" y="119062"/>
                      </a:cubicBezTo>
                      <a:cubicBezTo>
                        <a:pt x="460429" y="102096"/>
                        <a:pt x="462449" y="96197"/>
                        <a:pt x="473869" y="90487"/>
                      </a:cubicBezTo>
                      <a:cubicBezTo>
                        <a:pt x="476114" y="89364"/>
                        <a:pt x="478632" y="88900"/>
                        <a:pt x="481013" y="88106"/>
                      </a:cubicBezTo>
                      <a:cubicBezTo>
                        <a:pt x="483394" y="88900"/>
                        <a:pt x="485775" y="91281"/>
                        <a:pt x="488156" y="90487"/>
                      </a:cubicBezTo>
                      <a:cubicBezTo>
                        <a:pt x="491351" y="89422"/>
                        <a:pt x="493629" y="86268"/>
                        <a:pt x="495300" y="83344"/>
                      </a:cubicBezTo>
                      <a:cubicBezTo>
                        <a:pt x="499618" y="75787"/>
                        <a:pt x="495542" y="66433"/>
                        <a:pt x="502444" y="59531"/>
                      </a:cubicBezTo>
                      <a:cubicBezTo>
                        <a:pt x="511363" y="50612"/>
                        <a:pt x="506393" y="53452"/>
                        <a:pt x="516731" y="50006"/>
                      </a:cubicBezTo>
                      <a:cubicBezTo>
                        <a:pt x="519906" y="54769"/>
                        <a:pt x="524446" y="58864"/>
                        <a:pt x="526256" y="64294"/>
                      </a:cubicBezTo>
                      <a:cubicBezTo>
                        <a:pt x="531813" y="80962"/>
                        <a:pt x="526257" y="76994"/>
                        <a:pt x="538163" y="80962"/>
                      </a:cubicBezTo>
                      <a:cubicBezTo>
                        <a:pt x="540544" y="80168"/>
                        <a:pt x="543738" y="80541"/>
                        <a:pt x="545306" y="78581"/>
                      </a:cubicBezTo>
                      <a:cubicBezTo>
                        <a:pt x="547351" y="76025"/>
                        <a:pt x="546399" y="72064"/>
                        <a:pt x="547688" y="69056"/>
                      </a:cubicBezTo>
                      <a:cubicBezTo>
                        <a:pt x="548815" y="66426"/>
                        <a:pt x="551170" y="64472"/>
                        <a:pt x="552450" y="61912"/>
                      </a:cubicBezTo>
                      <a:cubicBezTo>
                        <a:pt x="553572" y="59667"/>
                        <a:pt x="554037" y="57150"/>
                        <a:pt x="554831" y="54769"/>
                      </a:cubicBezTo>
                      <a:cubicBezTo>
                        <a:pt x="554037" y="50006"/>
                        <a:pt x="553977" y="45062"/>
                        <a:pt x="552450" y="40481"/>
                      </a:cubicBezTo>
                      <a:cubicBezTo>
                        <a:pt x="551545" y="37766"/>
                        <a:pt x="548043" y="36177"/>
                        <a:pt x="547688" y="33337"/>
                      </a:cubicBezTo>
                      <a:cubicBezTo>
                        <a:pt x="547186" y="29321"/>
                        <a:pt x="549087" y="25357"/>
                        <a:pt x="550069" y="21431"/>
                      </a:cubicBezTo>
                      <a:cubicBezTo>
                        <a:pt x="550678" y="18996"/>
                        <a:pt x="551058" y="16376"/>
                        <a:pt x="552450" y="14287"/>
                      </a:cubicBezTo>
                      <a:cubicBezTo>
                        <a:pt x="555082" y="10339"/>
                        <a:pt x="562347" y="4577"/>
                        <a:pt x="566738" y="2381"/>
                      </a:cubicBezTo>
                      <a:cubicBezTo>
                        <a:pt x="568983" y="1259"/>
                        <a:pt x="571500" y="794"/>
                        <a:pt x="573881" y="0"/>
                      </a:cubicBezTo>
                      <a:cubicBezTo>
                        <a:pt x="576262" y="794"/>
                        <a:pt x="579566" y="338"/>
                        <a:pt x="581025" y="2381"/>
                      </a:cubicBezTo>
                      <a:cubicBezTo>
                        <a:pt x="583943" y="6466"/>
                        <a:pt x="581025" y="15082"/>
                        <a:pt x="585788" y="16669"/>
                      </a:cubicBezTo>
                      <a:lnTo>
                        <a:pt x="600075" y="21431"/>
                      </a:lnTo>
                      <a:cubicBezTo>
                        <a:pt x="602456" y="23019"/>
                        <a:pt x="604659" y="24914"/>
                        <a:pt x="607219" y="26194"/>
                      </a:cubicBezTo>
                      <a:cubicBezTo>
                        <a:pt x="617959" y="31564"/>
                        <a:pt x="611269" y="24806"/>
                        <a:pt x="621506" y="33337"/>
                      </a:cubicBezTo>
                      <a:cubicBezTo>
                        <a:pt x="624093" y="35493"/>
                        <a:pt x="626063" y="38325"/>
                        <a:pt x="628650" y="40481"/>
                      </a:cubicBezTo>
                      <a:cubicBezTo>
                        <a:pt x="634806" y="45611"/>
                        <a:pt x="635777" y="45238"/>
                        <a:pt x="642938" y="47625"/>
                      </a:cubicBezTo>
                      <a:cubicBezTo>
                        <a:pt x="660592" y="59395"/>
                        <a:pt x="651612" y="58272"/>
                        <a:pt x="669131" y="54769"/>
                      </a:cubicBezTo>
                      <a:cubicBezTo>
                        <a:pt x="671512" y="53181"/>
                        <a:pt x="674251" y="52030"/>
                        <a:pt x="676275" y="50006"/>
                      </a:cubicBezTo>
                      <a:cubicBezTo>
                        <a:pt x="692149" y="34132"/>
                        <a:pt x="669135" y="50798"/>
                        <a:pt x="688181" y="38100"/>
                      </a:cubicBezTo>
                      <a:cubicBezTo>
                        <a:pt x="695325" y="27383"/>
                        <a:pt x="694927" y="24011"/>
                        <a:pt x="704850" y="19050"/>
                      </a:cubicBezTo>
                      <a:cubicBezTo>
                        <a:pt x="707095" y="17928"/>
                        <a:pt x="709613" y="17463"/>
                        <a:pt x="711994" y="16669"/>
                      </a:cubicBezTo>
                      <a:cubicBezTo>
                        <a:pt x="741338" y="18625"/>
                        <a:pt x="742023" y="10795"/>
                        <a:pt x="754856" y="26194"/>
                      </a:cubicBezTo>
                      <a:cubicBezTo>
                        <a:pt x="756688" y="28392"/>
                        <a:pt x="758031" y="30956"/>
                        <a:pt x="759619" y="33337"/>
                      </a:cubicBezTo>
                      <a:cubicBezTo>
                        <a:pt x="765175" y="50006"/>
                        <a:pt x="759618" y="46038"/>
                        <a:pt x="771525" y="50006"/>
                      </a:cubicBezTo>
                      <a:cubicBezTo>
                        <a:pt x="789722" y="45457"/>
                        <a:pt x="792066" y="43851"/>
                        <a:pt x="819150" y="50006"/>
                      </a:cubicBezTo>
                      <a:cubicBezTo>
                        <a:pt x="824732" y="51275"/>
                        <a:pt x="833438" y="59531"/>
                        <a:pt x="833438" y="59531"/>
                      </a:cubicBezTo>
                      <a:cubicBezTo>
                        <a:pt x="835025" y="61912"/>
                        <a:pt x="835965" y="64887"/>
                        <a:pt x="838200" y="66675"/>
                      </a:cubicBezTo>
                      <a:cubicBezTo>
                        <a:pt x="840160" y="68243"/>
                        <a:pt x="843099" y="67933"/>
                        <a:pt x="845344" y="69056"/>
                      </a:cubicBezTo>
                      <a:cubicBezTo>
                        <a:pt x="847904" y="70336"/>
                        <a:pt x="850107" y="72231"/>
                        <a:pt x="852488" y="73819"/>
                      </a:cubicBezTo>
                      <a:cubicBezTo>
                        <a:pt x="853291" y="75023"/>
                        <a:pt x="861040" y="85289"/>
                        <a:pt x="859631" y="88106"/>
                      </a:cubicBezTo>
                      <a:cubicBezTo>
                        <a:pt x="858509" y="90351"/>
                        <a:pt x="854869" y="89693"/>
                        <a:pt x="852488" y="90487"/>
                      </a:cubicBezTo>
                      <a:cubicBezTo>
                        <a:pt x="851694" y="92868"/>
                        <a:pt x="848600" y="95623"/>
                        <a:pt x="850106" y="97631"/>
                      </a:cubicBezTo>
                      <a:cubicBezTo>
                        <a:pt x="854291" y="103212"/>
                        <a:pt x="862489" y="99059"/>
                        <a:pt x="866775" y="97631"/>
                      </a:cubicBezTo>
                      <a:cubicBezTo>
                        <a:pt x="868363" y="95250"/>
                        <a:pt x="869303" y="92275"/>
                        <a:pt x="871538" y="90487"/>
                      </a:cubicBezTo>
                      <a:cubicBezTo>
                        <a:pt x="877395" y="85801"/>
                        <a:pt x="884486" y="89267"/>
                        <a:pt x="890588" y="90487"/>
                      </a:cubicBezTo>
                      <a:lnTo>
                        <a:pt x="895350" y="104775"/>
                      </a:lnTo>
                      <a:lnTo>
                        <a:pt x="897731" y="111919"/>
                      </a:lnTo>
                      <a:cubicBezTo>
                        <a:pt x="898525" y="117475"/>
                        <a:pt x="897000" y="123917"/>
                        <a:pt x="900113" y="128587"/>
                      </a:cubicBezTo>
                      <a:cubicBezTo>
                        <a:pt x="901505" y="130675"/>
                        <a:pt x="905296" y="127774"/>
                        <a:pt x="907256" y="126206"/>
                      </a:cubicBezTo>
                      <a:cubicBezTo>
                        <a:pt x="909491" y="124418"/>
                        <a:pt x="909995" y="121086"/>
                        <a:pt x="912019" y="119062"/>
                      </a:cubicBezTo>
                      <a:cubicBezTo>
                        <a:pt x="914043" y="117038"/>
                        <a:pt x="916782" y="115887"/>
                        <a:pt x="919163" y="114300"/>
                      </a:cubicBezTo>
                      <a:cubicBezTo>
                        <a:pt x="920460" y="110408"/>
                        <a:pt x="922419" y="102441"/>
                        <a:pt x="926306" y="100012"/>
                      </a:cubicBezTo>
                      <a:cubicBezTo>
                        <a:pt x="930563" y="97351"/>
                        <a:pt x="940594" y="95250"/>
                        <a:pt x="940594" y="95250"/>
                      </a:cubicBezTo>
                      <a:cubicBezTo>
                        <a:pt x="946944" y="96044"/>
                        <a:pt x="955592" y="92678"/>
                        <a:pt x="959644" y="97631"/>
                      </a:cubicBezTo>
                      <a:cubicBezTo>
                        <a:pt x="964695" y="103805"/>
                        <a:pt x="960812" y="113559"/>
                        <a:pt x="962025" y="121444"/>
                      </a:cubicBezTo>
                      <a:cubicBezTo>
                        <a:pt x="962407" y="123925"/>
                        <a:pt x="963612" y="126206"/>
                        <a:pt x="964406" y="128587"/>
                      </a:cubicBezTo>
                      <a:cubicBezTo>
                        <a:pt x="969169" y="127793"/>
                        <a:pt x="974237" y="128063"/>
                        <a:pt x="978694" y="126206"/>
                      </a:cubicBezTo>
                      <a:cubicBezTo>
                        <a:pt x="983977" y="124005"/>
                        <a:pt x="987428" y="118069"/>
                        <a:pt x="992981" y="116681"/>
                      </a:cubicBezTo>
                      <a:cubicBezTo>
                        <a:pt x="1007190" y="113129"/>
                        <a:pt x="999278" y="114838"/>
                        <a:pt x="1016794" y="111919"/>
                      </a:cubicBezTo>
                      <a:cubicBezTo>
                        <a:pt x="1021556" y="112713"/>
                        <a:pt x="1026624" y="112443"/>
                        <a:pt x="1031081" y="114300"/>
                      </a:cubicBezTo>
                      <a:cubicBezTo>
                        <a:pt x="1036365" y="116501"/>
                        <a:pt x="1045369" y="123825"/>
                        <a:pt x="1045369" y="123825"/>
                      </a:cubicBezTo>
                      <a:lnTo>
                        <a:pt x="1050131" y="138112"/>
                      </a:lnTo>
                      <a:cubicBezTo>
                        <a:pt x="1050925" y="140493"/>
                        <a:pt x="1052021" y="142795"/>
                        <a:pt x="1052513" y="145256"/>
                      </a:cubicBezTo>
                      <a:cubicBezTo>
                        <a:pt x="1053418" y="149782"/>
                        <a:pt x="1054835" y="159426"/>
                        <a:pt x="1057275" y="164306"/>
                      </a:cubicBezTo>
                      <a:cubicBezTo>
                        <a:pt x="1060589" y="170935"/>
                        <a:pt x="1063917" y="173329"/>
                        <a:pt x="1069181" y="178594"/>
                      </a:cubicBezTo>
                      <a:cubicBezTo>
                        <a:pt x="1066090" y="203323"/>
                        <a:pt x="1072124" y="194095"/>
                        <a:pt x="1052513" y="207169"/>
                      </a:cubicBezTo>
                      <a:lnTo>
                        <a:pt x="1038225" y="216694"/>
                      </a:lnTo>
                      <a:lnTo>
                        <a:pt x="1031081" y="221456"/>
                      </a:lnTo>
                      <a:cubicBezTo>
                        <a:pt x="1024731" y="220662"/>
                        <a:pt x="1018327" y="220220"/>
                        <a:pt x="1012031" y="219075"/>
                      </a:cubicBezTo>
                      <a:cubicBezTo>
                        <a:pt x="1009562" y="218626"/>
                        <a:pt x="1007398" y="216694"/>
                        <a:pt x="1004888" y="216694"/>
                      </a:cubicBezTo>
                      <a:cubicBezTo>
                        <a:pt x="997700" y="216694"/>
                        <a:pt x="990600" y="218281"/>
                        <a:pt x="983456" y="219075"/>
                      </a:cubicBezTo>
                      <a:cubicBezTo>
                        <a:pt x="1009505" y="227757"/>
                        <a:pt x="970052" y="213911"/>
                        <a:pt x="997744" y="226219"/>
                      </a:cubicBezTo>
                      <a:cubicBezTo>
                        <a:pt x="1010129" y="231724"/>
                        <a:pt x="1015142" y="231425"/>
                        <a:pt x="1028700" y="233362"/>
                      </a:cubicBezTo>
                      <a:cubicBezTo>
                        <a:pt x="1029494" y="235743"/>
                        <a:pt x="1029958" y="238261"/>
                        <a:pt x="1031081" y="240506"/>
                      </a:cubicBezTo>
                      <a:cubicBezTo>
                        <a:pt x="1032361" y="243066"/>
                        <a:pt x="1035624" y="244796"/>
                        <a:pt x="1035844" y="247650"/>
                      </a:cubicBezTo>
                      <a:cubicBezTo>
                        <a:pt x="1037737" y="272252"/>
                        <a:pt x="1008460" y="300434"/>
                        <a:pt x="1004888" y="307181"/>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15" name="Полилиния 114"/>
                <p:cNvSpPr/>
                <p:nvPr/>
              </p:nvSpPr>
              <p:spPr>
                <a:xfrm rot="5400000">
                  <a:off x="3353942" y="1785087"/>
                  <a:ext cx="121831" cy="266709"/>
                </a:xfrm>
                <a:custGeom>
                  <a:avLst/>
                  <a:gdLst>
                    <a:gd name="connsiteX0" fmla="*/ 2772 w 121834"/>
                    <a:gd name="connsiteY0" fmla="*/ 266727 h 266727"/>
                    <a:gd name="connsiteX1" fmla="*/ 12297 w 121834"/>
                    <a:gd name="connsiteY1" fmla="*/ 254821 h 266727"/>
                    <a:gd name="connsiteX2" fmla="*/ 19440 w 121834"/>
                    <a:gd name="connsiteY2" fmla="*/ 252440 h 266727"/>
                    <a:gd name="connsiteX3" fmla="*/ 24203 w 121834"/>
                    <a:gd name="connsiteY3" fmla="*/ 238152 h 266727"/>
                    <a:gd name="connsiteX4" fmla="*/ 14678 w 121834"/>
                    <a:gd name="connsiteY4" fmla="*/ 226246 h 266727"/>
                    <a:gd name="connsiteX5" fmla="*/ 2772 w 121834"/>
                    <a:gd name="connsiteY5" fmla="*/ 216721 h 266727"/>
                    <a:gd name="connsiteX6" fmla="*/ 390 w 121834"/>
                    <a:gd name="connsiteY6" fmla="*/ 209577 h 266727"/>
                    <a:gd name="connsiteX7" fmla="*/ 38490 w 121834"/>
                    <a:gd name="connsiteY7" fmla="*/ 197671 h 266727"/>
                    <a:gd name="connsiteX8" fmla="*/ 48015 w 121834"/>
                    <a:gd name="connsiteY8" fmla="*/ 183384 h 266727"/>
                    <a:gd name="connsiteX9" fmla="*/ 52778 w 121834"/>
                    <a:gd name="connsiteY9" fmla="*/ 176240 h 266727"/>
                    <a:gd name="connsiteX10" fmla="*/ 59922 w 121834"/>
                    <a:gd name="connsiteY10" fmla="*/ 173859 h 266727"/>
                    <a:gd name="connsiteX11" fmla="*/ 83734 w 121834"/>
                    <a:gd name="connsiteY11" fmla="*/ 171477 h 266727"/>
                    <a:gd name="connsiteX12" fmla="*/ 88497 w 121834"/>
                    <a:gd name="connsiteY12" fmla="*/ 157190 h 266727"/>
                    <a:gd name="connsiteX13" fmla="*/ 81353 w 121834"/>
                    <a:gd name="connsiteY13" fmla="*/ 152427 h 266727"/>
                    <a:gd name="connsiteX14" fmla="*/ 67065 w 121834"/>
                    <a:gd name="connsiteY14" fmla="*/ 147665 h 266727"/>
                    <a:gd name="connsiteX15" fmla="*/ 59922 w 121834"/>
                    <a:gd name="connsiteY15" fmla="*/ 142902 h 266727"/>
                    <a:gd name="connsiteX16" fmla="*/ 50397 w 121834"/>
                    <a:gd name="connsiteY16" fmla="*/ 128615 h 266727"/>
                    <a:gd name="connsiteX17" fmla="*/ 45634 w 121834"/>
                    <a:gd name="connsiteY17" fmla="*/ 121471 h 266727"/>
                    <a:gd name="connsiteX18" fmla="*/ 38490 w 121834"/>
                    <a:gd name="connsiteY18" fmla="*/ 114327 h 266727"/>
                    <a:gd name="connsiteX19" fmla="*/ 36109 w 121834"/>
                    <a:gd name="connsiteY19" fmla="*/ 107184 h 266727"/>
                    <a:gd name="connsiteX20" fmla="*/ 33728 w 121834"/>
                    <a:gd name="connsiteY20" fmla="*/ 95277 h 266727"/>
                    <a:gd name="connsiteX21" fmla="*/ 28965 w 121834"/>
                    <a:gd name="connsiteY21" fmla="*/ 88134 h 266727"/>
                    <a:gd name="connsiteX22" fmla="*/ 26584 w 121834"/>
                    <a:gd name="connsiteY22" fmla="*/ 80990 h 266727"/>
                    <a:gd name="connsiteX23" fmla="*/ 33728 w 121834"/>
                    <a:gd name="connsiteY23" fmla="*/ 73846 h 266727"/>
                    <a:gd name="connsiteX24" fmla="*/ 40872 w 121834"/>
                    <a:gd name="connsiteY24" fmla="*/ 71465 h 266727"/>
                    <a:gd name="connsiteX25" fmla="*/ 74209 w 121834"/>
                    <a:gd name="connsiteY25" fmla="*/ 69084 h 266727"/>
                    <a:gd name="connsiteX26" fmla="*/ 98022 w 121834"/>
                    <a:gd name="connsiteY26" fmla="*/ 64321 h 266727"/>
                    <a:gd name="connsiteX27" fmla="*/ 105165 w 121834"/>
                    <a:gd name="connsiteY27" fmla="*/ 59559 h 266727"/>
                    <a:gd name="connsiteX28" fmla="*/ 119453 w 121834"/>
                    <a:gd name="connsiteY28" fmla="*/ 30984 h 266727"/>
                    <a:gd name="connsiteX29" fmla="*/ 121834 w 121834"/>
                    <a:gd name="connsiteY29" fmla="*/ 23840 h 266727"/>
                    <a:gd name="connsiteX30" fmla="*/ 114690 w 121834"/>
                    <a:gd name="connsiteY30" fmla="*/ 9552 h 266727"/>
                    <a:gd name="connsiteX31" fmla="*/ 105165 w 121834"/>
                    <a:gd name="connsiteY31" fmla="*/ 7171 h 266727"/>
                    <a:gd name="connsiteX32" fmla="*/ 83734 w 121834"/>
                    <a:gd name="connsiteY32" fmla="*/ 2409 h 266727"/>
                    <a:gd name="connsiteX33" fmla="*/ 76590 w 121834"/>
                    <a:gd name="connsiteY33" fmla="*/ 27 h 266727"/>
                    <a:gd name="connsiteX34" fmla="*/ 62303 w 121834"/>
                    <a:gd name="connsiteY34" fmla="*/ 4790 h 266727"/>
                    <a:gd name="connsiteX35" fmla="*/ 55159 w 121834"/>
                    <a:gd name="connsiteY35" fmla="*/ 7171 h 266727"/>
                    <a:gd name="connsiteX36" fmla="*/ 40872 w 121834"/>
                    <a:gd name="connsiteY36" fmla="*/ 11934 h 266727"/>
                    <a:gd name="connsiteX37" fmla="*/ 31347 w 121834"/>
                    <a:gd name="connsiteY37" fmla="*/ 16696 h 266727"/>
                    <a:gd name="connsiteX38" fmla="*/ 21822 w 121834"/>
                    <a:gd name="connsiteY38" fmla="*/ 19077 h 266727"/>
                    <a:gd name="connsiteX39" fmla="*/ 390 w 121834"/>
                    <a:gd name="connsiteY39" fmla="*/ 23840 h 266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21834" h="266727">
                      <a:moveTo>
                        <a:pt x="2772" y="266727"/>
                      </a:moveTo>
                      <a:cubicBezTo>
                        <a:pt x="5947" y="262758"/>
                        <a:pt x="8438" y="258129"/>
                        <a:pt x="12297" y="254821"/>
                      </a:cubicBezTo>
                      <a:cubicBezTo>
                        <a:pt x="14203" y="253188"/>
                        <a:pt x="17981" y="254482"/>
                        <a:pt x="19440" y="252440"/>
                      </a:cubicBezTo>
                      <a:cubicBezTo>
                        <a:pt x="22358" y="248355"/>
                        <a:pt x="24203" y="238152"/>
                        <a:pt x="24203" y="238152"/>
                      </a:cubicBezTo>
                      <a:cubicBezTo>
                        <a:pt x="19568" y="224246"/>
                        <a:pt x="25449" y="237017"/>
                        <a:pt x="14678" y="226246"/>
                      </a:cubicBezTo>
                      <a:cubicBezTo>
                        <a:pt x="3907" y="215475"/>
                        <a:pt x="16678" y="221356"/>
                        <a:pt x="2772" y="216721"/>
                      </a:cubicBezTo>
                      <a:cubicBezTo>
                        <a:pt x="1978" y="214340"/>
                        <a:pt x="-1069" y="211620"/>
                        <a:pt x="390" y="209577"/>
                      </a:cubicBezTo>
                      <a:cubicBezTo>
                        <a:pt x="9511" y="196808"/>
                        <a:pt x="25433" y="198977"/>
                        <a:pt x="38490" y="197671"/>
                      </a:cubicBezTo>
                      <a:cubicBezTo>
                        <a:pt x="42676" y="185116"/>
                        <a:pt x="38106" y="195275"/>
                        <a:pt x="48015" y="183384"/>
                      </a:cubicBezTo>
                      <a:cubicBezTo>
                        <a:pt x="49847" y="181185"/>
                        <a:pt x="50543" y="178028"/>
                        <a:pt x="52778" y="176240"/>
                      </a:cubicBezTo>
                      <a:cubicBezTo>
                        <a:pt x="54738" y="174672"/>
                        <a:pt x="57441" y="174241"/>
                        <a:pt x="59922" y="173859"/>
                      </a:cubicBezTo>
                      <a:cubicBezTo>
                        <a:pt x="67806" y="172646"/>
                        <a:pt x="75797" y="172271"/>
                        <a:pt x="83734" y="171477"/>
                      </a:cubicBezTo>
                      <a:cubicBezTo>
                        <a:pt x="90498" y="166968"/>
                        <a:pt x="95121" y="167126"/>
                        <a:pt x="88497" y="157190"/>
                      </a:cubicBezTo>
                      <a:cubicBezTo>
                        <a:pt x="86909" y="154809"/>
                        <a:pt x="83968" y="153589"/>
                        <a:pt x="81353" y="152427"/>
                      </a:cubicBezTo>
                      <a:cubicBezTo>
                        <a:pt x="76765" y="150388"/>
                        <a:pt x="67065" y="147665"/>
                        <a:pt x="67065" y="147665"/>
                      </a:cubicBezTo>
                      <a:cubicBezTo>
                        <a:pt x="64684" y="146077"/>
                        <a:pt x="61806" y="145056"/>
                        <a:pt x="59922" y="142902"/>
                      </a:cubicBezTo>
                      <a:cubicBezTo>
                        <a:pt x="56153" y="138594"/>
                        <a:pt x="53572" y="133377"/>
                        <a:pt x="50397" y="128615"/>
                      </a:cubicBezTo>
                      <a:cubicBezTo>
                        <a:pt x="48809" y="126234"/>
                        <a:pt x="47658" y="123495"/>
                        <a:pt x="45634" y="121471"/>
                      </a:cubicBezTo>
                      <a:lnTo>
                        <a:pt x="38490" y="114327"/>
                      </a:lnTo>
                      <a:cubicBezTo>
                        <a:pt x="37696" y="111946"/>
                        <a:pt x="36718" y="109619"/>
                        <a:pt x="36109" y="107184"/>
                      </a:cubicBezTo>
                      <a:cubicBezTo>
                        <a:pt x="35127" y="103257"/>
                        <a:pt x="35149" y="99067"/>
                        <a:pt x="33728" y="95277"/>
                      </a:cubicBezTo>
                      <a:cubicBezTo>
                        <a:pt x="32723" y="92597"/>
                        <a:pt x="30553" y="90515"/>
                        <a:pt x="28965" y="88134"/>
                      </a:cubicBezTo>
                      <a:cubicBezTo>
                        <a:pt x="28171" y="85753"/>
                        <a:pt x="25790" y="83371"/>
                        <a:pt x="26584" y="80990"/>
                      </a:cubicBezTo>
                      <a:cubicBezTo>
                        <a:pt x="27649" y="77795"/>
                        <a:pt x="30926" y="75714"/>
                        <a:pt x="33728" y="73846"/>
                      </a:cubicBezTo>
                      <a:cubicBezTo>
                        <a:pt x="35817" y="72454"/>
                        <a:pt x="38379" y="71758"/>
                        <a:pt x="40872" y="71465"/>
                      </a:cubicBezTo>
                      <a:cubicBezTo>
                        <a:pt x="51936" y="70163"/>
                        <a:pt x="63097" y="69878"/>
                        <a:pt x="74209" y="69084"/>
                      </a:cubicBezTo>
                      <a:cubicBezTo>
                        <a:pt x="80348" y="68207"/>
                        <a:pt x="91374" y="67645"/>
                        <a:pt x="98022" y="64321"/>
                      </a:cubicBezTo>
                      <a:cubicBezTo>
                        <a:pt x="100582" y="63041"/>
                        <a:pt x="102784" y="61146"/>
                        <a:pt x="105165" y="59559"/>
                      </a:cubicBezTo>
                      <a:cubicBezTo>
                        <a:pt x="117473" y="41096"/>
                        <a:pt x="112881" y="50699"/>
                        <a:pt x="119453" y="30984"/>
                      </a:cubicBezTo>
                      <a:lnTo>
                        <a:pt x="121834" y="23840"/>
                      </a:lnTo>
                      <a:cubicBezTo>
                        <a:pt x="120476" y="19764"/>
                        <a:pt x="118648" y="12190"/>
                        <a:pt x="114690" y="9552"/>
                      </a:cubicBezTo>
                      <a:cubicBezTo>
                        <a:pt x="111967" y="7737"/>
                        <a:pt x="108312" y="8070"/>
                        <a:pt x="105165" y="7171"/>
                      </a:cubicBezTo>
                      <a:cubicBezTo>
                        <a:pt x="88751" y="2481"/>
                        <a:pt x="109522" y="6706"/>
                        <a:pt x="83734" y="2409"/>
                      </a:cubicBezTo>
                      <a:cubicBezTo>
                        <a:pt x="81353" y="1615"/>
                        <a:pt x="79085" y="-250"/>
                        <a:pt x="76590" y="27"/>
                      </a:cubicBezTo>
                      <a:cubicBezTo>
                        <a:pt x="71601" y="581"/>
                        <a:pt x="67065" y="3202"/>
                        <a:pt x="62303" y="4790"/>
                      </a:cubicBezTo>
                      <a:lnTo>
                        <a:pt x="55159" y="7171"/>
                      </a:lnTo>
                      <a:cubicBezTo>
                        <a:pt x="55148" y="7175"/>
                        <a:pt x="40883" y="11929"/>
                        <a:pt x="40872" y="11934"/>
                      </a:cubicBezTo>
                      <a:cubicBezTo>
                        <a:pt x="37697" y="13521"/>
                        <a:pt x="34671" y="15450"/>
                        <a:pt x="31347" y="16696"/>
                      </a:cubicBezTo>
                      <a:cubicBezTo>
                        <a:pt x="28283" y="17845"/>
                        <a:pt x="24957" y="18137"/>
                        <a:pt x="21822" y="19077"/>
                      </a:cubicBezTo>
                      <a:cubicBezTo>
                        <a:pt x="3435" y="24593"/>
                        <a:pt x="13427" y="23840"/>
                        <a:pt x="390" y="23840"/>
                      </a:cubicBezTo>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16" name="Полилиния 115"/>
                <p:cNvSpPr/>
                <p:nvPr/>
              </p:nvSpPr>
              <p:spPr>
                <a:xfrm rot="5400000">
                  <a:off x="3762206" y="1612940"/>
                  <a:ext cx="352954" cy="833382"/>
                </a:xfrm>
                <a:custGeom>
                  <a:avLst/>
                  <a:gdLst>
                    <a:gd name="connsiteX0" fmla="*/ 7144 w 352963"/>
                    <a:gd name="connsiteY0" fmla="*/ 754856 h 833437"/>
                    <a:gd name="connsiteX1" fmla="*/ 19050 w 352963"/>
                    <a:gd name="connsiteY1" fmla="*/ 762000 h 833437"/>
                    <a:gd name="connsiteX2" fmla="*/ 26194 w 352963"/>
                    <a:gd name="connsiteY2" fmla="*/ 764381 h 833437"/>
                    <a:gd name="connsiteX3" fmla="*/ 33337 w 352963"/>
                    <a:gd name="connsiteY3" fmla="*/ 757237 h 833437"/>
                    <a:gd name="connsiteX4" fmla="*/ 38100 w 352963"/>
                    <a:gd name="connsiteY4" fmla="*/ 764381 h 833437"/>
                    <a:gd name="connsiteX5" fmla="*/ 47625 w 352963"/>
                    <a:gd name="connsiteY5" fmla="*/ 785812 h 833437"/>
                    <a:gd name="connsiteX6" fmla="*/ 54769 w 352963"/>
                    <a:gd name="connsiteY6" fmla="*/ 790575 h 833437"/>
                    <a:gd name="connsiteX7" fmla="*/ 61912 w 352963"/>
                    <a:gd name="connsiteY7" fmla="*/ 788193 h 833437"/>
                    <a:gd name="connsiteX8" fmla="*/ 76200 w 352963"/>
                    <a:gd name="connsiteY8" fmla="*/ 795337 h 833437"/>
                    <a:gd name="connsiteX9" fmla="*/ 92869 w 352963"/>
                    <a:gd name="connsiteY9" fmla="*/ 797718 h 833437"/>
                    <a:gd name="connsiteX10" fmla="*/ 100012 w 352963"/>
                    <a:gd name="connsiteY10" fmla="*/ 802481 h 833437"/>
                    <a:gd name="connsiteX11" fmla="*/ 114300 w 352963"/>
                    <a:gd name="connsiteY11" fmla="*/ 807243 h 833437"/>
                    <a:gd name="connsiteX12" fmla="*/ 119062 w 352963"/>
                    <a:gd name="connsiteY12" fmla="*/ 814387 h 833437"/>
                    <a:gd name="connsiteX13" fmla="*/ 126206 w 352963"/>
                    <a:gd name="connsiteY13" fmla="*/ 828675 h 833437"/>
                    <a:gd name="connsiteX14" fmla="*/ 133350 w 352963"/>
                    <a:gd name="connsiteY14" fmla="*/ 833437 h 833437"/>
                    <a:gd name="connsiteX15" fmla="*/ 150019 w 352963"/>
                    <a:gd name="connsiteY15" fmla="*/ 826293 h 833437"/>
                    <a:gd name="connsiteX16" fmla="*/ 161925 w 352963"/>
                    <a:gd name="connsiteY16" fmla="*/ 804862 h 833437"/>
                    <a:gd name="connsiteX17" fmla="*/ 164306 w 352963"/>
                    <a:gd name="connsiteY17" fmla="*/ 797718 h 833437"/>
                    <a:gd name="connsiteX18" fmla="*/ 171450 w 352963"/>
                    <a:gd name="connsiteY18" fmla="*/ 790575 h 833437"/>
                    <a:gd name="connsiteX19" fmla="*/ 176212 w 352963"/>
                    <a:gd name="connsiteY19" fmla="*/ 783431 h 833437"/>
                    <a:gd name="connsiteX20" fmla="*/ 171450 w 352963"/>
                    <a:gd name="connsiteY20" fmla="*/ 762000 h 833437"/>
                    <a:gd name="connsiteX21" fmla="*/ 166687 w 352963"/>
                    <a:gd name="connsiteY21" fmla="*/ 754856 h 833437"/>
                    <a:gd name="connsiteX22" fmla="*/ 180975 w 352963"/>
                    <a:gd name="connsiteY22" fmla="*/ 745331 h 833437"/>
                    <a:gd name="connsiteX23" fmla="*/ 188119 w 352963"/>
                    <a:gd name="connsiteY23" fmla="*/ 740568 h 833437"/>
                    <a:gd name="connsiteX24" fmla="*/ 192881 w 352963"/>
                    <a:gd name="connsiteY24" fmla="*/ 733425 h 833437"/>
                    <a:gd name="connsiteX25" fmla="*/ 200025 w 352963"/>
                    <a:gd name="connsiteY25" fmla="*/ 728662 h 833437"/>
                    <a:gd name="connsiteX26" fmla="*/ 202406 w 352963"/>
                    <a:gd name="connsiteY26" fmla="*/ 721518 h 833437"/>
                    <a:gd name="connsiteX27" fmla="*/ 207169 w 352963"/>
                    <a:gd name="connsiteY27" fmla="*/ 714375 h 833437"/>
                    <a:gd name="connsiteX28" fmla="*/ 204787 w 352963"/>
                    <a:gd name="connsiteY28" fmla="*/ 707231 h 833437"/>
                    <a:gd name="connsiteX29" fmla="*/ 197644 w 352963"/>
                    <a:gd name="connsiteY29" fmla="*/ 702468 h 833437"/>
                    <a:gd name="connsiteX30" fmla="*/ 192881 w 352963"/>
                    <a:gd name="connsiteY30" fmla="*/ 688181 h 833437"/>
                    <a:gd name="connsiteX31" fmla="*/ 197644 w 352963"/>
                    <a:gd name="connsiteY31" fmla="*/ 607218 h 833437"/>
                    <a:gd name="connsiteX32" fmla="*/ 200025 w 352963"/>
                    <a:gd name="connsiteY32" fmla="*/ 600075 h 833437"/>
                    <a:gd name="connsiteX33" fmla="*/ 195262 w 352963"/>
                    <a:gd name="connsiteY33" fmla="*/ 578643 h 833437"/>
                    <a:gd name="connsiteX34" fmla="*/ 190500 w 352963"/>
                    <a:gd name="connsiteY34" fmla="*/ 571500 h 833437"/>
                    <a:gd name="connsiteX35" fmla="*/ 195262 w 352963"/>
                    <a:gd name="connsiteY35" fmla="*/ 564356 h 833437"/>
                    <a:gd name="connsiteX36" fmla="*/ 202406 w 352963"/>
                    <a:gd name="connsiteY36" fmla="*/ 561975 h 833437"/>
                    <a:gd name="connsiteX37" fmla="*/ 209550 w 352963"/>
                    <a:gd name="connsiteY37" fmla="*/ 557212 h 833437"/>
                    <a:gd name="connsiteX38" fmla="*/ 216694 w 352963"/>
                    <a:gd name="connsiteY38" fmla="*/ 550068 h 833437"/>
                    <a:gd name="connsiteX39" fmla="*/ 223837 w 352963"/>
                    <a:gd name="connsiteY39" fmla="*/ 545306 h 833437"/>
                    <a:gd name="connsiteX40" fmla="*/ 235744 w 352963"/>
                    <a:gd name="connsiteY40" fmla="*/ 531018 h 833437"/>
                    <a:gd name="connsiteX41" fmla="*/ 242887 w 352963"/>
                    <a:gd name="connsiteY41" fmla="*/ 523875 h 833437"/>
                    <a:gd name="connsiteX42" fmla="*/ 252412 w 352963"/>
                    <a:gd name="connsiteY42" fmla="*/ 509587 h 833437"/>
                    <a:gd name="connsiteX43" fmla="*/ 257175 w 352963"/>
                    <a:gd name="connsiteY43" fmla="*/ 502443 h 833437"/>
                    <a:gd name="connsiteX44" fmla="*/ 264319 w 352963"/>
                    <a:gd name="connsiteY44" fmla="*/ 497681 h 833437"/>
                    <a:gd name="connsiteX45" fmla="*/ 269081 w 352963"/>
                    <a:gd name="connsiteY45" fmla="*/ 490537 h 833437"/>
                    <a:gd name="connsiteX46" fmla="*/ 280987 w 352963"/>
                    <a:gd name="connsiteY46" fmla="*/ 478631 h 833437"/>
                    <a:gd name="connsiteX47" fmla="*/ 285750 w 352963"/>
                    <a:gd name="connsiteY47" fmla="*/ 464343 h 833437"/>
                    <a:gd name="connsiteX48" fmla="*/ 290512 w 352963"/>
                    <a:gd name="connsiteY48" fmla="*/ 457200 h 833437"/>
                    <a:gd name="connsiteX49" fmla="*/ 300037 w 352963"/>
                    <a:gd name="connsiteY49" fmla="*/ 435768 h 833437"/>
                    <a:gd name="connsiteX50" fmla="*/ 321469 w 352963"/>
                    <a:gd name="connsiteY50" fmla="*/ 421481 h 833437"/>
                    <a:gd name="connsiteX51" fmla="*/ 328612 w 352963"/>
                    <a:gd name="connsiteY51" fmla="*/ 416718 h 833437"/>
                    <a:gd name="connsiteX52" fmla="*/ 333375 w 352963"/>
                    <a:gd name="connsiteY52" fmla="*/ 409575 h 833437"/>
                    <a:gd name="connsiteX53" fmla="*/ 333375 w 352963"/>
                    <a:gd name="connsiteY53" fmla="*/ 383381 h 833437"/>
                    <a:gd name="connsiteX54" fmla="*/ 314325 w 352963"/>
                    <a:gd name="connsiteY54" fmla="*/ 385762 h 833437"/>
                    <a:gd name="connsiteX55" fmla="*/ 307181 w 352963"/>
                    <a:gd name="connsiteY55" fmla="*/ 388143 h 833437"/>
                    <a:gd name="connsiteX56" fmla="*/ 288131 w 352963"/>
                    <a:gd name="connsiteY56" fmla="*/ 383381 h 833437"/>
                    <a:gd name="connsiteX57" fmla="*/ 280987 w 352963"/>
                    <a:gd name="connsiteY57" fmla="*/ 378618 h 833437"/>
                    <a:gd name="connsiteX58" fmla="*/ 257175 w 352963"/>
                    <a:gd name="connsiteY58" fmla="*/ 371475 h 833437"/>
                    <a:gd name="connsiteX59" fmla="*/ 238125 w 352963"/>
                    <a:gd name="connsiteY59" fmla="*/ 354806 h 833437"/>
                    <a:gd name="connsiteX60" fmla="*/ 233362 w 352963"/>
                    <a:gd name="connsiteY60" fmla="*/ 347662 h 833437"/>
                    <a:gd name="connsiteX61" fmla="*/ 219075 w 352963"/>
                    <a:gd name="connsiteY61" fmla="*/ 338137 h 833437"/>
                    <a:gd name="connsiteX62" fmla="*/ 211931 w 352963"/>
                    <a:gd name="connsiteY62" fmla="*/ 323850 h 833437"/>
                    <a:gd name="connsiteX63" fmla="*/ 209550 w 352963"/>
                    <a:gd name="connsiteY63" fmla="*/ 316706 h 833437"/>
                    <a:gd name="connsiteX64" fmla="*/ 219075 w 352963"/>
                    <a:gd name="connsiteY64" fmla="*/ 304800 h 833437"/>
                    <a:gd name="connsiteX65" fmla="*/ 228600 w 352963"/>
                    <a:gd name="connsiteY65" fmla="*/ 290512 h 833437"/>
                    <a:gd name="connsiteX66" fmla="*/ 230981 w 352963"/>
                    <a:gd name="connsiteY66" fmla="*/ 261937 h 833437"/>
                    <a:gd name="connsiteX67" fmla="*/ 254794 w 352963"/>
                    <a:gd name="connsiteY67" fmla="*/ 264318 h 833437"/>
                    <a:gd name="connsiteX68" fmla="*/ 273844 w 352963"/>
                    <a:gd name="connsiteY68" fmla="*/ 261937 h 833437"/>
                    <a:gd name="connsiteX69" fmla="*/ 288131 w 352963"/>
                    <a:gd name="connsiteY69" fmla="*/ 252412 h 833437"/>
                    <a:gd name="connsiteX70" fmla="*/ 292894 w 352963"/>
                    <a:gd name="connsiteY70" fmla="*/ 245268 h 833437"/>
                    <a:gd name="connsiteX71" fmla="*/ 309562 w 352963"/>
                    <a:gd name="connsiteY71" fmla="*/ 238125 h 833437"/>
                    <a:gd name="connsiteX72" fmla="*/ 316706 w 352963"/>
                    <a:gd name="connsiteY72" fmla="*/ 233362 h 833437"/>
                    <a:gd name="connsiteX73" fmla="*/ 316706 w 352963"/>
                    <a:gd name="connsiteY73" fmla="*/ 216693 h 833437"/>
                    <a:gd name="connsiteX74" fmla="*/ 309562 w 352963"/>
                    <a:gd name="connsiteY74" fmla="*/ 202406 h 833437"/>
                    <a:gd name="connsiteX75" fmla="*/ 319087 w 352963"/>
                    <a:gd name="connsiteY75" fmla="*/ 185737 h 833437"/>
                    <a:gd name="connsiteX76" fmla="*/ 323850 w 352963"/>
                    <a:gd name="connsiteY76" fmla="*/ 178593 h 833437"/>
                    <a:gd name="connsiteX77" fmla="*/ 338137 w 352963"/>
                    <a:gd name="connsiteY77" fmla="*/ 169068 h 833437"/>
                    <a:gd name="connsiteX78" fmla="*/ 350044 w 352963"/>
                    <a:gd name="connsiteY78" fmla="*/ 147637 h 833437"/>
                    <a:gd name="connsiteX79" fmla="*/ 350044 w 352963"/>
                    <a:gd name="connsiteY79" fmla="*/ 95250 h 833437"/>
                    <a:gd name="connsiteX80" fmla="*/ 345281 w 352963"/>
                    <a:gd name="connsiteY80" fmla="*/ 88106 h 833437"/>
                    <a:gd name="connsiteX81" fmla="*/ 342900 w 352963"/>
                    <a:gd name="connsiteY81" fmla="*/ 80962 h 833437"/>
                    <a:gd name="connsiteX82" fmla="*/ 335756 w 352963"/>
                    <a:gd name="connsiteY82" fmla="*/ 66675 h 833437"/>
                    <a:gd name="connsiteX83" fmla="*/ 338137 w 352963"/>
                    <a:gd name="connsiteY83" fmla="*/ 54768 h 833437"/>
                    <a:gd name="connsiteX84" fmla="*/ 342900 w 352963"/>
                    <a:gd name="connsiteY84" fmla="*/ 47625 h 833437"/>
                    <a:gd name="connsiteX85" fmla="*/ 345281 w 352963"/>
                    <a:gd name="connsiteY85" fmla="*/ 40481 h 833437"/>
                    <a:gd name="connsiteX86" fmla="*/ 338137 w 352963"/>
                    <a:gd name="connsiteY86" fmla="*/ 16668 h 833437"/>
                    <a:gd name="connsiteX87" fmla="*/ 323850 w 352963"/>
                    <a:gd name="connsiteY87" fmla="*/ 7143 h 833437"/>
                    <a:gd name="connsiteX88" fmla="*/ 316706 w 352963"/>
                    <a:gd name="connsiteY88" fmla="*/ 2381 h 833437"/>
                    <a:gd name="connsiteX89" fmla="*/ 309562 w 352963"/>
                    <a:gd name="connsiteY89" fmla="*/ 0 h 833437"/>
                    <a:gd name="connsiteX90" fmla="*/ 290512 w 352963"/>
                    <a:gd name="connsiteY90" fmla="*/ 2381 h 833437"/>
                    <a:gd name="connsiteX91" fmla="*/ 283369 w 352963"/>
                    <a:gd name="connsiteY91" fmla="*/ 7143 h 833437"/>
                    <a:gd name="connsiteX92" fmla="*/ 269081 w 352963"/>
                    <a:gd name="connsiteY92" fmla="*/ 11906 h 833437"/>
                    <a:gd name="connsiteX93" fmla="*/ 261937 w 352963"/>
                    <a:gd name="connsiteY93" fmla="*/ 16668 h 833437"/>
                    <a:gd name="connsiteX94" fmla="*/ 223837 w 352963"/>
                    <a:gd name="connsiteY94" fmla="*/ 19050 h 833437"/>
                    <a:gd name="connsiteX95" fmla="*/ 214312 w 352963"/>
                    <a:gd name="connsiteY95" fmla="*/ 21431 h 833437"/>
                    <a:gd name="connsiteX96" fmla="*/ 190500 w 352963"/>
                    <a:gd name="connsiteY96" fmla="*/ 28575 h 833437"/>
                    <a:gd name="connsiteX97" fmla="*/ 171450 w 352963"/>
                    <a:gd name="connsiteY97" fmla="*/ 26193 h 833437"/>
                    <a:gd name="connsiteX98" fmla="*/ 147637 w 352963"/>
                    <a:gd name="connsiteY98" fmla="*/ 23812 h 833437"/>
                    <a:gd name="connsiteX99" fmla="*/ 140494 w 352963"/>
                    <a:gd name="connsiteY99" fmla="*/ 16668 h 833437"/>
                    <a:gd name="connsiteX100" fmla="*/ 133350 w 352963"/>
                    <a:gd name="connsiteY100" fmla="*/ 14287 h 833437"/>
                    <a:gd name="connsiteX101" fmla="*/ 119062 w 352963"/>
                    <a:gd name="connsiteY101" fmla="*/ 26193 h 833437"/>
                    <a:gd name="connsiteX102" fmla="*/ 104775 w 352963"/>
                    <a:gd name="connsiteY102" fmla="*/ 47625 h 833437"/>
                    <a:gd name="connsiteX103" fmla="*/ 100012 w 352963"/>
                    <a:gd name="connsiteY103" fmla="*/ 54768 h 833437"/>
                    <a:gd name="connsiteX104" fmla="*/ 78581 w 352963"/>
                    <a:gd name="connsiteY104" fmla="*/ 73818 h 833437"/>
                    <a:gd name="connsiteX105" fmla="*/ 66675 w 352963"/>
                    <a:gd name="connsiteY105" fmla="*/ 83343 h 833437"/>
                    <a:gd name="connsiteX106" fmla="*/ 61912 w 352963"/>
                    <a:gd name="connsiteY106" fmla="*/ 90487 h 833437"/>
                    <a:gd name="connsiteX107" fmla="*/ 45244 w 352963"/>
                    <a:gd name="connsiteY107" fmla="*/ 100012 h 833437"/>
                    <a:gd name="connsiteX108" fmla="*/ 38100 w 352963"/>
                    <a:gd name="connsiteY108" fmla="*/ 104775 h 833437"/>
                    <a:gd name="connsiteX109" fmla="*/ 14287 w 352963"/>
                    <a:gd name="connsiteY109" fmla="*/ 102393 h 833437"/>
                    <a:gd name="connsiteX110" fmla="*/ 0 w 352963"/>
                    <a:gd name="connsiteY110" fmla="*/ 100012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352963" h="833437">
                      <a:moveTo>
                        <a:pt x="7144" y="754856"/>
                      </a:moveTo>
                      <a:cubicBezTo>
                        <a:pt x="11113" y="757237"/>
                        <a:pt x="14910" y="759930"/>
                        <a:pt x="19050" y="762000"/>
                      </a:cubicBezTo>
                      <a:cubicBezTo>
                        <a:pt x="21295" y="763123"/>
                        <a:pt x="23813" y="765175"/>
                        <a:pt x="26194" y="764381"/>
                      </a:cubicBezTo>
                      <a:cubicBezTo>
                        <a:pt x="29389" y="763316"/>
                        <a:pt x="30956" y="759618"/>
                        <a:pt x="33337" y="757237"/>
                      </a:cubicBezTo>
                      <a:cubicBezTo>
                        <a:pt x="34925" y="759618"/>
                        <a:pt x="36938" y="761766"/>
                        <a:pt x="38100" y="764381"/>
                      </a:cubicBezTo>
                      <a:cubicBezTo>
                        <a:pt x="41874" y="772873"/>
                        <a:pt x="41157" y="779344"/>
                        <a:pt x="47625" y="785812"/>
                      </a:cubicBezTo>
                      <a:cubicBezTo>
                        <a:pt x="49649" y="787836"/>
                        <a:pt x="52388" y="788987"/>
                        <a:pt x="54769" y="790575"/>
                      </a:cubicBezTo>
                      <a:cubicBezTo>
                        <a:pt x="57150" y="789781"/>
                        <a:pt x="59402" y="788193"/>
                        <a:pt x="61912" y="788193"/>
                      </a:cubicBezTo>
                      <a:cubicBezTo>
                        <a:pt x="70710" y="788193"/>
                        <a:pt x="68177" y="792930"/>
                        <a:pt x="76200" y="795337"/>
                      </a:cubicBezTo>
                      <a:cubicBezTo>
                        <a:pt x="81576" y="796950"/>
                        <a:pt x="87313" y="796924"/>
                        <a:pt x="92869" y="797718"/>
                      </a:cubicBezTo>
                      <a:cubicBezTo>
                        <a:pt x="95250" y="799306"/>
                        <a:pt x="97397" y="801319"/>
                        <a:pt x="100012" y="802481"/>
                      </a:cubicBezTo>
                      <a:cubicBezTo>
                        <a:pt x="104600" y="804520"/>
                        <a:pt x="114300" y="807243"/>
                        <a:pt x="114300" y="807243"/>
                      </a:cubicBezTo>
                      <a:cubicBezTo>
                        <a:pt x="115887" y="809624"/>
                        <a:pt x="117782" y="811827"/>
                        <a:pt x="119062" y="814387"/>
                      </a:cubicBezTo>
                      <a:cubicBezTo>
                        <a:pt x="122934" y="822130"/>
                        <a:pt x="119386" y="821855"/>
                        <a:pt x="126206" y="828675"/>
                      </a:cubicBezTo>
                      <a:cubicBezTo>
                        <a:pt x="128230" y="830699"/>
                        <a:pt x="130969" y="831850"/>
                        <a:pt x="133350" y="833437"/>
                      </a:cubicBezTo>
                      <a:cubicBezTo>
                        <a:pt x="137852" y="832312"/>
                        <a:pt x="146973" y="831166"/>
                        <a:pt x="150019" y="826293"/>
                      </a:cubicBezTo>
                      <a:cubicBezTo>
                        <a:pt x="169443" y="795214"/>
                        <a:pt x="142110" y="824677"/>
                        <a:pt x="161925" y="804862"/>
                      </a:cubicBezTo>
                      <a:cubicBezTo>
                        <a:pt x="162719" y="802481"/>
                        <a:pt x="162914" y="799807"/>
                        <a:pt x="164306" y="797718"/>
                      </a:cubicBezTo>
                      <a:cubicBezTo>
                        <a:pt x="166174" y="794916"/>
                        <a:pt x="169294" y="793162"/>
                        <a:pt x="171450" y="790575"/>
                      </a:cubicBezTo>
                      <a:cubicBezTo>
                        <a:pt x="173282" y="788376"/>
                        <a:pt x="174625" y="785812"/>
                        <a:pt x="176212" y="783431"/>
                      </a:cubicBezTo>
                      <a:cubicBezTo>
                        <a:pt x="175298" y="777945"/>
                        <a:pt x="174381" y="767862"/>
                        <a:pt x="171450" y="762000"/>
                      </a:cubicBezTo>
                      <a:cubicBezTo>
                        <a:pt x="170170" y="759440"/>
                        <a:pt x="168275" y="757237"/>
                        <a:pt x="166687" y="754856"/>
                      </a:cubicBezTo>
                      <a:lnTo>
                        <a:pt x="180975" y="745331"/>
                      </a:lnTo>
                      <a:lnTo>
                        <a:pt x="188119" y="740568"/>
                      </a:lnTo>
                      <a:cubicBezTo>
                        <a:pt x="189706" y="738187"/>
                        <a:pt x="190858" y="735448"/>
                        <a:pt x="192881" y="733425"/>
                      </a:cubicBezTo>
                      <a:cubicBezTo>
                        <a:pt x="194905" y="731401"/>
                        <a:pt x="198237" y="730897"/>
                        <a:pt x="200025" y="728662"/>
                      </a:cubicBezTo>
                      <a:cubicBezTo>
                        <a:pt x="201593" y="726702"/>
                        <a:pt x="201283" y="723763"/>
                        <a:pt x="202406" y="721518"/>
                      </a:cubicBezTo>
                      <a:cubicBezTo>
                        <a:pt x="203686" y="718958"/>
                        <a:pt x="205581" y="716756"/>
                        <a:pt x="207169" y="714375"/>
                      </a:cubicBezTo>
                      <a:cubicBezTo>
                        <a:pt x="206375" y="711994"/>
                        <a:pt x="206355" y="709191"/>
                        <a:pt x="204787" y="707231"/>
                      </a:cubicBezTo>
                      <a:cubicBezTo>
                        <a:pt x="202999" y="704996"/>
                        <a:pt x="199161" y="704895"/>
                        <a:pt x="197644" y="702468"/>
                      </a:cubicBezTo>
                      <a:cubicBezTo>
                        <a:pt x="194983" y="698211"/>
                        <a:pt x="192881" y="688181"/>
                        <a:pt x="192881" y="688181"/>
                      </a:cubicBezTo>
                      <a:cubicBezTo>
                        <a:pt x="194252" y="647057"/>
                        <a:pt x="189635" y="635244"/>
                        <a:pt x="197644" y="607218"/>
                      </a:cubicBezTo>
                      <a:cubicBezTo>
                        <a:pt x="198334" y="604805"/>
                        <a:pt x="199231" y="602456"/>
                        <a:pt x="200025" y="600075"/>
                      </a:cubicBezTo>
                      <a:cubicBezTo>
                        <a:pt x="199109" y="594581"/>
                        <a:pt x="198195" y="584508"/>
                        <a:pt x="195262" y="578643"/>
                      </a:cubicBezTo>
                      <a:cubicBezTo>
                        <a:pt x="193982" y="576084"/>
                        <a:pt x="192087" y="573881"/>
                        <a:pt x="190500" y="571500"/>
                      </a:cubicBezTo>
                      <a:cubicBezTo>
                        <a:pt x="192087" y="569119"/>
                        <a:pt x="193027" y="566144"/>
                        <a:pt x="195262" y="564356"/>
                      </a:cubicBezTo>
                      <a:cubicBezTo>
                        <a:pt x="197222" y="562788"/>
                        <a:pt x="200161" y="563098"/>
                        <a:pt x="202406" y="561975"/>
                      </a:cubicBezTo>
                      <a:cubicBezTo>
                        <a:pt x="204966" y="560695"/>
                        <a:pt x="207351" y="559044"/>
                        <a:pt x="209550" y="557212"/>
                      </a:cubicBezTo>
                      <a:cubicBezTo>
                        <a:pt x="212137" y="555056"/>
                        <a:pt x="214107" y="552224"/>
                        <a:pt x="216694" y="550068"/>
                      </a:cubicBezTo>
                      <a:cubicBezTo>
                        <a:pt x="218892" y="548236"/>
                        <a:pt x="221639" y="547138"/>
                        <a:pt x="223837" y="545306"/>
                      </a:cubicBezTo>
                      <a:cubicBezTo>
                        <a:pt x="235220" y="535820"/>
                        <a:pt x="227230" y="541235"/>
                        <a:pt x="235744" y="531018"/>
                      </a:cubicBezTo>
                      <a:cubicBezTo>
                        <a:pt x="237900" y="528431"/>
                        <a:pt x="240820" y="526533"/>
                        <a:pt x="242887" y="523875"/>
                      </a:cubicBezTo>
                      <a:cubicBezTo>
                        <a:pt x="246401" y="519357"/>
                        <a:pt x="249237" y="514350"/>
                        <a:pt x="252412" y="509587"/>
                      </a:cubicBezTo>
                      <a:cubicBezTo>
                        <a:pt x="254000" y="507206"/>
                        <a:pt x="254794" y="504030"/>
                        <a:pt x="257175" y="502443"/>
                      </a:cubicBezTo>
                      <a:lnTo>
                        <a:pt x="264319" y="497681"/>
                      </a:lnTo>
                      <a:cubicBezTo>
                        <a:pt x="265906" y="495300"/>
                        <a:pt x="267057" y="492561"/>
                        <a:pt x="269081" y="490537"/>
                      </a:cubicBezTo>
                      <a:cubicBezTo>
                        <a:pt x="277338" y="482280"/>
                        <a:pt x="275906" y="490064"/>
                        <a:pt x="280987" y="478631"/>
                      </a:cubicBezTo>
                      <a:cubicBezTo>
                        <a:pt x="283026" y="474043"/>
                        <a:pt x="282965" y="468520"/>
                        <a:pt x="285750" y="464343"/>
                      </a:cubicBezTo>
                      <a:cubicBezTo>
                        <a:pt x="287337" y="461962"/>
                        <a:pt x="289350" y="459815"/>
                        <a:pt x="290512" y="457200"/>
                      </a:cubicBezTo>
                      <a:cubicBezTo>
                        <a:pt x="293252" y="451036"/>
                        <a:pt x="294160" y="440911"/>
                        <a:pt x="300037" y="435768"/>
                      </a:cubicBezTo>
                      <a:cubicBezTo>
                        <a:pt x="300047" y="435760"/>
                        <a:pt x="317892" y="423866"/>
                        <a:pt x="321469" y="421481"/>
                      </a:cubicBezTo>
                      <a:lnTo>
                        <a:pt x="328612" y="416718"/>
                      </a:lnTo>
                      <a:cubicBezTo>
                        <a:pt x="330200" y="414337"/>
                        <a:pt x="332095" y="412135"/>
                        <a:pt x="333375" y="409575"/>
                      </a:cubicBezTo>
                      <a:cubicBezTo>
                        <a:pt x="338220" y="399886"/>
                        <a:pt x="334944" y="395933"/>
                        <a:pt x="333375" y="383381"/>
                      </a:cubicBezTo>
                      <a:cubicBezTo>
                        <a:pt x="327025" y="384175"/>
                        <a:pt x="320621" y="384617"/>
                        <a:pt x="314325" y="385762"/>
                      </a:cubicBezTo>
                      <a:cubicBezTo>
                        <a:pt x="311855" y="386211"/>
                        <a:pt x="309681" y="388370"/>
                        <a:pt x="307181" y="388143"/>
                      </a:cubicBezTo>
                      <a:cubicBezTo>
                        <a:pt x="300662" y="387550"/>
                        <a:pt x="288131" y="383381"/>
                        <a:pt x="288131" y="383381"/>
                      </a:cubicBezTo>
                      <a:cubicBezTo>
                        <a:pt x="285750" y="381793"/>
                        <a:pt x="283728" y="379440"/>
                        <a:pt x="280987" y="378618"/>
                      </a:cubicBezTo>
                      <a:cubicBezTo>
                        <a:pt x="253124" y="370259"/>
                        <a:pt x="273253" y="382192"/>
                        <a:pt x="257175" y="371475"/>
                      </a:cubicBezTo>
                      <a:cubicBezTo>
                        <a:pt x="245835" y="354464"/>
                        <a:pt x="253203" y="358575"/>
                        <a:pt x="238125" y="354806"/>
                      </a:cubicBezTo>
                      <a:cubicBezTo>
                        <a:pt x="236537" y="352425"/>
                        <a:pt x="235516" y="349547"/>
                        <a:pt x="233362" y="347662"/>
                      </a:cubicBezTo>
                      <a:cubicBezTo>
                        <a:pt x="229055" y="343893"/>
                        <a:pt x="219075" y="338137"/>
                        <a:pt x="219075" y="338137"/>
                      </a:cubicBezTo>
                      <a:cubicBezTo>
                        <a:pt x="213090" y="320180"/>
                        <a:pt x="221164" y="342314"/>
                        <a:pt x="211931" y="323850"/>
                      </a:cubicBezTo>
                      <a:cubicBezTo>
                        <a:pt x="210808" y="321605"/>
                        <a:pt x="210344" y="319087"/>
                        <a:pt x="209550" y="316706"/>
                      </a:cubicBezTo>
                      <a:cubicBezTo>
                        <a:pt x="214912" y="300617"/>
                        <a:pt x="207475" y="318057"/>
                        <a:pt x="219075" y="304800"/>
                      </a:cubicBezTo>
                      <a:cubicBezTo>
                        <a:pt x="222844" y="300492"/>
                        <a:pt x="228600" y="290512"/>
                        <a:pt x="228600" y="290512"/>
                      </a:cubicBezTo>
                      <a:cubicBezTo>
                        <a:pt x="229394" y="280987"/>
                        <a:pt x="224222" y="268696"/>
                        <a:pt x="230981" y="261937"/>
                      </a:cubicBezTo>
                      <a:cubicBezTo>
                        <a:pt x="236622" y="256296"/>
                        <a:pt x="246817" y="264318"/>
                        <a:pt x="254794" y="264318"/>
                      </a:cubicBezTo>
                      <a:cubicBezTo>
                        <a:pt x="261193" y="264318"/>
                        <a:pt x="267494" y="262731"/>
                        <a:pt x="273844" y="261937"/>
                      </a:cubicBezTo>
                      <a:cubicBezTo>
                        <a:pt x="278606" y="258762"/>
                        <a:pt x="284956" y="257174"/>
                        <a:pt x="288131" y="252412"/>
                      </a:cubicBezTo>
                      <a:cubicBezTo>
                        <a:pt x="289719" y="250031"/>
                        <a:pt x="290695" y="247100"/>
                        <a:pt x="292894" y="245268"/>
                      </a:cubicBezTo>
                      <a:cubicBezTo>
                        <a:pt x="296816" y="241999"/>
                        <a:pt x="304600" y="239779"/>
                        <a:pt x="309562" y="238125"/>
                      </a:cubicBezTo>
                      <a:cubicBezTo>
                        <a:pt x="311943" y="236537"/>
                        <a:pt x="314918" y="235597"/>
                        <a:pt x="316706" y="233362"/>
                      </a:cubicBezTo>
                      <a:cubicBezTo>
                        <a:pt x="321139" y="227820"/>
                        <a:pt x="318370" y="222516"/>
                        <a:pt x="316706" y="216693"/>
                      </a:cubicBezTo>
                      <a:cubicBezTo>
                        <a:pt x="314242" y="208067"/>
                        <a:pt x="314780" y="210233"/>
                        <a:pt x="309562" y="202406"/>
                      </a:cubicBezTo>
                      <a:cubicBezTo>
                        <a:pt x="313418" y="186989"/>
                        <a:pt x="308954" y="197897"/>
                        <a:pt x="319087" y="185737"/>
                      </a:cubicBezTo>
                      <a:cubicBezTo>
                        <a:pt x="320919" y="183538"/>
                        <a:pt x="321696" y="180478"/>
                        <a:pt x="323850" y="178593"/>
                      </a:cubicBezTo>
                      <a:cubicBezTo>
                        <a:pt x="328157" y="174824"/>
                        <a:pt x="338137" y="169068"/>
                        <a:pt x="338137" y="169068"/>
                      </a:cubicBezTo>
                      <a:cubicBezTo>
                        <a:pt x="349054" y="152692"/>
                        <a:pt x="345852" y="160211"/>
                        <a:pt x="350044" y="147637"/>
                      </a:cubicBezTo>
                      <a:cubicBezTo>
                        <a:pt x="350509" y="139264"/>
                        <a:pt x="356375" y="110022"/>
                        <a:pt x="350044" y="95250"/>
                      </a:cubicBezTo>
                      <a:cubicBezTo>
                        <a:pt x="348917" y="92619"/>
                        <a:pt x="346869" y="90487"/>
                        <a:pt x="345281" y="88106"/>
                      </a:cubicBezTo>
                      <a:cubicBezTo>
                        <a:pt x="344487" y="85725"/>
                        <a:pt x="344023" y="83207"/>
                        <a:pt x="342900" y="80962"/>
                      </a:cubicBezTo>
                      <a:cubicBezTo>
                        <a:pt x="333666" y="62495"/>
                        <a:pt x="341741" y="84631"/>
                        <a:pt x="335756" y="66675"/>
                      </a:cubicBezTo>
                      <a:cubicBezTo>
                        <a:pt x="336550" y="62706"/>
                        <a:pt x="336716" y="58558"/>
                        <a:pt x="338137" y="54768"/>
                      </a:cubicBezTo>
                      <a:cubicBezTo>
                        <a:pt x="339142" y="52088"/>
                        <a:pt x="341620" y="50185"/>
                        <a:pt x="342900" y="47625"/>
                      </a:cubicBezTo>
                      <a:cubicBezTo>
                        <a:pt x="344023" y="45380"/>
                        <a:pt x="344487" y="42862"/>
                        <a:pt x="345281" y="40481"/>
                      </a:cubicBezTo>
                      <a:cubicBezTo>
                        <a:pt x="344328" y="36667"/>
                        <a:pt x="339877" y="17828"/>
                        <a:pt x="338137" y="16668"/>
                      </a:cubicBezTo>
                      <a:lnTo>
                        <a:pt x="323850" y="7143"/>
                      </a:lnTo>
                      <a:cubicBezTo>
                        <a:pt x="321469" y="5556"/>
                        <a:pt x="319421" y="3286"/>
                        <a:pt x="316706" y="2381"/>
                      </a:cubicBezTo>
                      <a:lnTo>
                        <a:pt x="309562" y="0"/>
                      </a:lnTo>
                      <a:cubicBezTo>
                        <a:pt x="303212" y="794"/>
                        <a:pt x="296686" y="697"/>
                        <a:pt x="290512" y="2381"/>
                      </a:cubicBezTo>
                      <a:cubicBezTo>
                        <a:pt x="287751" y="3134"/>
                        <a:pt x="285984" y="5981"/>
                        <a:pt x="283369" y="7143"/>
                      </a:cubicBezTo>
                      <a:cubicBezTo>
                        <a:pt x="278781" y="9182"/>
                        <a:pt x="273258" y="9121"/>
                        <a:pt x="269081" y="11906"/>
                      </a:cubicBezTo>
                      <a:cubicBezTo>
                        <a:pt x="266700" y="13493"/>
                        <a:pt x="264764" y="16222"/>
                        <a:pt x="261937" y="16668"/>
                      </a:cubicBezTo>
                      <a:cubicBezTo>
                        <a:pt x="249368" y="18653"/>
                        <a:pt x="236537" y="18256"/>
                        <a:pt x="223837" y="19050"/>
                      </a:cubicBezTo>
                      <a:cubicBezTo>
                        <a:pt x="220662" y="19844"/>
                        <a:pt x="217447" y="20491"/>
                        <a:pt x="214312" y="21431"/>
                      </a:cubicBezTo>
                      <a:cubicBezTo>
                        <a:pt x="185301" y="30134"/>
                        <a:pt x="212470" y="23081"/>
                        <a:pt x="190500" y="28575"/>
                      </a:cubicBezTo>
                      <a:lnTo>
                        <a:pt x="171450" y="26193"/>
                      </a:lnTo>
                      <a:cubicBezTo>
                        <a:pt x="163522" y="25312"/>
                        <a:pt x="155261" y="26158"/>
                        <a:pt x="147637" y="23812"/>
                      </a:cubicBezTo>
                      <a:cubicBezTo>
                        <a:pt x="144418" y="22822"/>
                        <a:pt x="143296" y="18536"/>
                        <a:pt x="140494" y="16668"/>
                      </a:cubicBezTo>
                      <a:cubicBezTo>
                        <a:pt x="138405" y="15276"/>
                        <a:pt x="135731" y="15081"/>
                        <a:pt x="133350" y="14287"/>
                      </a:cubicBezTo>
                      <a:cubicBezTo>
                        <a:pt x="127002" y="18519"/>
                        <a:pt x="123996" y="19849"/>
                        <a:pt x="119062" y="26193"/>
                      </a:cubicBezTo>
                      <a:cubicBezTo>
                        <a:pt x="119048" y="26211"/>
                        <a:pt x="107163" y="44044"/>
                        <a:pt x="104775" y="47625"/>
                      </a:cubicBezTo>
                      <a:cubicBezTo>
                        <a:pt x="103188" y="50006"/>
                        <a:pt x="102036" y="52744"/>
                        <a:pt x="100012" y="54768"/>
                      </a:cubicBezTo>
                      <a:cubicBezTo>
                        <a:pt x="83701" y="71080"/>
                        <a:pt x="91329" y="65320"/>
                        <a:pt x="78581" y="73818"/>
                      </a:cubicBezTo>
                      <a:cubicBezTo>
                        <a:pt x="64936" y="94289"/>
                        <a:pt x="83104" y="70200"/>
                        <a:pt x="66675" y="83343"/>
                      </a:cubicBezTo>
                      <a:cubicBezTo>
                        <a:pt x="64440" y="85131"/>
                        <a:pt x="63936" y="88463"/>
                        <a:pt x="61912" y="90487"/>
                      </a:cubicBezTo>
                      <a:cubicBezTo>
                        <a:pt x="54704" y="97695"/>
                        <a:pt x="53417" y="97288"/>
                        <a:pt x="45244" y="100012"/>
                      </a:cubicBezTo>
                      <a:cubicBezTo>
                        <a:pt x="42863" y="101600"/>
                        <a:pt x="40954" y="104556"/>
                        <a:pt x="38100" y="104775"/>
                      </a:cubicBezTo>
                      <a:cubicBezTo>
                        <a:pt x="30146" y="105387"/>
                        <a:pt x="22184" y="103521"/>
                        <a:pt x="14287" y="102393"/>
                      </a:cubicBezTo>
                      <a:cubicBezTo>
                        <a:pt x="-5073" y="99627"/>
                        <a:pt x="12058" y="100012"/>
                        <a:pt x="0" y="100012"/>
                      </a:cubicBezTo>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17" name="Полилиния 116"/>
                <p:cNvSpPr/>
                <p:nvPr/>
              </p:nvSpPr>
              <p:spPr>
                <a:xfrm rot="5400000">
                  <a:off x="4450545" y="1900849"/>
                  <a:ext cx="802575" cy="726234"/>
                </a:xfrm>
                <a:custGeom>
                  <a:avLst/>
                  <a:gdLst>
                    <a:gd name="connsiteX0" fmla="*/ 0 w 802595"/>
                    <a:gd name="connsiteY0" fmla="*/ 540544 h 726282"/>
                    <a:gd name="connsiteX1" fmla="*/ 9525 w 802595"/>
                    <a:gd name="connsiteY1" fmla="*/ 528638 h 726282"/>
                    <a:gd name="connsiteX2" fmla="*/ 14287 w 802595"/>
                    <a:gd name="connsiteY2" fmla="*/ 509588 h 726282"/>
                    <a:gd name="connsiteX3" fmla="*/ 9525 w 802595"/>
                    <a:gd name="connsiteY3" fmla="*/ 473869 h 726282"/>
                    <a:gd name="connsiteX4" fmla="*/ 4762 w 802595"/>
                    <a:gd name="connsiteY4" fmla="*/ 454819 h 726282"/>
                    <a:gd name="connsiteX5" fmla="*/ 14287 w 802595"/>
                    <a:gd name="connsiteY5" fmla="*/ 431007 h 726282"/>
                    <a:gd name="connsiteX6" fmla="*/ 30956 w 802595"/>
                    <a:gd name="connsiteY6" fmla="*/ 428625 h 726282"/>
                    <a:gd name="connsiteX7" fmla="*/ 38100 w 802595"/>
                    <a:gd name="connsiteY7" fmla="*/ 423863 h 726282"/>
                    <a:gd name="connsiteX8" fmla="*/ 50006 w 802595"/>
                    <a:gd name="connsiteY8" fmla="*/ 411957 h 726282"/>
                    <a:gd name="connsiteX9" fmla="*/ 73819 w 802595"/>
                    <a:gd name="connsiteY9" fmla="*/ 409575 h 726282"/>
                    <a:gd name="connsiteX10" fmla="*/ 90487 w 802595"/>
                    <a:gd name="connsiteY10" fmla="*/ 404813 h 726282"/>
                    <a:gd name="connsiteX11" fmla="*/ 95250 w 802595"/>
                    <a:gd name="connsiteY11" fmla="*/ 397669 h 726282"/>
                    <a:gd name="connsiteX12" fmla="*/ 102394 w 802595"/>
                    <a:gd name="connsiteY12" fmla="*/ 392907 h 726282"/>
                    <a:gd name="connsiteX13" fmla="*/ 104775 w 802595"/>
                    <a:gd name="connsiteY13" fmla="*/ 385763 h 726282"/>
                    <a:gd name="connsiteX14" fmla="*/ 104775 w 802595"/>
                    <a:gd name="connsiteY14" fmla="*/ 371475 h 726282"/>
                    <a:gd name="connsiteX15" fmla="*/ 111919 w 802595"/>
                    <a:gd name="connsiteY15" fmla="*/ 369094 h 726282"/>
                    <a:gd name="connsiteX16" fmla="*/ 123825 w 802595"/>
                    <a:gd name="connsiteY16" fmla="*/ 371475 h 726282"/>
                    <a:gd name="connsiteX17" fmla="*/ 130969 w 802595"/>
                    <a:gd name="connsiteY17" fmla="*/ 373857 h 726282"/>
                    <a:gd name="connsiteX18" fmla="*/ 152400 w 802595"/>
                    <a:gd name="connsiteY18" fmla="*/ 364332 h 726282"/>
                    <a:gd name="connsiteX19" fmla="*/ 173831 w 802595"/>
                    <a:gd name="connsiteY19" fmla="*/ 376238 h 726282"/>
                    <a:gd name="connsiteX20" fmla="*/ 190500 w 802595"/>
                    <a:gd name="connsiteY20" fmla="*/ 383382 h 726282"/>
                    <a:gd name="connsiteX21" fmla="*/ 197644 w 802595"/>
                    <a:gd name="connsiteY21" fmla="*/ 390525 h 726282"/>
                    <a:gd name="connsiteX22" fmla="*/ 207169 w 802595"/>
                    <a:gd name="connsiteY22" fmla="*/ 397669 h 726282"/>
                    <a:gd name="connsiteX23" fmla="*/ 214312 w 802595"/>
                    <a:gd name="connsiteY23" fmla="*/ 400050 h 726282"/>
                    <a:gd name="connsiteX24" fmla="*/ 247650 w 802595"/>
                    <a:gd name="connsiteY24" fmla="*/ 402432 h 726282"/>
                    <a:gd name="connsiteX25" fmla="*/ 261937 w 802595"/>
                    <a:gd name="connsiteY25" fmla="*/ 409575 h 726282"/>
                    <a:gd name="connsiteX26" fmla="*/ 273844 w 802595"/>
                    <a:gd name="connsiteY26" fmla="*/ 419100 h 726282"/>
                    <a:gd name="connsiteX27" fmla="*/ 290512 w 802595"/>
                    <a:gd name="connsiteY27" fmla="*/ 440532 h 726282"/>
                    <a:gd name="connsiteX28" fmla="*/ 295275 w 802595"/>
                    <a:gd name="connsiteY28" fmla="*/ 447675 h 726282"/>
                    <a:gd name="connsiteX29" fmla="*/ 302419 w 802595"/>
                    <a:gd name="connsiteY29" fmla="*/ 454819 h 726282"/>
                    <a:gd name="connsiteX30" fmla="*/ 307181 w 802595"/>
                    <a:gd name="connsiteY30" fmla="*/ 461963 h 726282"/>
                    <a:gd name="connsiteX31" fmla="*/ 311944 w 802595"/>
                    <a:gd name="connsiteY31" fmla="*/ 476250 h 726282"/>
                    <a:gd name="connsiteX32" fmla="*/ 314325 w 802595"/>
                    <a:gd name="connsiteY32" fmla="*/ 490538 h 726282"/>
                    <a:gd name="connsiteX33" fmla="*/ 321469 w 802595"/>
                    <a:gd name="connsiteY33" fmla="*/ 488157 h 726282"/>
                    <a:gd name="connsiteX34" fmla="*/ 335756 w 802595"/>
                    <a:gd name="connsiteY34" fmla="*/ 478632 h 726282"/>
                    <a:gd name="connsiteX35" fmla="*/ 342900 w 802595"/>
                    <a:gd name="connsiteY35" fmla="*/ 500063 h 726282"/>
                    <a:gd name="connsiteX36" fmla="*/ 345281 w 802595"/>
                    <a:gd name="connsiteY36" fmla="*/ 507207 h 726282"/>
                    <a:gd name="connsiteX37" fmla="*/ 354806 w 802595"/>
                    <a:gd name="connsiteY37" fmla="*/ 533400 h 726282"/>
                    <a:gd name="connsiteX38" fmla="*/ 361950 w 802595"/>
                    <a:gd name="connsiteY38" fmla="*/ 538163 h 726282"/>
                    <a:gd name="connsiteX39" fmla="*/ 366712 w 802595"/>
                    <a:gd name="connsiteY39" fmla="*/ 545307 h 726282"/>
                    <a:gd name="connsiteX40" fmla="*/ 381000 w 802595"/>
                    <a:gd name="connsiteY40" fmla="*/ 550069 h 726282"/>
                    <a:gd name="connsiteX41" fmla="*/ 392906 w 802595"/>
                    <a:gd name="connsiteY41" fmla="*/ 561975 h 726282"/>
                    <a:gd name="connsiteX42" fmla="*/ 407194 w 802595"/>
                    <a:gd name="connsiteY42" fmla="*/ 569119 h 726282"/>
                    <a:gd name="connsiteX43" fmla="*/ 414337 w 802595"/>
                    <a:gd name="connsiteY43" fmla="*/ 583407 h 726282"/>
                    <a:gd name="connsiteX44" fmla="*/ 419100 w 802595"/>
                    <a:gd name="connsiteY44" fmla="*/ 590550 h 726282"/>
                    <a:gd name="connsiteX45" fmla="*/ 421481 w 802595"/>
                    <a:gd name="connsiteY45" fmla="*/ 602457 h 726282"/>
                    <a:gd name="connsiteX46" fmla="*/ 435769 w 802595"/>
                    <a:gd name="connsiteY46" fmla="*/ 595313 h 726282"/>
                    <a:gd name="connsiteX47" fmla="*/ 457200 w 802595"/>
                    <a:gd name="connsiteY47" fmla="*/ 597694 h 726282"/>
                    <a:gd name="connsiteX48" fmla="*/ 471487 w 802595"/>
                    <a:gd name="connsiteY48" fmla="*/ 602457 h 726282"/>
                    <a:gd name="connsiteX49" fmla="*/ 485775 w 802595"/>
                    <a:gd name="connsiteY49" fmla="*/ 609600 h 726282"/>
                    <a:gd name="connsiteX50" fmla="*/ 490537 w 802595"/>
                    <a:gd name="connsiteY50" fmla="*/ 616744 h 726282"/>
                    <a:gd name="connsiteX51" fmla="*/ 495300 w 802595"/>
                    <a:gd name="connsiteY51" fmla="*/ 633413 h 726282"/>
                    <a:gd name="connsiteX52" fmla="*/ 502444 w 802595"/>
                    <a:gd name="connsiteY52" fmla="*/ 664369 h 726282"/>
                    <a:gd name="connsiteX53" fmla="*/ 509587 w 802595"/>
                    <a:gd name="connsiteY53" fmla="*/ 666750 h 726282"/>
                    <a:gd name="connsiteX54" fmla="*/ 516731 w 802595"/>
                    <a:gd name="connsiteY54" fmla="*/ 671513 h 726282"/>
                    <a:gd name="connsiteX55" fmla="*/ 521494 w 802595"/>
                    <a:gd name="connsiteY55" fmla="*/ 685800 h 726282"/>
                    <a:gd name="connsiteX56" fmla="*/ 531019 w 802595"/>
                    <a:gd name="connsiteY56" fmla="*/ 700088 h 726282"/>
                    <a:gd name="connsiteX57" fmla="*/ 540544 w 802595"/>
                    <a:gd name="connsiteY57" fmla="*/ 714375 h 726282"/>
                    <a:gd name="connsiteX58" fmla="*/ 547687 w 802595"/>
                    <a:gd name="connsiteY58" fmla="*/ 716757 h 726282"/>
                    <a:gd name="connsiteX59" fmla="*/ 561975 w 802595"/>
                    <a:gd name="connsiteY59" fmla="*/ 726282 h 726282"/>
                    <a:gd name="connsiteX60" fmla="*/ 566737 w 802595"/>
                    <a:gd name="connsiteY60" fmla="*/ 719138 h 726282"/>
                    <a:gd name="connsiteX61" fmla="*/ 571500 w 802595"/>
                    <a:gd name="connsiteY61" fmla="*/ 695325 h 726282"/>
                    <a:gd name="connsiteX62" fmla="*/ 583406 w 802595"/>
                    <a:gd name="connsiteY62" fmla="*/ 681038 h 726282"/>
                    <a:gd name="connsiteX63" fmla="*/ 590550 w 802595"/>
                    <a:gd name="connsiteY63" fmla="*/ 678657 h 726282"/>
                    <a:gd name="connsiteX64" fmla="*/ 609600 w 802595"/>
                    <a:gd name="connsiteY64" fmla="*/ 671513 h 726282"/>
                    <a:gd name="connsiteX65" fmla="*/ 635794 w 802595"/>
                    <a:gd name="connsiteY65" fmla="*/ 683419 h 726282"/>
                    <a:gd name="connsiteX66" fmla="*/ 642937 w 802595"/>
                    <a:gd name="connsiteY66" fmla="*/ 688182 h 726282"/>
                    <a:gd name="connsiteX67" fmla="*/ 650081 w 802595"/>
                    <a:gd name="connsiteY67" fmla="*/ 692944 h 726282"/>
                    <a:gd name="connsiteX68" fmla="*/ 657225 w 802595"/>
                    <a:gd name="connsiteY68" fmla="*/ 688182 h 726282"/>
                    <a:gd name="connsiteX69" fmla="*/ 661987 w 802595"/>
                    <a:gd name="connsiteY69" fmla="*/ 681038 h 726282"/>
                    <a:gd name="connsiteX70" fmla="*/ 669131 w 802595"/>
                    <a:gd name="connsiteY70" fmla="*/ 654844 h 726282"/>
                    <a:gd name="connsiteX71" fmla="*/ 673894 w 802595"/>
                    <a:gd name="connsiteY71" fmla="*/ 640557 h 726282"/>
                    <a:gd name="connsiteX72" fmla="*/ 683419 w 802595"/>
                    <a:gd name="connsiteY72" fmla="*/ 626269 h 726282"/>
                    <a:gd name="connsiteX73" fmla="*/ 683419 w 802595"/>
                    <a:gd name="connsiteY73" fmla="*/ 602457 h 726282"/>
                    <a:gd name="connsiteX74" fmla="*/ 678656 w 802595"/>
                    <a:gd name="connsiteY74" fmla="*/ 595313 h 726282"/>
                    <a:gd name="connsiteX75" fmla="*/ 664369 w 802595"/>
                    <a:gd name="connsiteY75" fmla="*/ 590550 h 726282"/>
                    <a:gd name="connsiteX76" fmla="*/ 657225 w 802595"/>
                    <a:gd name="connsiteY76" fmla="*/ 588169 h 726282"/>
                    <a:gd name="connsiteX77" fmla="*/ 647700 w 802595"/>
                    <a:gd name="connsiteY77" fmla="*/ 602457 h 726282"/>
                    <a:gd name="connsiteX78" fmla="*/ 642937 w 802595"/>
                    <a:gd name="connsiteY78" fmla="*/ 609600 h 726282"/>
                    <a:gd name="connsiteX79" fmla="*/ 640556 w 802595"/>
                    <a:gd name="connsiteY79" fmla="*/ 616744 h 726282"/>
                    <a:gd name="connsiteX80" fmla="*/ 626269 w 802595"/>
                    <a:gd name="connsiteY80" fmla="*/ 616744 h 726282"/>
                    <a:gd name="connsiteX81" fmla="*/ 609600 w 802595"/>
                    <a:gd name="connsiteY81" fmla="*/ 597694 h 726282"/>
                    <a:gd name="connsiteX82" fmla="*/ 602456 w 802595"/>
                    <a:gd name="connsiteY82" fmla="*/ 595313 h 726282"/>
                    <a:gd name="connsiteX83" fmla="*/ 590550 w 802595"/>
                    <a:gd name="connsiteY83" fmla="*/ 581025 h 726282"/>
                    <a:gd name="connsiteX84" fmla="*/ 583406 w 802595"/>
                    <a:gd name="connsiteY84" fmla="*/ 578644 h 726282"/>
                    <a:gd name="connsiteX85" fmla="*/ 564356 w 802595"/>
                    <a:gd name="connsiteY85" fmla="*/ 585788 h 726282"/>
                    <a:gd name="connsiteX86" fmla="*/ 557212 w 802595"/>
                    <a:gd name="connsiteY86" fmla="*/ 583407 h 726282"/>
                    <a:gd name="connsiteX87" fmla="*/ 550069 w 802595"/>
                    <a:gd name="connsiteY87" fmla="*/ 578644 h 726282"/>
                    <a:gd name="connsiteX88" fmla="*/ 540544 w 802595"/>
                    <a:gd name="connsiteY88" fmla="*/ 564357 h 726282"/>
                    <a:gd name="connsiteX89" fmla="*/ 614362 w 802595"/>
                    <a:gd name="connsiteY89" fmla="*/ 557213 h 726282"/>
                    <a:gd name="connsiteX90" fmla="*/ 621506 w 802595"/>
                    <a:gd name="connsiteY90" fmla="*/ 550069 h 726282"/>
                    <a:gd name="connsiteX91" fmla="*/ 631031 w 802595"/>
                    <a:gd name="connsiteY91" fmla="*/ 535782 h 726282"/>
                    <a:gd name="connsiteX92" fmla="*/ 633412 w 802595"/>
                    <a:gd name="connsiteY92" fmla="*/ 504825 h 726282"/>
                    <a:gd name="connsiteX93" fmla="*/ 626269 w 802595"/>
                    <a:gd name="connsiteY93" fmla="*/ 497682 h 726282"/>
                    <a:gd name="connsiteX94" fmla="*/ 652462 w 802595"/>
                    <a:gd name="connsiteY94" fmla="*/ 497682 h 726282"/>
                    <a:gd name="connsiteX95" fmla="*/ 669131 w 802595"/>
                    <a:gd name="connsiteY95" fmla="*/ 495300 h 726282"/>
                    <a:gd name="connsiteX96" fmla="*/ 676275 w 802595"/>
                    <a:gd name="connsiteY96" fmla="*/ 492919 h 726282"/>
                    <a:gd name="connsiteX97" fmla="*/ 669131 w 802595"/>
                    <a:gd name="connsiteY97" fmla="*/ 473869 h 726282"/>
                    <a:gd name="connsiteX98" fmla="*/ 695325 w 802595"/>
                    <a:gd name="connsiteY98" fmla="*/ 473869 h 726282"/>
                    <a:gd name="connsiteX99" fmla="*/ 740569 w 802595"/>
                    <a:gd name="connsiteY99" fmla="*/ 471488 h 726282"/>
                    <a:gd name="connsiteX100" fmla="*/ 747712 w 802595"/>
                    <a:gd name="connsiteY100" fmla="*/ 466725 h 726282"/>
                    <a:gd name="connsiteX101" fmla="*/ 750094 w 802595"/>
                    <a:gd name="connsiteY101" fmla="*/ 459582 h 726282"/>
                    <a:gd name="connsiteX102" fmla="*/ 764381 w 802595"/>
                    <a:gd name="connsiteY102" fmla="*/ 445294 h 726282"/>
                    <a:gd name="connsiteX103" fmla="*/ 764381 w 802595"/>
                    <a:gd name="connsiteY103" fmla="*/ 445294 h 726282"/>
                    <a:gd name="connsiteX104" fmla="*/ 773906 w 802595"/>
                    <a:gd name="connsiteY104" fmla="*/ 440532 h 726282"/>
                    <a:gd name="connsiteX105" fmla="*/ 781050 w 802595"/>
                    <a:gd name="connsiteY105" fmla="*/ 435769 h 726282"/>
                    <a:gd name="connsiteX106" fmla="*/ 795337 w 802595"/>
                    <a:gd name="connsiteY106" fmla="*/ 431007 h 726282"/>
                    <a:gd name="connsiteX107" fmla="*/ 802481 w 802595"/>
                    <a:gd name="connsiteY107" fmla="*/ 416719 h 726282"/>
                    <a:gd name="connsiteX108" fmla="*/ 778669 w 802595"/>
                    <a:gd name="connsiteY108" fmla="*/ 392907 h 726282"/>
                    <a:gd name="connsiteX109" fmla="*/ 764381 w 802595"/>
                    <a:gd name="connsiteY109" fmla="*/ 385763 h 726282"/>
                    <a:gd name="connsiteX110" fmla="*/ 757237 w 802595"/>
                    <a:gd name="connsiteY110" fmla="*/ 381000 h 726282"/>
                    <a:gd name="connsiteX111" fmla="*/ 752475 w 802595"/>
                    <a:gd name="connsiteY111" fmla="*/ 373857 h 726282"/>
                    <a:gd name="connsiteX112" fmla="*/ 738187 w 802595"/>
                    <a:gd name="connsiteY112" fmla="*/ 364332 h 726282"/>
                    <a:gd name="connsiteX113" fmla="*/ 707231 w 802595"/>
                    <a:gd name="connsiteY113" fmla="*/ 371475 h 726282"/>
                    <a:gd name="connsiteX114" fmla="*/ 700087 w 802595"/>
                    <a:gd name="connsiteY114" fmla="*/ 385763 h 726282"/>
                    <a:gd name="connsiteX115" fmla="*/ 697706 w 802595"/>
                    <a:gd name="connsiteY115" fmla="*/ 392907 h 726282"/>
                    <a:gd name="connsiteX116" fmla="*/ 681037 w 802595"/>
                    <a:gd name="connsiteY116" fmla="*/ 414338 h 726282"/>
                    <a:gd name="connsiteX117" fmla="*/ 666750 w 802595"/>
                    <a:gd name="connsiteY117" fmla="*/ 421482 h 726282"/>
                    <a:gd name="connsiteX118" fmla="*/ 614362 w 802595"/>
                    <a:gd name="connsiteY118" fmla="*/ 423863 h 726282"/>
                    <a:gd name="connsiteX119" fmla="*/ 607219 w 802595"/>
                    <a:gd name="connsiteY119" fmla="*/ 421482 h 726282"/>
                    <a:gd name="connsiteX120" fmla="*/ 597694 w 802595"/>
                    <a:gd name="connsiteY120" fmla="*/ 407194 h 726282"/>
                    <a:gd name="connsiteX121" fmla="*/ 588169 w 802595"/>
                    <a:gd name="connsiteY121" fmla="*/ 388144 h 726282"/>
                    <a:gd name="connsiteX122" fmla="*/ 581025 w 802595"/>
                    <a:gd name="connsiteY122" fmla="*/ 390525 h 726282"/>
                    <a:gd name="connsiteX123" fmla="*/ 559594 w 802595"/>
                    <a:gd name="connsiteY123" fmla="*/ 381000 h 726282"/>
                    <a:gd name="connsiteX124" fmla="*/ 557212 w 802595"/>
                    <a:gd name="connsiteY124" fmla="*/ 371475 h 726282"/>
                    <a:gd name="connsiteX125" fmla="*/ 564356 w 802595"/>
                    <a:gd name="connsiteY125" fmla="*/ 354807 h 726282"/>
                    <a:gd name="connsiteX126" fmla="*/ 566737 w 802595"/>
                    <a:gd name="connsiteY126" fmla="*/ 347663 h 726282"/>
                    <a:gd name="connsiteX127" fmla="*/ 573881 w 802595"/>
                    <a:gd name="connsiteY127" fmla="*/ 340519 h 726282"/>
                    <a:gd name="connsiteX128" fmla="*/ 576262 w 802595"/>
                    <a:gd name="connsiteY128" fmla="*/ 333375 h 726282"/>
                    <a:gd name="connsiteX129" fmla="*/ 581025 w 802595"/>
                    <a:gd name="connsiteY129" fmla="*/ 326232 h 726282"/>
                    <a:gd name="connsiteX130" fmla="*/ 585787 w 802595"/>
                    <a:gd name="connsiteY130" fmla="*/ 311944 h 726282"/>
                    <a:gd name="connsiteX131" fmla="*/ 588169 w 802595"/>
                    <a:gd name="connsiteY131" fmla="*/ 304800 h 726282"/>
                    <a:gd name="connsiteX132" fmla="*/ 590550 w 802595"/>
                    <a:gd name="connsiteY132" fmla="*/ 288132 h 726282"/>
                    <a:gd name="connsiteX133" fmla="*/ 592931 w 802595"/>
                    <a:gd name="connsiteY133" fmla="*/ 273844 h 726282"/>
                    <a:gd name="connsiteX134" fmla="*/ 597694 w 802595"/>
                    <a:gd name="connsiteY134" fmla="*/ 247650 h 726282"/>
                    <a:gd name="connsiteX135" fmla="*/ 602456 w 802595"/>
                    <a:gd name="connsiteY135" fmla="*/ 240507 h 726282"/>
                    <a:gd name="connsiteX136" fmla="*/ 609600 w 802595"/>
                    <a:gd name="connsiteY136" fmla="*/ 216694 h 726282"/>
                    <a:gd name="connsiteX137" fmla="*/ 619125 w 802595"/>
                    <a:gd name="connsiteY137" fmla="*/ 202407 h 726282"/>
                    <a:gd name="connsiteX138" fmla="*/ 623887 w 802595"/>
                    <a:gd name="connsiteY138" fmla="*/ 195263 h 726282"/>
                    <a:gd name="connsiteX139" fmla="*/ 652462 w 802595"/>
                    <a:gd name="connsiteY139" fmla="*/ 171450 h 726282"/>
                    <a:gd name="connsiteX140" fmla="*/ 659606 w 802595"/>
                    <a:gd name="connsiteY140" fmla="*/ 169069 h 726282"/>
                    <a:gd name="connsiteX141" fmla="*/ 664369 w 802595"/>
                    <a:gd name="connsiteY141" fmla="*/ 161925 h 726282"/>
                    <a:gd name="connsiteX142" fmla="*/ 671512 w 802595"/>
                    <a:gd name="connsiteY142" fmla="*/ 154782 h 726282"/>
                    <a:gd name="connsiteX143" fmla="*/ 669131 w 802595"/>
                    <a:gd name="connsiteY143" fmla="*/ 133350 h 726282"/>
                    <a:gd name="connsiteX144" fmla="*/ 664369 w 802595"/>
                    <a:gd name="connsiteY144" fmla="*/ 119063 h 726282"/>
                    <a:gd name="connsiteX145" fmla="*/ 642937 w 802595"/>
                    <a:gd name="connsiteY145" fmla="*/ 107157 h 726282"/>
                    <a:gd name="connsiteX146" fmla="*/ 633412 w 802595"/>
                    <a:gd name="connsiteY146" fmla="*/ 104775 h 726282"/>
                    <a:gd name="connsiteX147" fmla="*/ 635794 w 802595"/>
                    <a:gd name="connsiteY147" fmla="*/ 80963 h 726282"/>
                    <a:gd name="connsiteX148" fmla="*/ 638175 w 802595"/>
                    <a:gd name="connsiteY148" fmla="*/ 73819 h 726282"/>
                    <a:gd name="connsiteX149" fmla="*/ 645319 w 802595"/>
                    <a:gd name="connsiteY149" fmla="*/ 66675 h 726282"/>
                    <a:gd name="connsiteX150" fmla="*/ 652462 w 802595"/>
                    <a:gd name="connsiteY150" fmla="*/ 61913 h 726282"/>
                    <a:gd name="connsiteX151" fmla="*/ 654844 w 802595"/>
                    <a:gd name="connsiteY151" fmla="*/ 54769 h 726282"/>
                    <a:gd name="connsiteX152" fmla="*/ 661987 w 802595"/>
                    <a:gd name="connsiteY152" fmla="*/ 47625 h 726282"/>
                    <a:gd name="connsiteX153" fmla="*/ 666750 w 802595"/>
                    <a:gd name="connsiteY153" fmla="*/ 40482 h 726282"/>
                    <a:gd name="connsiteX154" fmla="*/ 669131 w 802595"/>
                    <a:gd name="connsiteY154" fmla="*/ 33338 h 726282"/>
                    <a:gd name="connsiteX155" fmla="*/ 671512 w 802595"/>
                    <a:gd name="connsiteY155" fmla="*/ 0 h 72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802595" h="726282">
                      <a:moveTo>
                        <a:pt x="0" y="540544"/>
                      </a:moveTo>
                      <a:cubicBezTo>
                        <a:pt x="3175" y="536575"/>
                        <a:pt x="6831" y="532948"/>
                        <a:pt x="9525" y="528638"/>
                      </a:cubicBezTo>
                      <a:cubicBezTo>
                        <a:pt x="11678" y="525193"/>
                        <a:pt x="13845" y="511800"/>
                        <a:pt x="14287" y="509588"/>
                      </a:cubicBezTo>
                      <a:cubicBezTo>
                        <a:pt x="10053" y="458777"/>
                        <a:pt x="15360" y="495263"/>
                        <a:pt x="9525" y="473869"/>
                      </a:cubicBezTo>
                      <a:cubicBezTo>
                        <a:pt x="7803" y="467554"/>
                        <a:pt x="4762" y="454819"/>
                        <a:pt x="4762" y="454819"/>
                      </a:cubicBezTo>
                      <a:cubicBezTo>
                        <a:pt x="5936" y="446603"/>
                        <a:pt x="4186" y="435048"/>
                        <a:pt x="14287" y="431007"/>
                      </a:cubicBezTo>
                      <a:cubicBezTo>
                        <a:pt x="19498" y="428922"/>
                        <a:pt x="25400" y="429419"/>
                        <a:pt x="30956" y="428625"/>
                      </a:cubicBezTo>
                      <a:cubicBezTo>
                        <a:pt x="33337" y="427038"/>
                        <a:pt x="36076" y="425887"/>
                        <a:pt x="38100" y="423863"/>
                      </a:cubicBezTo>
                      <a:cubicBezTo>
                        <a:pt x="43182" y="418781"/>
                        <a:pt x="41748" y="413863"/>
                        <a:pt x="50006" y="411957"/>
                      </a:cubicBezTo>
                      <a:cubicBezTo>
                        <a:pt x="57779" y="410163"/>
                        <a:pt x="65881" y="410369"/>
                        <a:pt x="73819" y="409575"/>
                      </a:cubicBezTo>
                      <a:cubicBezTo>
                        <a:pt x="74441" y="409419"/>
                        <a:pt x="88934" y="406055"/>
                        <a:pt x="90487" y="404813"/>
                      </a:cubicBezTo>
                      <a:cubicBezTo>
                        <a:pt x="92722" y="403025"/>
                        <a:pt x="93226" y="399693"/>
                        <a:pt x="95250" y="397669"/>
                      </a:cubicBezTo>
                      <a:cubicBezTo>
                        <a:pt x="97274" y="395645"/>
                        <a:pt x="100013" y="394494"/>
                        <a:pt x="102394" y="392907"/>
                      </a:cubicBezTo>
                      <a:cubicBezTo>
                        <a:pt x="103188" y="390526"/>
                        <a:pt x="104775" y="388273"/>
                        <a:pt x="104775" y="385763"/>
                      </a:cubicBezTo>
                      <a:cubicBezTo>
                        <a:pt x="104775" y="379414"/>
                        <a:pt x="98426" y="377824"/>
                        <a:pt x="104775" y="371475"/>
                      </a:cubicBezTo>
                      <a:cubicBezTo>
                        <a:pt x="106550" y="369700"/>
                        <a:pt x="109538" y="369888"/>
                        <a:pt x="111919" y="369094"/>
                      </a:cubicBezTo>
                      <a:cubicBezTo>
                        <a:pt x="115888" y="369888"/>
                        <a:pt x="119899" y="370493"/>
                        <a:pt x="123825" y="371475"/>
                      </a:cubicBezTo>
                      <a:cubicBezTo>
                        <a:pt x="126260" y="372084"/>
                        <a:pt x="128474" y="374134"/>
                        <a:pt x="130969" y="373857"/>
                      </a:cubicBezTo>
                      <a:cubicBezTo>
                        <a:pt x="141167" y="372724"/>
                        <a:pt x="144958" y="369293"/>
                        <a:pt x="152400" y="364332"/>
                      </a:cubicBezTo>
                      <a:cubicBezTo>
                        <a:pt x="172159" y="370917"/>
                        <a:pt x="141072" y="359860"/>
                        <a:pt x="173831" y="376238"/>
                      </a:cubicBezTo>
                      <a:cubicBezTo>
                        <a:pt x="185601" y="382123"/>
                        <a:pt x="179989" y="379877"/>
                        <a:pt x="190500" y="383382"/>
                      </a:cubicBezTo>
                      <a:cubicBezTo>
                        <a:pt x="192881" y="385763"/>
                        <a:pt x="195087" y="388334"/>
                        <a:pt x="197644" y="390525"/>
                      </a:cubicBezTo>
                      <a:cubicBezTo>
                        <a:pt x="200657" y="393108"/>
                        <a:pt x="203723" y="395700"/>
                        <a:pt x="207169" y="397669"/>
                      </a:cubicBezTo>
                      <a:cubicBezTo>
                        <a:pt x="209348" y="398914"/>
                        <a:pt x="211819" y="399757"/>
                        <a:pt x="214312" y="400050"/>
                      </a:cubicBezTo>
                      <a:cubicBezTo>
                        <a:pt x="225377" y="401352"/>
                        <a:pt x="236537" y="401638"/>
                        <a:pt x="247650" y="402432"/>
                      </a:cubicBezTo>
                      <a:cubicBezTo>
                        <a:pt x="253460" y="404368"/>
                        <a:pt x="257321" y="404959"/>
                        <a:pt x="261937" y="409575"/>
                      </a:cubicBezTo>
                      <a:cubicBezTo>
                        <a:pt x="272708" y="420346"/>
                        <a:pt x="259937" y="414465"/>
                        <a:pt x="273844" y="419100"/>
                      </a:cubicBezTo>
                      <a:cubicBezTo>
                        <a:pt x="297905" y="455192"/>
                        <a:pt x="271869" y="418161"/>
                        <a:pt x="290512" y="440532"/>
                      </a:cubicBezTo>
                      <a:cubicBezTo>
                        <a:pt x="292344" y="442730"/>
                        <a:pt x="293443" y="445477"/>
                        <a:pt x="295275" y="447675"/>
                      </a:cubicBezTo>
                      <a:cubicBezTo>
                        <a:pt x="297431" y="450262"/>
                        <a:pt x="300263" y="452232"/>
                        <a:pt x="302419" y="454819"/>
                      </a:cubicBezTo>
                      <a:cubicBezTo>
                        <a:pt x="304251" y="457018"/>
                        <a:pt x="306019" y="459348"/>
                        <a:pt x="307181" y="461963"/>
                      </a:cubicBezTo>
                      <a:cubicBezTo>
                        <a:pt x="309220" y="466550"/>
                        <a:pt x="311944" y="476250"/>
                        <a:pt x="311944" y="476250"/>
                      </a:cubicBezTo>
                      <a:cubicBezTo>
                        <a:pt x="312738" y="481013"/>
                        <a:pt x="311309" y="486768"/>
                        <a:pt x="314325" y="490538"/>
                      </a:cubicBezTo>
                      <a:cubicBezTo>
                        <a:pt x="315893" y="492498"/>
                        <a:pt x="319275" y="489376"/>
                        <a:pt x="321469" y="488157"/>
                      </a:cubicBezTo>
                      <a:cubicBezTo>
                        <a:pt x="326472" y="485377"/>
                        <a:pt x="335756" y="478632"/>
                        <a:pt x="335756" y="478632"/>
                      </a:cubicBezTo>
                      <a:lnTo>
                        <a:pt x="342900" y="500063"/>
                      </a:lnTo>
                      <a:cubicBezTo>
                        <a:pt x="343694" y="502444"/>
                        <a:pt x="344789" y="504746"/>
                        <a:pt x="345281" y="507207"/>
                      </a:cubicBezTo>
                      <a:cubicBezTo>
                        <a:pt x="347043" y="516018"/>
                        <a:pt x="347988" y="526582"/>
                        <a:pt x="354806" y="533400"/>
                      </a:cubicBezTo>
                      <a:cubicBezTo>
                        <a:pt x="356830" y="535424"/>
                        <a:pt x="359569" y="536575"/>
                        <a:pt x="361950" y="538163"/>
                      </a:cubicBezTo>
                      <a:cubicBezTo>
                        <a:pt x="363537" y="540544"/>
                        <a:pt x="364285" y="543790"/>
                        <a:pt x="366712" y="545307"/>
                      </a:cubicBezTo>
                      <a:cubicBezTo>
                        <a:pt x="370969" y="547968"/>
                        <a:pt x="381000" y="550069"/>
                        <a:pt x="381000" y="550069"/>
                      </a:cubicBezTo>
                      <a:cubicBezTo>
                        <a:pt x="400052" y="562771"/>
                        <a:pt x="377031" y="546100"/>
                        <a:pt x="392906" y="561975"/>
                      </a:cubicBezTo>
                      <a:cubicBezTo>
                        <a:pt x="397523" y="566592"/>
                        <a:pt x="401382" y="567182"/>
                        <a:pt x="407194" y="569119"/>
                      </a:cubicBezTo>
                      <a:cubicBezTo>
                        <a:pt x="420850" y="589607"/>
                        <a:pt x="404471" y="563676"/>
                        <a:pt x="414337" y="583407"/>
                      </a:cubicBezTo>
                      <a:cubicBezTo>
                        <a:pt x="415617" y="585967"/>
                        <a:pt x="417512" y="588169"/>
                        <a:pt x="419100" y="590550"/>
                      </a:cubicBezTo>
                      <a:cubicBezTo>
                        <a:pt x="419894" y="594519"/>
                        <a:pt x="418619" y="599595"/>
                        <a:pt x="421481" y="602457"/>
                      </a:cubicBezTo>
                      <a:cubicBezTo>
                        <a:pt x="423452" y="604428"/>
                        <a:pt x="435530" y="595473"/>
                        <a:pt x="435769" y="595313"/>
                      </a:cubicBezTo>
                      <a:cubicBezTo>
                        <a:pt x="442913" y="596107"/>
                        <a:pt x="450152" y="596284"/>
                        <a:pt x="457200" y="597694"/>
                      </a:cubicBezTo>
                      <a:cubicBezTo>
                        <a:pt x="462123" y="598679"/>
                        <a:pt x="466725" y="600869"/>
                        <a:pt x="471487" y="602457"/>
                      </a:cubicBezTo>
                      <a:cubicBezTo>
                        <a:pt x="481348" y="605744"/>
                        <a:pt x="476540" y="603444"/>
                        <a:pt x="485775" y="609600"/>
                      </a:cubicBezTo>
                      <a:cubicBezTo>
                        <a:pt x="487362" y="611981"/>
                        <a:pt x="489257" y="614184"/>
                        <a:pt x="490537" y="616744"/>
                      </a:cubicBezTo>
                      <a:cubicBezTo>
                        <a:pt x="492247" y="620165"/>
                        <a:pt x="494535" y="630355"/>
                        <a:pt x="495300" y="633413"/>
                      </a:cubicBezTo>
                      <a:cubicBezTo>
                        <a:pt x="496018" y="640592"/>
                        <a:pt x="493955" y="657578"/>
                        <a:pt x="502444" y="664369"/>
                      </a:cubicBezTo>
                      <a:cubicBezTo>
                        <a:pt x="504404" y="665937"/>
                        <a:pt x="507206" y="665956"/>
                        <a:pt x="509587" y="666750"/>
                      </a:cubicBezTo>
                      <a:cubicBezTo>
                        <a:pt x="511968" y="668338"/>
                        <a:pt x="515214" y="669086"/>
                        <a:pt x="516731" y="671513"/>
                      </a:cubicBezTo>
                      <a:cubicBezTo>
                        <a:pt x="519392" y="675770"/>
                        <a:pt x="518709" y="681623"/>
                        <a:pt x="521494" y="685800"/>
                      </a:cubicBezTo>
                      <a:lnTo>
                        <a:pt x="531019" y="700088"/>
                      </a:lnTo>
                      <a:cubicBezTo>
                        <a:pt x="531020" y="700090"/>
                        <a:pt x="540541" y="714374"/>
                        <a:pt x="540544" y="714375"/>
                      </a:cubicBezTo>
                      <a:cubicBezTo>
                        <a:pt x="542925" y="715169"/>
                        <a:pt x="545493" y="715538"/>
                        <a:pt x="547687" y="716757"/>
                      </a:cubicBezTo>
                      <a:cubicBezTo>
                        <a:pt x="552691" y="719537"/>
                        <a:pt x="561975" y="726282"/>
                        <a:pt x="561975" y="726282"/>
                      </a:cubicBezTo>
                      <a:cubicBezTo>
                        <a:pt x="563562" y="723901"/>
                        <a:pt x="565832" y="721853"/>
                        <a:pt x="566737" y="719138"/>
                      </a:cubicBezTo>
                      <a:cubicBezTo>
                        <a:pt x="569687" y="710287"/>
                        <a:pt x="567928" y="703661"/>
                        <a:pt x="571500" y="695325"/>
                      </a:cubicBezTo>
                      <a:cubicBezTo>
                        <a:pt x="573257" y="691225"/>
                        <a:pt x="579974" y="683326"/>
                        <a:pt x="583406" y="681038"/>
                      </a:cubicBezTo>
                      <a:cubicBezTo>
                        <a:pt x="585495" y="679646"/>
                        <a:pt x="588243" y="679646"/>
                        <a:pt x="590550" y="678657"/>
                      </a:cubicBezTo>
                      <a:cubicBezTo>
                        <a:pt x="607985" y="671185"/>
                        <a:pt x="592037" y="675903"/>
                        <a:pt x="609600" y="671513"/>
                      </a:cubicBezTo>
                      <a:cubicBezTo>
                        <a:pt x="627117" y="675016"/>
                        <a:pt x="618141" y="671649"/>
                        <a:pt x="635794" y="683419"/>
                      </a:cubicBezTo>
                      <a:lnTo>
                        <a:pt x="642937" y="688182"/>
                      </a:lnTo>
                      <a:lnTo>
                        <a:pt x="650081" y="692944"/>
                      </a:lnTo>
                      <a:cubicBezTo>
                        <a:pt x="652462" y="691357"/>
                        <a:pt x="655201" y="690206"/>
                        <a:pt x="657225" y="688182"/>
                      </a:cubicBezTo>
                      <a:cubicBezTo>
                        <a:pt x="659249" y="686158"/>
                        <a:pt x="660825" y="683653"/>
                        <a:pt x="661987" y="681038"/>
                      </a:cubicBezTo>
                      <a:cubicBezTo>
                        <a:pt x="668763" y="665791"/>
                        <a:pt x="665174" y="669351"/>
                        <a:pt x="669131" y="654844"/>
                      </a:cubicBezTo>
                      <a:cubicBezTo>
                        <a:pt x="670452" y="650001"/>
                        <a:pt x="671109" y="644734"/>
                        <a:pt x="673894" y="640557"/>
                      </a:cubicBezTo>
                      <a:lnTo>
                        <a:pt x="683419" y="626269"/>
                      </a:lnTo>
                      <a:cubicBezTo>
                        <a:pt x="686866" y="615926"/>
                        <a:pt x="687739" y="616857"/>
                        <a:pt x="683419" y="602457"/>
                      </a:cubicBezTo>
                      <a:cubicBezTo>
                        <a:pt x="682597" y="599716"/>
                        <a:pt x="681083" y="596830"/>
                        <a:pt x="678656" y="595313"/>
                      </a:cubicBezTo>
                      <a:cubicBezTo>
                        <a:pt x="674399" y="592652"/>
                        <a:pt x="669131" y="592138"/>
                        <a:pt x="664369" y="590550"/>
                      </a:cubicBezTo>
                      <a:lnTo>
                        <a:pt x="657225" y="588169"/>
                      </a:lnTo>
                      <a:lnTo>
                        <a:pt x="647700" y="602457"/>
                      </a:lnTo>
                      <a:lnTo>
                        <a:pt x="642937" y="609600"/>
                      </a:lnTo>
                      <a:cubicBezTo>
                        <a:pt x="642143" y="611981"/>
                        <a:pt x="642331" y="614969"/>
                        <a:pt x="640556" y="616744"/>
                      </a:cubicBezTo>
                      <a:cubicBezTo>
                        <a:pt x="635794" y="621506"/>
                        <a:pt x="631031" y="618331"/>
                        <a:pt x="626269" y="616744"/>
                      </a:cubicBezTo>
                      <a:cubicBezTo>
                        <a:pt x="619126" y="606030"/>
                        <a:pt x="619521" y="602655"/>
                        <a:pt x="609600" y="597694"/>
                      </a:cubicBezTo>
                      <a:cubicBezTo>
                        <a:pt x="607355" y="596571"/>
                        <a:pt x="604837" y="596107"/>
                        <a:pt x="602456" y="595313"/>
                      </a:cubicBezTo>
                      <a:cubicBezTo>
                        <a:pt x="598942" y="590041"/>
                        <a:pt x="596051" y="584692"/>
                        <a:pt x="590550" y="581025"/>
                      </a:cubicBezTo>
                      <a:cubicBezTo>
                        <a:pt x="588461" y="579633"/>
                        <a:pt x="585787" y="579438"/>
                        <a:pt x="583406" y="578644"/>
                      </a:cubicBezTo>
                      <a:cubicBezTo>
                        <a:pt x="576015" y="583571"/>
                        <a:pt x="574655" y="585788"/>
                        <a:pt x="564356" y="585788"/>
                      </a:cubicBezTo>
                      <a:cubicBezTo>
                        <a:pt x="561846" y="585788"/>
                        <a:pt x="559593" y="584201"/>
                        <a:pt x="557212" y="583407"/>
                      </a:cubicBezTo>
                      <a:cubicBezTo>
                        <a:pt x="554831" y="581819"/>
                        <a:pt x="551953" y="580798"/>
                        <a:pt x="550069" y="578644"/>
                      </a:cubicBezTo>
                      <a:cubicBezTo>
                        <a:pt x="546300" y="574336"/>
                        <a:pt x="540544" y="564357"/>
                        <a:pt x="540544" y="564357"/>
                      </a:cubicBezTo>
                      <a:cubicBezTo>
                        <a:pt x="567743" y="546221"/>
                        <a:pt x="532760" y="567742"/>
                        <a:pt x="614362" y="557213"/>
                      </a:cubicBezTo>
                      <a:cubicBezTo>
                        <a:pt x="617702" y="556782"/>
                        <a:pt x="619438" y="552727"/>
                        <a:pt x="621506" y="550069"/>
                      </a:cubicBezTo>
                      <a:cubicBezTo>
                        <a:pt x="625020" y="545551"/>
                        <a:pt x="631031" y="535782"/>
                        <a:pt x="631031" y="535782"/>
                      </a:cubicBezTo>
                      <a:cubicBezTo>
                        <a:pt x="635307" y="522955"/>
                        <a:pt x="639033" y="518878"/>
                        <a:pt x="633412" y="504825"/>
                      </a:cubicBezTo>
                      <a:cubicBezTo>
                        <a:pt x="632161" y="501699"/>
                        <a:pt x="628650" y="500063"/>
                        <a:pt x="626269" y="497682"/>
                      </a:cubicBezTo>
                      <a:cubicBezTo>
                        <a:pt x="642651" y="492219"/>
                        <a:pt x="622845" y="497682"/>
                        <a:pt x="652462" y="497682"/>
                      </a:cubicBezTo>
                      <a:cubicBezTo>
                        <a:pt x="658075" y="497682"/>
                        <a:pt x="663575" y="496094"/>
                        <a:pt x="669131" y="495300"/>
                      </a:cubicBezTo>
                      <a:cubicBezTo>
                        <a:pt x="671512" y="494506"/>
                        <a:pt x="675481" y="495300"/>
                        <a:pt x="676275" y="492919"/>
                      </a:cubicBezTo>
                      <a:cubicBezTo>
                        <a:pt x="678564" y="486053"/>
                        <a:pt x="672440" y="478832"/>
                        <a:pt x="669131" y="473869"/>
                      </a:cubicBezTo>
                      <a:cubicBezTo>
                        <a:pt x="685515" y="468409"/>
                        <a:pt x="665706" y="473869"/>
                        <a:pt x="695325" y="473869"/>
                      </a:cubicBezTo>
                      <a:cubicBezTo>
                        <a:pt x="710427" y="473869"/>
                        <a:pt x="725488" y="472282"/>
                        <a:pt x="740569" y="471488"/>
                      </a:cubicBezTo>
                      <a:cubicBezTo>
                        <a:pt x="742950" y="469900"/>
                        <a:pt x="745924" y="468960"/>
                        <a:pt x="747712" y="466725"/>
                      </a:cubicBezTo>
                      <a:cubicBezTo>
                        <a:pt x="749280" y="464765"/>
                        <a:pt x="748553" y="461563"/>
                        <a:pt x="750094" y="459582"/>
                      </a:cubicBezTo>
                      <a:cubicBezTo>
                        <a:pt x="754229" y="454266"/>
                        <a:pt x="759619" y="450057"/>
                        <a:pt x="764381" y="445294"/>
                      </a:cubicBezTo>
                      <a:lnTo>
                        <a:pt x="764381" y="445294"/>
                      </a:lnTo>
                      <a:cubicBezTo>
                        <a:pt x="767556" y="443707"/>
                        <a:pt x="770824" y="442293"/>
                        <a:pt x="773906" y="440532"/>
                      </a:cubicBezTo>
                      <a:cubicBezTo>
                        <a:pt x="776391" y="439112"/>
                        <a:pt x="778435" y="436931"/>
                        <a:pt x="781050" y="435769"/>
                      </a:cubicBezTo>
                      <a:cubicBezTo>
                        <a:pt x="785637" y="433730"/>
                        <a:pt x="795337" y="431007"/>
                        <a:pt x="795337" y="431007"/>
                      </a:cubicBezTo>
                      <a:cubicBezTo>
                        <a:pt x="796496" y="429268"/>
                        <a:pt x="803577" y="420006"/>
                        <a:pt x="802481" y="416719"/>
                      </a:cubicBezTo>
                      <a:cubicBezTo>
                        <a:pt x="797945" y="403113"/>
                        <a:pt x="789554" y="400164"/>
                        <a:pt x="778669" y="392907"/>
                      </a:cubicBezTo>
                      <a:cubicBezTo>
                        <a:pt x="769436" y="386751"/>
                        <a:pt x="774241" y="389049"/>
                        <a:pt x="764381" y="385763"/>
                      </a:cubicBezTo>
                      <a:cubicBezTo>
                        <a:pt x="762000" y="384175"/>
                        <a:pt x="759261" y="383024"/>
                        <a:pt x="757237" y="381000"/>
                      </a:cubicBezTo>
                      <a:cubicBezTo>
                        <a:pt x="755214" y="378977"/>
                        <a:pt x="754629" y="375741"/>
                        <a:pt x="752475" y="373857"/>
                      </a:cubicBezTo>
                      <a:cubicBezTo>
                        <a:pt x="748167" y="370088"/>
                        <a:pt x="738187" y="364332"/>
                        <a:pt x="738187" y="364332"/>
                      </a:cubicBezTo>
                      <a:cubicBezTo>
                        <a:pt x="718575" y="370869"/>
                        <a:pt x="728869" y="368384"/>
                        <a:pt x="707231" y="371475"/>
                      </a:cubicBezTo>
                      <a:cubicBezTo>
                        <a:pt x="701246" y="389431"/>
                        <a:pt x="709319" y="367298"/>
                        <a:pt x="700087" y="385763"/>
                      </a:cubicBezTo>
                      <a:cubicBezTo>
                        <a:pt x="698964" y="388008"/>
                        <a:pt x="698925" y="390713"/>
                        <a:pt x="697706" y="392907"/>
                      </a:cubicBezTo>
                      <a:cubicBezTo>
                        <a:pt x="693129" y="401146"/>
                        <a:pt x="688218" y="408354"/>
                        <a:pt x="681037" y="414338"/>
                      </a:cubicBezTo>
                      <a:cubicBezTo>
                        <a:pt x="677629" y="417178"/>
                        <a:pt x="671501" y="421102"/>
                        <a:pt x="666750" y="421482"/>
                      </a:cubicBezTo>
                      <a:cubicBezTo>
                        <a:pt x="649325" y="422876"/>
                        <a:pt x="631825" y="423069"/>
                        <a:pt x="614362" y="423863"/>
                      </a:cubicBezTo>
                      <a:cubicBezTo>
                        <a:pt x="611981" y="423069"/>
                        <a:pt x="608994" y="423257"/>
                        <a:pt x="607219" y="421482"/>
                      </a:cubicBezTo>
                      <a:cubicBezTo>
                        <a:pt x="603172" y="417434"/>
                        <a:pt x="597694" y="407194"/>
                        <a:pt x="597694" y="407194"/>
                      </a:cubicBezTo>
                      <a:cubicBezTo>
                        <a:pt x="596285" y="397335"/>
                        <a:pt x="600043" y="388144"/>
                        <a:pt x="588169" y="388144"/>
                      </a:cubicBezTo>
                      <a:cubicBezTo>
                        <a:pt x="585659" y="388144"/>
                        <a:pt x="583406" y="389731"/>
                        <a:pt x="581025" y="390525"/>
                      </a:cubicBezTo>
                      <a:cubicBezTo>
                        <a:pt x="570584" y="388785"/>
                        <a:pt x="565151" y="390725"/>
                        <a:pt x="559594" y="381000"/>
                      </a:cubicBezTo>
                      <a:cubicBezTo>
                        <a:pt x="557970" y="378158"/>
                        <a:pt x="558006" y="374650"/>
                        <a:pt x="557212" y="371475"/>
                      </a:cubicBezTo>
                      <a:cubicBezTo>
                        <a:pt x="562171" y="351646"/>
                        <a:pt x="556133" y="371255"/>
                        <a:pt x="564356" y="354807"/>
                      </a:cubicBezTo>
                      <a:cubicBezTo>
                        <a:pt x="565478" y="352562"/>
                        <a:pt x="565345" y="349752"/>
                        <a:pt x="566737" y="347663"/>
                      </a:cubicBezTo>
                      <a:cubicBezTo>
                        <a:pt x="568605" y="344861"/>
                        <a:pt x="571500" y="342900"/>
                        <a:pt x="573881" y="340519"/>
                      </a:cubicBezTo>
                      <a:cubicBezTo>
                        <a:pt x="574675" y="338138"/>
                        <a:pt x="575139" y="335620"/>
                        <a:pt x="576262" y="333375"/>
                      </a:cubicBezTo>
                      <a:cubicBezTo>
                        <a:pt x="577542" y="330815"/>
                        <a:pt x="579863" y="328847"/>
                        <a:pt x="581025" y="326232"/>
                      </a:cubicBezTo>
                      <a:cubicBezTo>
                        <a:pt x="583064" y="321644"/>
                        <a:pt x="584199" y="316707"/>
                        <a:pt x="585787" y="311944"/>
                      </a:cubicBezTo>
                      <a:lnTo>
                        <a:pt x="588169" y="304800"/>
                      </a:lnTo>
                      <a:cubicBezTo>
                        <a:pt x="588963" y="299244"/>
                        <a:pt x="589697" y="293679"/>
                        <a:pt x="590550" y="288132"/>
                      </a:cubicBezTo>
                      <a:cubicBezTo>
                        <a:pt x="591284" y="283360"/>
                        <a:pt x="592248" y="278624"/>
                        <a:pt x="592931" y="273844"/>
                      </a:cubicBezTo>
                      <a:cubicBezTo>
                        <a:pt x="593917" y="266940"/>
                        <a:pt x="593957" y="255123"/>
                        <a:pt x="597694" y="247650"/>
                      </a:cubicBezTo>
                      <a:cubicBezTo>
                        <a:pt x="598974" y="245091"/>
                        <a:pt x="600869" y="242888"/>
                        <a:pt x="602456" y="240507"/>
                      </a:cubicBezTo>
                      <a:cubicBezTo>
                        <a:pt x="603787" y="235181"/>
                        <a:pt x="607280" y="220174"/>
                        <a:pt x="609600" y="216694"/>
                      </a:cubicBezTo>
                      <a:lnTo>
                        <a:pt x="619125" y="202407"/>
                      </a:lnTo>
                      <a:cubicBezTo>
                        <a:pt x="620712" y="200026"/>
                        <a:pt x="621863" y="197287"/>
                        <a:pt x="623887" y="195263"/>
                      </a:cubicBezTo>
                      <a:cubicBezTo>
                        <a:pt x="630517" y="188633"/>
                        <a:pt x="642518" y="174764"/>
                        <a:pt x="652462" y="171450"/>
                      </a:cubicBezTo>
                      <a:lnTo>
                        <a:pt x="659606" y="169069"/>
                      </a:lnTo>
                      <a:cubicBezTo>
                        <a:pt x="661194" y="166688"/>
                        <a:pt x="662537" y="164124"/>
                        <a:pt x="664369" y="161925"/>
                      </a:cubicBezTo>
                      <a:cubicBezTo>
                        <a:pt x="666525" y="159338"/>
                        <a:pt x="670958" y="158103"/>
                        <a:pt x="671512" y="154782"/>
                      </a:cubicBezTo>
                      <a:cubicBezTo>
                        <a:pt x="672694" y="147692"/>
                        <a:pt x="670541" y="140398"/>
                        <a:pt x="669131" y="133350"/>
                      </a:cubicBezTo>
                      <a:cubicBezTo>
                        <a:pt x="668147" y="128428"/>
                        <a:pt x="668546" y="121847"/>
                        <a:pt x="664369" y="119063"/>
                      </a:cubicBezTo>
                      <a:cubicBezTo>
                        <a:pt x="651572" y="110532"/>
                        <a:pt x="653942" y="110301"/>
                        <a:pt x="642937" y="107157"/>
                      </a:cubicBezTo>
                      <a:cubicBezTo>
                        <a:pt x="639790" y="106258"/>
                        <a:pt x="636587" y="105569"/>
                        <a:pt x="633412" y="104775"/>
                      </a:cubicBezTo>
                      <a:cubicBezTo>
                        <a:pt x="634206" y="96838"/>
                        <a:pt x="634581" y="88847"/>
                        <a:pt x="635794" y="80963"/>
                      </a:cubicBezTo>
                      <a:cubicBezTo>
                        <a:pt x="636176" y="78482"/>
                        <a:pt x="636783" y="75908"/>
                        <a:pt x="638175" y="73819"/>
                      </a:cubicBezTo>
                      <a:cubicBezTo>
                        <a:pt x="640043" y="71017"/>
                        <a:pt x="642732" y="68831"/>
                        <a:pt x="645319" y="66675"/>
                      </a:cubicBezTo>
                      <a:cubicBezTo>
                        <a:pt x="647517" y="64843"/>
                        <a:pt x="650081" y="63500"/>
                        <a:pt x="652462" y="61913"/>
                      </a:cubicBezTo>
                      <a:cubicBezTo>
                        <a:pt x="653256" y="59532"/>
                        <a:pt x="653452" y="56858"/>
                        <a:pt x="654844" y="54769"/>
                      </a:cubicBezTo>
                      <a:cubicBezTo>
                        <a:pt x="656712" y="51967"/>
                        <a:pt x="659831" y="50212"/>
                        <a:pt x="661987" y="47625"/>
                      </a:cubicBezTo>
                      <a:cubicBezTo>
                        <a:pt x="663819" y="45427"/>
                        <a:pt x="665162" y="42863"/>
                        <a:pt x="666750" y="40482"/>
                      </a:cubicBezTo>
                      <a:cubicBezTo>
                        <a:pt x="667544" y="38101"/>
                        <a:pt x="668838" y="35831"/>
                        <a:pt x="669131" y="33338"/>
                      </a:cubicBezTo>
                      <a:cubicBezTo>
                        <a:pt x="670433" y="22273"/>
                        <a:pt x="671512" y="0"/>
                        <a:pt x="671512" y="0"/>
                      </a:cubicBezTo>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18" name="Полилиния 117"/>
                <p:cNvSpPr/>
                <p:nvPr/>
              </p:nvSpPr>
              <p:spPr>
                <a:xfrm rot="5400000">
                  <a:off x="4100586" y="2177009"/>
                  <a:ext cx="550054" cy="678611"/>
                </a:xfrm>
                <a:custGeom>
                  <a:avLst/>
                  <a:gdLst>
                    <a:gd name="connsiteX0" fmla="*/ 340518 w 550068"/>
                    <a:gd name="connsiteY0" fmla="*/ 33337 h 678656"/>
                    <a:gd name="connsiteX1" fmla="*/ 338137 w 550068"/>
                    <a:gd name="connsiteY1" fmla="*/ 66675 h 678656"/>
                    <a:gd name="connsiteX2" fmla="*/ 335756 w 550068"/>
                    <a:gd name="connsiteY2" fmla="*/ 73819 h 678656"/>
                    <a:gd name="connsiteX3" fmla="*/ 328612 w 550068"/>
                    <a:gd name="connsiteY3" fmla="*/ 76200 h 678656"/>
                    <a:gd name="connsiteX4" fmla="*/ 326231 w 550068"/>
                    <a:gd name="connsiteY4" fmla="*/ 83344 h 678656"/>
                    <a:gd name="connsiteX5" fmla="*/ 330993 w 550068"/>
                    <a:gd name="connsiteY5" fmla="*/ 97631 h 678656"/>
                    <a:gd name="connsiteX6" fmla="*/ 333375 w 550068"/>
                    <a:gd name="connsiteY6" fmla="*/ 107156 h 678656"/>
                    <a:gd name="connsiteX7" fmla="*/ 330993 w 550068"/>
                    <a:gd name="connsiteY7" fmla="*/ 152400 h 678656"/>
                    <a:gd name="connsiteX8" fmla="*/ 328612 w 550068"/>
                    <a:gd name="connsiteY8" fmla="*/ 159544 h 678656"/>
                    <a:gd name="connsiteX9" fmla="*/ 319087 w 550068"/>
                    <a:gd name="connsiteY9" fmla="*/ 173831 h 678656"/>
                    <a:gd name="connsiteX10" fmla="*/ 321468 w 550068"/>
                    <a:gd name="connsiteY10" fmla="*/ 185737 h 678656"/>
                    <a:gd name="connsiteX11" fmla="*/ 326231 w 550068"/>
                    <a:gd name="connsiteY11" fmla="*/ 200025 h 678656"/>
                    <a:gd name="connsiteX12" fmla="*/ 328612 w 550068"/>
                    <a:gd name="connsiteY12" fmla="*/ 207169 h 678656"/>
                    <a:gd name="connsiteX13" fmla="*/ 330993 w 550068"/>
                    <a:gd name="connsiteY13" fmla="*/ 219075 h 678656"/>
                    <a:gd name="connsiteX14" fmla="*/ 333375 w 550068"/>
                    <a:gd name="connsiteY14" fmla="*/ 240506 h 678656"/>
                    <a:gd name="connsiteX15" fmla="*/ 342900 w 550068"/>
                    <a:gd name="connsiteY15" fmla="*/ 250031 h 678656"/>
                    <a:gd name="connsiteX16" fmla="*/ 352425 w 550068"/>
                    <a:gd name="connsiteY16" fmla="*/ 264319 h 678656"/>
                    <a:gd name="connsiteX17" fmla="*/ 345281 w 550068"/>
                    <a:gd name="connsiteY17" fmla="*/ 280987 h 678656"/>
                    <a:gd name="connsiteX18" fmla="*/ 338137 w 550068"/>
                    <a:gd name="connsiteY18" fmla="*/ 283369 h 678656"/>
                    <a:gd name="connsiteX19" fmla="*/ 330993 w 550068"/>
                    <a:gd name="connsiteY19" fmla="*/ 288131 h 678656"/>
                    <a:gd name="connsiteX20" fmla="*/ 323850 w 550068"/>
                    <a:gd name="connsiteY20" fmla="*/ 290512 h 678656"/>
                    <a:gd name="connsiteX21" fmla="*/ 314325 w 550068"/>
                    <a:gd name="connsiteY21" fmla="*/ 295275 h 678656"/>
                    <a:gd name="connsiteX22" fmla="*/ 300037 w 550068"/>
                    <a:gd name="connsiteY22" fmla="*/ 297656 h 678656"/>
                    <a:gd name="connsiteX23" fmla="*/ 285750 w 550068"/>
                    <a:gd name="connsiteY23" fmla="*/ 307181 h 678656"/>
                    <a:gd name="connsiteX24" fmla="*/ 295275 w 550068"/>
                    <a:gd name="connsiteY24" fmla="*/ 328612 h 678656"/>
                    <a:gd name="connsiteX25" fmla="*/ 292893 w 550068"/>
                    <a:gd name="connsiteY25" fmla="*/ 338137 h 678656"/>
                    <a:gd name="connsiteX26" fmla="*/ 288131 w 550068"/>
                    <a:gd name="connsiteY26" fmla="*/ 345281 h 678656"/>
                    <a:gd name="connsiteX27" fmla="*/ 269081 w 550068"/>
                    <a:gd name="connsiteY27" fmla="*/ 350044 h 678656"/>
                    <a:gd name="connsiteX28" fmla="*/ 259556 w 550068"/>
                    <a:gd name="connsiteY28" fmla="*/ 347662 h 678656"/>
                    <a:gd name="connsiteX29" fmla="*/ 252412 w 550068"/>
                    <a:gd name="connsiteY29" fmla="*/ 333375 h 678656"/>
                    <a:gd name="connsiteX30" fmla="*/ 247650 w 550068"/>
                    <a:gd name="connsiteY30" fmla="*/ 326231 h 678656"/>
                    <a:gd name="connsiteX31" fmla="*/ 240506 w 550068"/>
                    <a:gd name="connsiteY31" fmla="*/ 319087 h 678656"/>
                    <a:gd name="connsiteX32" fmla="*/ 223837 w 550068"/>
                    <a:gd name="connsiteY32" fmla="*/ 314325 h 678656"/>
                    <a:gd name="connsiteX33" fmla="*/ 209550 w 550068"/>
                    <a:gd name="connsiteY33" fmla="*/ 316706 h 678656"/>
                    <a:gd name="connsiteX34" fmla="*/ 216693 w 550068"/>
                    <a:gd name="connsiteY34" fmla="*/ 340519 h 678656"/>
                    <a:gd name="connsiteX35" fmla="*/ 230981 w 550068"/>
                    <a:gd name="connsiteY35" fmla="*/ 350044 h 678656"/>
                    <a:gd name="connsiteX36" fmla="*/ 238125 w 550068"/>
                    <a:gd name="connsiteY36" fmla="*/ 354806 h 678656"/>
                    <a:gd name="connsiteX37" fmla="*/ 254793 w 550068"/>
                    <a:gd name="connsiteY37" fmla="*/ 359569 h 678656"/>
                    <a:gd name="connsiteX38" fmla="*/ 266700 w 550068"/>
                    <a:gd name="connsiteY38" fmla="*/ 373856 h 678656"/>
                    <a:gd name="connsiteX39" fmla="*/ 271462 w 550068"/>
                    <a:gd name="connsiteY39" fmla="*/ 381000 h 678656"/>
                    <a:gd name="connsiteX40" fmla="*/ 259556 w 550068"/>
                    <a:gd name="connsiteY40" fmla="*/ 400050 h 678656"/>
                    <a:gd name="connsiteX41" fmla="*/ 254793 w 550068"/>
                    <a:gd name="connsiteY41" fmla="*/ 407194 h 678656"/>
                    <a:gd name="connsiteX42" fmla="*/ 233362 w 550068"/>
                    <a:gd name="connsiteY42" fmla="*/ 419100 h 678656"/>
                    <a:gd name="connsiteX43" fmla="*/ 216693 w 550068"/>
                    <a:gd name="connsiteY43" fmla="*/ 416719 h 678656"/>
                    <a:gd name="connsiteX44" fmla="*/ 195262 w 550068"/>
                    <a:gd name="connsiteY44" fmla="*/ 397669 h 678656"/>
                    <a:gd name="connsiteX45" fmla="*/ 180975 w 550068"/>
                    <a:gd name="connsiteY45" fmla="*/ 388144 h 678656"/>
                    <a:gd name="connsiteX46" fmla="*/ 161925 w 550068"/>
                    <a:gd name="connsiteY46" fmla="*/ 390525 h 678656"/>
                    <a:gd name="connsiteX47" fmla="*/ 147637 w 550068"/>
                    <a:gd name="connsiteY47" fmla="*/ 400050 h 678656"/>
                    <a:gd name="connsiteX48" fmla="*/ 140493 w 550068"/>
                    <a:gd name="connsiteY48" fmla="*/ 414337 h 678656"/>
                    <a:gd name="connsiteX49" fmla="*/ 126206 w 550068"/>
                    <a:gd name="connsiteY49" fmla="*/ 423862 h 678656"/>
                    <a:gd name="connsiteX50" fmla="*/ 116681 w 550068"/>
                    <a:gd name="connsiteY50" fmla="*/ 421481 h 678656"/>
                    <a:gd name="connsiteX51" fmla="*/ 111918 w 550068"/>
                    <a:gd name="connsiteY51" fmla="*/ 407194 h 678656"/>
                    <a:gd name="connsiteX52" fmla="*/ 107156 w 550068"/>
                    <a:gd name="connsiteY52" fmla="*/ 385762 h 678656"/>
                    <a:gd name="connsiteX53" fmla="*/ 102393 w 550068"/>
                    <a:gd name="connsiteY53" fmla="*/ 378619 h 678656"/>
                    <a:gd name="connsiteX54" fmla="*/ 95250 w 550068"/>
                    <a:gd name="connsiteY54" fmla="*/ 361950 h 678656"/>
                    <a:gd name="connsiteX55" fmla="*/ 92868 w 550068"/>
                    <a:gd name="connsiteY55" fmla="*/ 335756 h 678656"/>
                    <a:gd name="connsiteX56" fmla="*/ 90487 w 550068"/>
                    <a:gd name="connsiteY56" fmla="*/ 328612 h 678656"/>
                    <a:gd name="connsiteX57" fmla="*/ 83343 w 550068"/>
                    <a:gd name="connsiteY57" fmla="*/ 321469 h 678656"/>
                    <a:gd name="connsiteX58" fmla="*/ 76200 w 550068"/>
                    <a:gd name="connsiteY58" fmla="*/ 319087 h 678656"/>
                    <a:gd name="connsiteX59" fmla="*/ 52387 w 550068"/>
                    <a:gd name="connsiteY59" fmla="*/ 321469 h 678656"/>
                    <a:gd name="connsiteX60" fmla="*/ 45243 w 550068"/>
                    <a:gd name="connsiteY60" fmla="*/ 328612 h 678656"/>
                    <a:gd name="connsiteX61" fmla="*/ 38100 w 550068"/>
                    <a:gd name="connsiteY61" fmla="*/ 333375 h 678656"/>
                    <a:gd name="connsiteX62" fmla="*/ 35718 w 550068"/>
                    <a:gd name="connsiteY62" fmla="*/ 340519 h 678656"/>
                    <a:gd name="connsiteX63" fmla="*/ 30956 w 550068"/>
                    <a:gd name="connsiteY63" fmla="*/ 347662 h 678656"/>
                    <a:gd name="connsiteX64" fmla="*/ 35718 w 550068"/>
                    <a:gd name="connsiteY64" fmla="*/ 361950 h 678656"/>
                    <a:gd name="connsiteX65" fmla="*/ 42862 w 550068"/>
                    <a:gd name="connsiteY65" fmla="*/ 383381 h 678656"/>
                    <a:gd name="connsiteX66" fmla="*/ 45243 w 550068"/>
                    <a:gd name="connsiteY66" fmla="*/ 390525 h 678656"/>
                    <a:gd name="connsiteX67" fmla="*/ 52387 w 550068"/>
                    <a:gd name="connsiteY67" fmla="*/ 395287 h 678656"/>
                    <a:gd name="connsiteX68" fmla="*/ 64293 w 550068"/>
                    <a:gd name="connsiteY68" fmla="*/ 409575 h 678656"/>
                    <a:gd name="connsiteX69" fmla="*/ 78581 w 550068"/>
                    <a:gd name="connsiteY69" fmla="*/ 414337 h 678656"/>
                    <a:gd name="connsiteX70" fmla="*/ 71437 w 550068"/>
                    <a:gd name="connsiteY70" fmla="*/ 438150 h 678656"/>
                    <a:gd name="connsiteX71" fmla="*/ 64293 w 550068"/>
                    <a:gd name="connsiteY71" fmla="*/ 442912 h 678656"/>
                    <a:gd name="connsiteX72" fmla="*/ 59531 w 550068"/>
                    <a:gd name="connsiteY72" fmla="*/ 450056 h 678656"/>
                    <a:gd name="connsiteX73" fmla="*/ 45243 w 550068"/>
                    <a:gd name="connsiteY73" fmla="*/ 464344 h 678656"/>
                    <a:gd name="connsiteX74" fmla="*/ 33337 w 550068"/>
                    <a:gd name="connsiteY74" fmla="*/ 476250 h 678656"/>
                    <a:gd name="connsiteX75" fmla="*/ 23812 w 550068"/>
                    <a:gd name="connsiteY75" fmla="*/ 490537 h 678656"/>
                    <a:gd name="connsiteX76" fmla="*/ 21431 w 550068"/>
                    <a:gd name="connsiteY76" fmla="*/ 497681 h 678656"/>
                    <a:gd name="connsiteX77" fmla="*/ 16668 w 550068"/>
                    <a:gd name="connsiteY77" fmla="*/ 504825 h 678656"/>
                    <a:gd name="connsiteX78" fmla="*/ 14287 w 550068"/>
                    <a:gd name="connsiteY78" fmla="*/ 526256 h 678656"/>
                    <a:gd name="connsiteX79" fmla="*/ 11906 w 550068"/>
                    <a:gd name="connsiteY79" fmla="*/ 533400 h 678656"/>
                    <a:gd name="connsiteX80" fmla="*/ 4762 w 550068"/>
                    <a:gd name="connsiteY80" fmla="*/ 538162 h 678656"/>
                    <a:gd name="connsiteX81" fmla="*/ 7143 w 550068"/>
                    <a:gd name="connsiteY81" fmla="*/ 545306 h 678656"/>
                    <a:gd name="connsiteX82" fmla="*/ 14287 w 550068"/>
                    <a:gd name="connsiteY82" fmla="*/ 550069 h 678656"/>
                    <a:gd name="connsiteX83" fmla="*/ 19050 w 550068"/>
                    <a:gd name="connsiteY83" fmla="*/ 557212 h 678656"/>
                    <a:gd name="connsiteX84" fmla="*/ 9525 w 550068"/>
                    <a:gd name="connsiteY84" fmla="*/ 569119 h 678656"/>
                    <a:gd name="connsiteX85" fmla="*/ 0 w 550068"/>
                    <a:gd name="connsiteY85" fmla="*/ 583406 h 678656"/>
                    <a:gd name="connsiteX86" fmla="*/ 2381 w 550068"/>
                    <a:gd name="connsiteY86" fmla="*/ 595312 h 678656"/>
                    <a:gd name="connsiteX87" fmla="*/ 7143 w 550068"/>
                    <a:gd name="connsiteY87" fmla="*/ 642937 h 678656"/>
                    <a:gd name="connsiteX88" fmla="*/ 11906 w 550068"/>
                    <a:gd name="connsiteY88" fmla="*/ 650081 h 678656"/>
                    <a:gd name="connsiteX89" fmla="*/ 14287 w 550068"/>
                    <a:gd name="connsiteY89" fmla="*/ 657225 h 678656"/>
                    <a:gd name="connsiteX90" fmla="*/ 28575 w 550068"/>
                    <a:gd name="connsiteY90" fmla="*/ 650081 h 678656"/>
                    <a:gd name="connsiteX91" fmla="*/ 33337 w 550068"/>
                    <a:gd name="connsiteY91" fmla="*/ 631031 h 678656"/>
                    <a:gd name="connsiteX92" fmla="*/ 38100 w 550068"/>
                    <a:gd name="connsiteY92" fmla="*/ 590550 h 678656"/>
                    <a:gd name="connsiteX93" fmla="*/ 50006 w 550068"/>
                    <a:gd name="connsiteY93" fmla="*/ 576262 h 678656"/>
                    <a:gd name="connsiteX94" fmla="*/ 66675 w 550068"/>
                    <a:gd name="connsiteY94" fmla="*/ 578644 h 678656"/>
                    <a:gd name="connsiteX95" fmla="*/ 69056 w 550068"/>
                    <a:gd name="connsiteY95" fmla="*/ 585787 h 678656"/>
                    <a:gd name="connsiteX96" fmla="*/ 71437 w 550068"/>
                    <a:gd name="connsiteY96" fmla="*/ 614362 h 678656"/>
                    <a:gd name="connsiteX97" fmla="*/ 73818 w 550068"/>
                    <a:gd name="connsiteY97" fmla="*/ 654844 h 678656"/>
                    <a:gd name="connsiteX98" fmla="*/ 78581 w 550068"/>
                    <a:gd name="connsiteY98" fmla="*/ 669131 h 678656"/>
                    <a:gd name="connsiteX99" fmla="*/ 80962 w 550068"/>
                    <a:gd name="connsiteY99" fmla="*/ 676275 h 678656"/>
                    <a:gd name="connsiteX100" fmla="*/ 88106 w 550068"/>
                    <a:gd name="connsiteY100" fmla="*/ 678656 h 678656"/>
                    <a:gd name="connsiteX101" fmla="*/ 104775 w 550068"/>
                    <a:gd name="connsiteY101" fmla="*/ 673894 h 678656"/>
                    <a:gd name="connsiteX102" fmla="*/ 111918 w 550068"/>
                    <a:gd name="connsiteY102" fmla="*/ 669131 h 678656"/>
                    <a:gd name="connsiteX103" fmla="*/ 116681 w 550068"/>
                    <a:gd name="connsiteY103" fmla="*/ 661987 h 678656"/>
                    <a:gd name="connsiteX104" fmla="*/ 126206 w 550068"/>
                    <a:gd name="connsiteY104" fmla="*/ 640556 h 678656"/>
                    <a:gd name="connsiteX105" fmla="*/ 133350 w 550068"/>
                    <a:gd name="connsiteY105" fmla="*/ 635794 h 678656"/>
                    <a:gd name="connsiteX106" fmla="*/ 138112 w 550068"/>
                    <a:gd name="connsiteY106" fmla="*/ 628650 h 678656"/>
                    <a:gd name="connsiteX107" fmla="*/ 145256 w 550068"/>
                    <a:gd name="connsiteY107" fmla="*/ 626269 h 678656"/>
                    <a:gd name="connsiteX108" fmla="*/ 152400 w 550068"/>
                    <a:gd name="connsiteY108" fmla="*/ 621506 h 678656"/>
                    <a:gd name="connsiteX109" fmla="*/ 147637 w 550068"/>
                    <a:gd name="connsiteY109" fmla="*/ 597694 h 678656"/>
                    <a:gd name="connsiteX110" fmla="*/ 142875 w 550068"/>
                    <a:gd name="connsiteY110" fmla="*/ 590550 h 678656"/>
                    <a:gd name="connsiteX111" fmla="*/ 145256 w 550068"/>
                    <a:gd name="connsiteY111" fmla="*/ 581025 h 678656"/>
                    <a:gd name="connsiteX112" fmla="*/ 161925 w 550068"/>
                    <a:gd name="connsiteY112" fmla="*/ 581025 h 678656"/>
                    <a:gd name="connsiteX113" fmla="*/ 173831 w 550068"/>
                    <a:gd name="connsiteY113" fmla="*/ 578644 h 678656"/>
                    <a:gd name="connsiteX114" fmla="*/ 178593 w 550068"/>
                    <a:gd name="connsiteY114" fmla="*/ 571500 h 678656"/>
                    <a:gd name="connsiteX115" fmla="*/ 195262 w 550068"/>
                    <a:gd name="connsiteY115" fmla="*/ 550069 h 678656"/>
                    <a:gd name="connsiteX116" fmla="*/ 200025 w 550068"/>
                    <a:gd name="connsiteY116" fmla="*/ 542925 h 678656"/>
                    <a:gd name="connsiteX117" fmla="*/ 214312 w 550068"/>
                    <a:gd name="connsiteY117" fmla="*/ 538162 h 678656"/>
                    <a:gd name="connsiteX118" fmla="*/ 221456 w 550068"/>
                    <a:gd name="connsiteY118" fmla="*/ 540544 h 678656"/>
                    <a:gd name="connsiteX119" fmla="*/ 221456 w 550068"/>
                    <a:gd name="connsiteY119" fmla="*/ 559594 h 678656"/>
                    <a:gd name="connsiteX120" fmla="*/ 219075 w 550068"/>
                    <a:gd name="connsiteY120" fmla="*/ 566737 h 678656"/>
                    <a:gd name="connsiteX121" fmla="*/ 204787 w 550068"/>
                    <a:gd name="connsiteY121" fmla="*/ 578644 h 678656"/>
                    <a:gd name="connsiteX122" fmla="*/ 192881 w 550068"/>
                    <a:gd name="connsiteY122" fmla="*/ 592931 h 678656"/>
                    <a:gd name="connsiteX123" fmla="*/ 180975 w 550068"/>
                    <a:gd name="connsiteY123" fmla="*/ 607219 h 678656"/>
                    <a:gd name="connsiteX124" fmla="*/ 178593 w 550068"/>
                    <a:gd name="connsiteY124" fmla="*/ 635794 h 678656"/>
                    <a:gd name="connsiteX125" fmla="*/ 192881 w 550068"/>
                    <a:gd name="connsiteY125" fmla="*/ 645319 h 678656"/>
                    <a:gd name="connsiteX126" fmla="*/ 195262 w 550068"/>
                    <a:gd name="connsiteY126" fmla="*/ 664369 h 678656"/>
                    <a:gd name="connsiteX127" fmla="*/ 202406 w 550068"/>
                    <a:gd name="connsiteY127" fmla="*/ 661987 h 678656"/>
                    <a:gd name="connsiteX128" fmla="*/ 211931 w 550068"/>
                    <a:gd name="connsiteY128" fmla="*/ 659606 h 678656"/>
                    <a:gd name="connsiteX129" fmla="*/ 230981 w 550068"/>
                    <a:gd name="connsiteY129" fmla="*/ 661987 h 678656"/>
                    <a:gd name="connsiteX130" fmla="*/ 245268 w 550068"/>
                    <a:gd name="connsiteY130" fmla="*/ 666750 h 678656"/>
                    <a:gd name="connsiteX131" fmla="*/ 250031 w 550068"/>
                    <a:gd name="connsiteY131" fmla="*/ 659606 h 678656"/>
                    <a:gd name="connsiteX132" fmla="*/ 254793 w 550068"/>
                    <a:gd name="connsiteY132" fmla="*/ 645319 h 678656"/>
                    <a:gd name="connsiteX133" fmla="*/ 271462 w 550068"/>
                    <a:gd name="connsiteY133" fmla="*/ 640556 h 678656"/>
                    <a:gd name="connsiteX134" fmla="*/ 278606 w 550068"/>
                    <a:gd name="connsiteY134" fmla="*/ 642937 h 678656"/>
                    <a:gd name="connsiteX135" fmla="*/ 285750 w 550068"/>
                    <a:gd name="connsiteY135" fmla="*/ 647700 h 678656"/>
                    <a:gd name="connsiteX136" fmla="*/ 295275 w 550068"/>
                    <a:gd name="connsiteY136" fmla="*/ 645319 h 678656"/>
                    <a:gd name="connsiteX137" fmla="*/ 302418 w 550068"/>
                    <a:gd name="connsiteY137" fmla="*/ 638175 h 678656"/>
                    <a:gd name="connsiteX138" fmla="*/ 302418 w 550068"/>
                    <a:gd name="connsiteY138" fmla="*/ 621506 h 678656"/>
                    <a:gd name="connsiteX139" fmla="*/ 292893 w 550068"/>
                    <a:gd name="connsiteY139" fmla="*/ 600075 h 678656"/>
                    <a:gd name="connsiteX140" fmla="*/ 304800 w 550068"/>
                    <a:gd name="connsiteY140" fmla="*/ 583406 h 678656"/>
                    <a:gd name="connsiteX141" fmla="*/ 309562 w 550068"/>
                    <a:gd name="connsiteY141" fmla="*/ 569119 h 678656"/>
                    <a:gd name="connsiteX142" fmla="*/ 311943 w 550068"/>
                    <a:gd name="connsiteY142" fmla="*/ 561975 h 678656"/>
                    <a:gd name="connsiteX143" fmla="*/ 316706 w 550068"/>
                    <a:gd name="connsiteY143" fmla="*/ 554831 h 678656"/>
                    <a:gd name="connsiteX144" fmla="*/ 321468 w 550068"/>
                    <a:gd name="connsiteY144" fmla="*/ 540544 h 678656"/>
                    <a:gd name="connsiteX145" fmla="*/ 323850 w 550068"/>
                    <a:gd name="connsiteY145" fmla="*/ 533400 h 678656"/>
                    <a:gd name="connsiteX146" fmla="*/ 321468 w 550068"/>
                    <a:gd name="connsiteY146" fmla="*/ 521494 h 678656"/>
                    <a:gd name="connsiteX147" fmla="*/ 316706 w 550068"/>
                    <a:gd name="connsiteY147" fmla="*/ 507206 h 678656"/>
                    <a:gd name="connsiteX148" fmla="*/ 319087 w 550068"/>
                    <a:gd name="connsiteY148" fmla="*/ 490537 h 678656"/>
                    <a:gd name="connsiteX149" fmla="*/ 323850 w 550068"/>
                    <a:gd name="connsiteY149" fmla="*/ 483394 h 678656"/>
                    <a:gd name="connsiteX150" fmla="*/ 338137 w 550068"/>
                    <a:gd name="connsiteY150" fmla="*/ 473869 h 678656"/>
                    <a:gd name="connsiteX151" fmla="*/ 354806 w 550068"/>
                    <a:gd name="connsiteY151" fmla="*/ 469106 h 678656"/>
                    <a:gd name="connsiteX152" fmla="*/ 376237 w 550068"/>
                    <a:gd name="connsiteY152" fmla="*/ 471487 h 678656"/>
                    <a:gd name="connsiteX153" fmla="*/ 385762 w 550068"/>
                    <a:gd name="connsiteY153" fmla="*/ 485775 h 678656"/>
                    <a:gd name="connsiteX154" fmla="*/ 392906 w 550068"/>
                    <a:gd name="connsiteY154" fmla="*/ 481012 h 678656"/>
                    <a:gd name="connsiteX155" fmla="*/ 402431 w 550068"/>
                    <a:gd name="connsiteY155" fmla="*/ 466725 h 678656"/>
                    <a:gd name="connsiteX156" fmla="*/ 409575 w 550068"/>
                    <a:gd name="connsiteY156" fmla="*/ 461962 h 678656"/>
                    <a:gd name="connsiteX157" fmla="*/ 419100 w 550068"/>
                    <a:gd name="connsiteY157" fmla="*/ 440531 h 678656"/>
                    <a:gd name="connsiteX158" fmla="*/ 421481 w 550068"/>
                    <a:gd name="connsiteY158" fmla="*/ 433387 h 678656"/>
                    <a:gd name="connsiteX159" fmla="*/ 423862 w 550068"/>
                    <a:gd name="connsiteY159" fmla="*/ 426244 h 678656"/>
                    <a:gd name="connsiteX160" fmla="*/ 428625 w 550068"/>
                    <a:gd name="connsiteY160" fmla="*/ 395287 h 678656"/>
                    <a:gd name="connsiteX161" fmla="*/ 433387 w 550068"/>
                    <a:gd name="connsiteY161" fmla="*/ 388144 h 678656"/>
                    <a:gd name="connsiteX162" fmla="*/ 428625 w 550068"/>
                    <a:gd name="connsiteY162" fmla="*/ 381000 h 678656"/>
                    <a:gd name="connsiteX163" fmla="*/ 421481 w 550068"/>
                    <a:gd name="connsiteY163" fmla="*/ 373856 h 678656"/>
                    <a:gd name="connsiteX164" fmla="*/ 428625 w 550068"/>
                    <a:gd name="connsiteY164" fmla="*/ 371475 h 678656"/>
                    <a:gd name="connsiteX165" fmla="*/ 447675 w 550068"/>
                    <a:gd name="connsiteY165" fmla="*/ 369094 h 678656"/>
                    <a:gd name="connsiteX166" fmla="*/ 452437 w 550068"/>
                    <a:gd name="connsiteY166" fmla="*/ 361950 h 678656"/>
                    <a:gd name="connsiteX167" fmla="*/ 457200 w 550068"/>
                    <a:gd name="connsiteY167" fmla="*/ 347662 h 678656"/>
                    <a:gd name="connsiteX168" fmla="*/ 450056 w 550068"/>
                    <a:gd name="connsiteY168" fmla="*/ 340519 h 678656"/>
                    <a:gd name="connsiteX169" fmla="*/ 433387 w 550068"/>
                    <a:gd name="connsiteY169" fmla="*/ 335756 h 678656"/>
                    <a:gd name="connsiteX170" fmla="*/ 433387 w 550068"/>
                    <a:gd name="connsiteY170" fmla="*/ 321469 h 678656"/>
                    <a:gd name="connsiteX171" fmla="*/ 447675 w 550068"/>
                    <a:gd name="connsiteY171" fmla="*/ 319087 h 678656"/>
                    <a:gd name="connsiteX172" fmla="*/ 461962 w 550068"/>
                    <a:gd name="connsiteY172" fmla="*/ 314325 h 678656"/>
                    <a:gd name="connsiteX173" fmla="*/ 476250 w 550068"/>
                    <a:gd name="connsiteY173" fmla="*/ 304800 h 678656"/>
                    <a:gd name="connsiteX174" fmla="*/ 488156 w 550068"/>
                    <a:gd name="connsiteY174" fmla="*/ 290512 h 678656"/>
                    <a:gd name="connsiteX175" fmla="*/ 495300 w 550068"/>
                    <a:gd name="connsiteY175" fmla="*/ 264319 h 678656"/>
                    <a:gd name="connsiteX176" fmla="*/ 488156 w 550068"/>
                    <a:gd name="connsiteY176" fmla="*/ 235744 h 678656"/>
                    <a:gd name="connsiteX177" fmla="*/ 481012 w 550068"/>
                    <a:gd name="connsiteY177" fmla="*/ 230981 h 678656"/>
                    <a:gd name="connsiteX178" fmla="*/ 469106 w 550068"/>
                    <a:gd name="connsiteY178" fmla="*/ 216694 h 678656"/>
                    <a:gd name="connsiteX179" fmla="*/ 457200 w 550068"/>
                    <a:gd name="connsiteY179" fmla="*/ 204787 h 678656"/>
                    <a:gd name="connsiteX180" fmla="*/ 459581 w 550068"/>
                    <a:gd name="connsiteY180" fmla="*/ 192881 h 678656"/>
                    <a:gd name="connsiteX181" fmla="*/ 478631 w 550068"/>
                    <a:gd name="connsiteY181" fmla="*/ 192881 h 678656"/>
                    <a:gd name="connsiteX182" fmla="*/ 488156 w 550068"/>
                    <a:gd name="connsiteY182" fmla="*/ 207169 h 678656"/>
                    <a:gd name="connsiteX183" fmla="*/ 492918 w 550068"/>
                    <a:gd name="connsiteY183" fmla="*/ 214312 h 678656"/>
                    <a:gd name="connsiteX184" fmla="*/ 495300 w 550068"/>
                    <a:gd name="connsiteY184" fmla="*/ 221456 h 678656"/>
                    <a:gd name="connsiteX185" fmla="*/ 502443 w 550068"/>
                    <a:gd name="connsiteY185" fmla="*/ 226219 h 678656"/>
                    <a:gd name="connsiteX186" fmla="*/ 509587 w 550068"/>
                    <a:gd name="connsiteY186" fmla="*/ 240506 h 678656"/>
                    <a:gd name="connsiteX187" fmla="*/ 516731 w 550068"/>
                    <a:gd name="connsiteY187" fmla="*/ 245269 h 678656"/>
                    <a:gd name="connsiteX188" fmla="*/ 519112 w 550068"/>
                    <a:gd name="connsiteY188" fmla="*/ 252412 h 678656"/>
                    <a:gd name="connsiteX189" fmla="*/ 535781 w 550068"/>
                    <a:gd name="connsiteY189" fmla="*/ 242887 h 678656"/>
                    <a:gd name="connsiteX190" fmla="*/ 542925 w 550068"/>
                    <a:gd name="connsiteY190" fmla="*/ 228600 h 678656"/>
                    <a:gd name="connsiteX191" fmla="*/ 550068 w 550068"/>
                    <a:gd name="connsiteY191" fmla="*/ 214312 h 678656"/>
                    <a:gd name="connsiteX192" fmla="*/ 547687 w 550068"/>
                    <a:gd name="connsiteY192" fmla="*/ 207169 h 678656"/>
                    <a:gd name="connsiteX193" fmla="*/ 545306 w 550068"/>
                    <a:gd name="connsiteY193" fmla="*/ 197644 h 678656"/>
                    <a:gd name="connsiteX194" fmla="*/ 540543 w 550068"/>
                    <a:gd name="connsiteY194" fmla="*/ 190500 h 678656"/>
                    <a:gd name="connsiteX195" fmla="*/ 533400 w 550068"/>
                    <a:gd name="connsiteY195" fmla="*/ 159544 h 678656"/>
                    <a:gd name="connsiteX196" fmla="*/ 531018 w 550068"/>
                    <a:gd name="connsiteY196" fmla="*/ 152400 h 678656"/>
                    <a:gd name="connsiteX197" fmla="*/ 528637 w 550068"/>
                    <a:gd name="connsiteY197" fmla="*/ 145256 h 678656"/>
                    <a:gd name="connsiteX198" fmla="*/ 526256 w 550068"/>
                    <a:gd name="connsiteY198" fmla="*/ 104775 h 678656"/>
                    <a:gd name="connsiteX199" fmla="*/ 511968 w 550068"/>
                    <a:gd name="connsiteY199" fmla="*/ 90487 h 678656"/>
                    <a:gd name="connsiteX200" fmla="*/ 507206 w 550068"/>
                    <a:gd name="connsiteY200" fmla="*/ 83344 h 678656"/>
                    <a:gd name="connsiteX201" fmla="*/ 500062 w 550068"/>
                    <a:gd name="connsiteY201" fmla="*/ 80962 h 678656"/>
                    <a:gd name="connsiteX202" fmla="*/ 514350 w 550068"/>
                    <a:gd name="connsiteY202" fmla="*/ 73819 h 678656"/>
                    <a:gd name="connsiteX203" fmla="*/ 521493 w 550068"/>
                    <a:gd name="connsiteY203" fmla="*/ 69056 h 678656"/>
                    <a:gd name="connsiteX204" fmla="*/ 523875 w 550068"/>
                    <a:gd name="connsiteY204" fmla="*/ 45244 h 678656"/>
                    <a:gd name="connsiteX205" fmla="*/ 516731 w 550068"/>
                    <a:gd name="connsiteY205" fmla="*/ 42862 h 678656"/>
                    <a:gd name="connsiteX206" fmla="*/ 511968 w 550068"/>
                    <a:gd name="connsiteY206" fmla="*/ 28575 h 678656"/>
                    <a:gd name="connsiteX207" fmla="*/ 509587 w 550068"/>
                    <a:gd name="connsiteY207" fmla="*/ 21431 h 678656"/>
                    <a:gd name="connsiteX208" fmla="*/ 502443 w 550068"/>
                    <a:gd name="connsiteY208" fmla="*/ 16669 h 678656"/>
                    <a:gd name="connsiteX209" fmla="*/ 481012 w 550068"/>
                    <a:gd name="connsiteY209" fmla="*/ 19050 h 678656"/>
                    <a:gd name="connsiteX210" fmla="*/ 466725 w 550068"/>
                    <a:gd name="connsiteY210" fmla="*/ 21431 h 678656"/>
                    <a:gd name="connsiteX211" fmla="*/ 457200 w 550068"/>
                    <a:gd name="connsiteY211" fmla="*/ 19050 h 678656"/>
                    <a:gd name="connsiteX212" fmla="*/ 450056 w 550068"/>
                    <a:gd name="connsiteY212" fmla="*/ 14287 h 678656"/>
                    <a:gd name="connsiteX213" fmla="*/ 445293 w 550068"/>
                    <a:gd name="connsiteY213" fmla="*/ 7144 h 678656"/>
                    <a:gd name="connsiteX214" fmla="*/ 438150 w 550068"/>
                    <a:gd name="connsiteY214" fmla="*/ 4762 h 678656"/>
                    <a:gd name="connsiteX215" fmla="*/ 431006 w 550068"/>
                    <a:gd name="connsiteY215" fmla="*/ 0 h 678656"/>
                    <a:gd name="connsiteX216" fmla="*/ 414337 w 550068"/>
                    <a:gd name="connsiteY216" fmla="*/ 2381 h 678656"/>
                    <a:gd name="connsiteX217" fmla="*/ 400050 w 550068"/>
                    <a:gd name="connsiteY217" fmla="*/ 7144 h 678656"/>
                    <a:gd name="connsiteX218" fmla="*/ 392906 w 550068"/>
                    <a:gd name="connsiteY218" fmla="*/ 14287 h 678656"/>
                    <a:gd name="connsiteX219" fmla="*/ 390525 w 550068"/>
                    <a:gd name="connsiteY219" fmla="*/ 23812 h 678656"/>
                    <a:gd name="connsiteX220" fmla="*/ 388143 w 550068"/>
                    <a:gd name="connsiteY220" fmla="*/ 38100 h 678656"/>
                    <a:gd name="connsiteX221" fmla="*/ 381000 w 550068"/>
                    <a:gd name="connsiteY221" fmla="*/ 40481 h 678656"/>
                    <a:gd name="connsiteX222" fmla="*/ 369093 w 550068"/>
                    <a:gd name="connsiteY222" fmla="*/ 30956 h 678656"/>
                    <a:gd name="connsiteX223" fmla="*/ 357187 w 550068"/>
                    <a:gd name="connsiteY223" fmla="*/ 21431 h 678656"/>
                    <a:gd name="connsiteX224" fmla="*/ 335756 w 550068"/>
                    <a:gd name="connsiteY224" fmla="*/ 28575 h 678656"/>
                    <a:gd name="connsiteX225" fmla="*/ 340518 w 550068"/>
                    <a:gd name="connsiteY225" fmla="*/ 33337 h 678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Lst>
                  <a:rect l="l" t="t" r="r" b="b"/>
                  <a:pathLst>
                    <a:path w="550068" h="678656">
                      <a:moveTo>
                        <a:pt x="340518" y="33337"/>
                      </a:moveTo>
                      <a:cubicBezTo>
                        <a:pt x="340915" y="39687"/>
                        <a:pt x="339439" y="55610"/>
                        <a:pt x="338137" y="66675"/>
                      </a:cubicBezTo>
                      <a:cubicBezTo>
                        <a:pt x="337844" y="69168"/>
                        <a:pt x="337531" y="72044"/>
                        <a:pt x="335756" y="73819"/>
                      </a:cubicBezTo>
                      <a:cubicBezTo>
                        <a:pt x="333981" y="75594"/>
                        <a:pt x="330993" y="75406"/>
                        <a:pt x="328612" y="76200"/>
                      </a:cubicBezTo>
                      <a:cubicBezTo>
                        <a:pt x="327818" y="78581"/>
                        <a:pt x="325954" y="80849"/>
                        <a:pt x="326231" y="83344"/>
                      </a:cubicBezTo>
                      <a:cubicBezTo>
                        <a:pt x="326785" y="88333"/>
                        <a:pt x="329775" y="92761"/>
                        <a:pt x="330993" y="97631"/>
                      </a:cubicBezTo>
                      <a:lnTo>
                        <a:pt x="333375" y="107156"/>
                      </a:lnTo>
                      <a:cubicBezTo>
                        <a:pt x="332581" y="122237"/>
                        <a:pt x="332360" y="137360"/>
                        <a:pt x="330993" y="152400"/>
                      </a:cubicBezTo>
                      <a:cubicBezTo>
                        <a:pt x="330766" y="154900"/>
                        <a:pt x="329831" y="157350"/>
                        <a:pt x="328612" y="159544"/>
                      </a:cubicBezTo>
                      <a:cubicBezTo>
                        <a:pt x="325832" y="164547"/>
                        <a:pt x="319087" y="173831"/>
                        <a:pt x="319087" y="173831"/>
                      </a:cubicBezTo>
                      <a:cubicBezTo>
                        <a:pt x="319881" y="177800"/>
                        <a:pt x="320403" y="181832"/>
                        <a:pt x="321468" y="185737"/>
                      </a:cubicBezTo>
                      <a:cubicBezTo>
                        <a:pt x="322789" y="190580"/>
                        <a:pt x="324643" y="195262"/>
                        <a:pt x="326231" y="200025"/>
                      </a:cubicBezTo>
                      <a:cubicBezTo>
                        <a:pt x="327025" y="202406"/>
                        <a:pt x="328120" y="204708"/>
                        <a:pt x="328612" y="207169"/>
                      </a:cubicBezTo>
                      <a:cubicBezTo>
                        <a:pt x="329406" y="211138"/>
                        <a:pt x="330421" y="215068"/>
                        <a:pt x="330993" y="219075"/>
                      </a:cubicBezTo>
                      <a:cubicBezTo>
                        <a:pt x="332010" y="226190"/>
                        <a:pt x="332193" y="233416"/>
                        <a:pt x="333375" y="240506"/>
                      </a:cubicBezTo>
                      <a:cubicBezTo>
                        <a:pt x="334869" y="249471"/>
                        <a:pt x="335055" y="247416"/>
                        <a:pt x="342900" y="250031"/>
                      </a:cubicBezTo>
                      <a:cubicBezTo>
                        <a:pt x="346075" y="254794"/>
                        <a:pt x="353814" y="258766"/>
                        <a:pt x="352425" y="264319"/>
                      </a:cubicBezTo>
                      <a:cubicBezTo>
                        <a:pt x="350995" y="270038"/>
                        <a:pt x="350419" y="276876"/>
                        <a:pt x="345281" y="280987"/>
                      </a:cubicBezTo>
                      <a:cubicBezTo>
                        <a:pt x="343321" y="282555"/>
                        <a:pt x="340382" y="282246"/>
                        <a:pt x="338137" y="283369"/>
                      </a:cubicBezTo>
                      <a:cubicBezTo>
                        <a:pt x="335577" y="284649"/>
                        <a:pt x="333553" y="286851"/>
                        <a:pt x="330993" y="288131"/>
                      </a:cubicBezTo>
                      <a:cubicBezTo>
                        <a:pt x="328748" y="289253"/>
                        <a:pt x="326157" y="289523"/>
                        <a:pt x="323850" y="290512"/>
                      </a:cubicBezTo>
                      <a:cubicBezTo>
                        <a:pt x="320587" y="291910"/>
                        <a:pt x="317725" y="294255"/>
                        <a:pt x="314325" y="295275"/>
                      </a:cubicBezTo>
                      <a:cubicBezTo>
                        <a:pt x="309700" y="296662"/>
                        <a:pt x="304800" y="296862"/>
                        <a:pt x="300037" y="297656"/>
                      </a:cubicBezTo>
                      <a:cubicBezTo>
                        <a:pt x="295275" y="300831"/>
                        <a:pt x="283940" y="301751"/>
                        <a:pt x="285750" y="307181"/>
                      </a:cubicBezTo>
                      <a:cubicBezTo>
                        <a:pt x="291417" y="324184"/>
                        <a:pt x="287727" y="317292"/>
                        <a:pt x="295275" y="328612"/>
                      </a:cubicBezTo>
                      <a:cubicBezTo>
                        <a:pt x="294481" y="331787"/>
                        <a:pt x="294182" y="335129"/>
                        <a:pt x="292893" y="338137"/>
                      </a:cubicBezTo>
                      <a:cubicBezTo>
                        <a:pt x="291766" y="340767"/>
                        <a:pt x="290366" y="343493"/>
                        <a:pt x="288131" y="345281"/>
                      </a:cubicBezTo>
                      <a:cubicBezTo>
                        <a:pt x="285692" y="347232"/>
                        <a:pt x="269671" y="349926"/>
                        <a:pt x="269081" y="350044"/>
                      </a:cubicBezTo>
                      <a:cubicBezTo>
                        <a:pt x="265906" y="349250"/>
                        <a:pt x="262279" y="349477"/>
                        <a:pt x="259556" y="347662"/>
                      </a:cubicBezTo>
                      <a:cubicBezTo>
                        <a:pt x="254436" y="344249"/>
                        <a:pt x="254790" y="338131"/>
                        <a:pt x="252412" y="333375"/>
                      </a:cubicBezTo>
                      <a:cubicBezTo>
                        <a:pt x="251132" y="330815"/>
                        <a:pt x="249482" y="328430"/>
                        <a:pt x="247650" y="326231"/>
                      </a:cubicBezTo>
                      <a:cubicBezTo>
                        <a:pt x="245494" y="323644"/>
                        <a:pt x="243308" y="320955"/>
                        <a:pt x="240506" y="319087"/>
                      </a:cubicBezTo>
                      <a:cubicBezTo>
                        <a:pt x="238457" y="317721"/>
                        <a:pt x="225107" y="314642"/>
                        <a:pt x="223837" y="314325"/>
                      </a:cubicBezTo>
                      <a:cubicBezTo>
                        <a:pt x="219075" y="315119"/>
                        <a:pt x="212109" y="312612"/>
                        <a:pt x="209550" y="316706"/>
                      </a:cubicBezTo>
                      <a:cubicBezTo>
                        <a:pt x="205435" y="323290"/>
                        <a:pt x="212337" y="335291"/>
                        <a:pt x="216693" y="340519"/>
                      </a:cubicBezTo>
                      <a:cubicBezTo>
                        <a:pt x="226363" y="352122"/>
                        <a:pt x="220083" y="344595"/>
                        <a:pt x="230981" y="350044"/>
                      </a:cubicBezTo>
                      <a:cubicBezTo>
                        <a:pt x="233541" y="351324"/>
                        <a:pt x="235565" y="353526"/>
                        <a:pt x="238125" y="354806"/>
                      </a:cubicBezTo>
                      <a:cubicBezTo>
                        <a:pt x="241539" y="356513"/>
                        <a:pt x="251744" y="358807"/>
                        <a:pt x="254793" y="359569"/>
                      </a:cubicBezTo>
                      <a:cubicBezTo>
                        <a:pt x="266626" y="377315"/>
                        <a:pt x="251411" y="355508"/>
                        <a:pt x="266700" y="373856"/>
                      </a:cubicBezTo>
                      <a:cubicBezTo>
                        <a:pt x="268532" y="376055"/>
                        <a:pt x="269875" y="378619"/>
                        <a:pt x="271462" y="381000"/>
                      </a:cubicBezTo>
                      <a:cubicBezTo>
                        <a:pt x="265795" y="398002"/>
                        <a:pt x="270877" y="392502"/>
                        <a:pt x="259556" y="400050"/>
                      </a:cubicBezTo>
                      <a:cubicBezTo>
                        <a:pt x="257968" y="402431"/>
                        <a:pt x="256947" y="405309"/>
                        <a:pt x="254793" y="407194"/>
                      </a:cubicBezTo>
                      <a:cubicBezTo>
                        <a:pt x="244715" y="416013"/>
                        <a:pt x="243174" y="415830"/>
                        <a:pt x="233362" y="419100"/>
                      </a:cubicBezTo>
                      <a:cubicBezTo>
                        <a:pt x="227806" y="418306"/>
                        <a:pt x="222069" y="418332"/>
                        <a:pt x="216693" y="416719"/>
                      </a:cubicBezTo>
                      <a:cubicBezTo>
                        <a:pt x="210398" y="414830"/>
                        <a:pt x="196389" y="398421"/>
                        <a:pt x="195262" y="397669"/>
                      </a:cubicBezTo>
                      <a:lnTo>
                        <a:pt x="180975" y="388144"/>
                      </a:lnTo>
                      <a:cubicBezTo>
                        <a:pt x="174625" y="388938"/>
                        <a:pt x="167952" y="388373"/>
                        <a:pt x="161925" y="390525"/>
                      </a:cubicBezTo>
                      <a:cubicBezTo>
                        <a:pt x="156534" y="392450"/>
                        <a:pt x="147637" y="400050"/>
                        <a:pt x="147637" y="400050"/>
                      </a:cubicBezTo>
                      <a:cubicBezTo>
                        <a:pt x="145938" y="405148"/>
                        <a:pt x="144839" y="410534"/>
                        <a:pt x="140493" y="414337"/>
                      </a:cubicBezTo>
                      <a:cubicBezTo>
                        <a:pt x="136185" y="418106"/>
                        <a:pt x="126206" y="423862"/>
                        <a:pt x="126206" y="423862"/>
                      </a:cubicBezTo>
                      <a:cubicBezTo>
                        <a:pt x="123031" y="423068"/>
                        <a:pt x="118811" y="423966"/>
                        <a:pt x="116681" y="421481"/>
                      </a:cubicBezTo>
                      <a:cubicBezTo>
                        <a:pt x="113414" y="417670"/>
                        <a:pt x="112902" y="412117"/>
                        <a:pt x="111918" y="407194"/>
                      </a:cubicBezTo>
                      <a:cubicBezTo>
                        <a:pt x="111494" y="405076"/>
                        <a:pt x="108417" y="388704"/>
                        <a:pt x="107156" y="385762"/>
                      </a:cubicBezTo>
                      <a:cubicBezTo>
                        <a:pt x="106029" y="383132"/>
                        <a:pt x="103813" y="381104"/>
                        <a:pt x="102393" y="378619"/>
                      </a:cubicBezTo>
                      <a:cubicBezTo>
                        <a:pt x="97686" y="370383"/>
                        <a:pt x="97921" y="369963"/>
                        <a:pt x="95250" y="361950"/>
                      </a:cubicBezTo>
                      <a:cubicBezTo>
                        <a:pt x="94456" y="353219"/>
                        <a:pt x="94108" y="344435"/>
                        <a:pt x="92868" y="335756"/>
                      </a:cubicBezTo>
                      <a:cubicBezTo>
                        <a:pt x="92513" y="333271"/>
                        <a:pt x="91879" y="330701"/>
                        <a:pt x="90487" y="328612"/>
                      </a:cubicBezTo>
                      <a:cubicBezTo>
                        <a:pt x="88619" y="325810"/>
                        <a:pt x="86145" y="323337"/>
                        <a:pt x="83343" y="321469"/>
                      </a:cubicBezTo>
                      <a:cubicBezTo>
                        <a:pt x="81255" y="320077"/>
                        <a:pt x="78581" y="319881"/>
                        <a:pt x="76200" y="319087"/>
                      </a:cubicBezTo>
                      <a:cubicBezTo>
                        <a:pt x="68262" y="319881"/>
                        <a:pt x="60012" y="319123"/>
                        <a:pt x="52387" y="321469"/>
                      </a:cubicBezTo>
                      <a:cubicBezTo>
                        <a:pt x="49168" y="322459"/>
                        <a:pt x="47830" y="326456"/>
                        <a:pt x="45243" y="328612"/>
                      </a:cubicBezTo>
                      <a:cubicBezTo>
                        <a:pt x="43045" y="330444"/>
                        <a:pt x="40481" y="331787"/>
                        <a:pt x="38100" y="333375"/>
                      </a:cubicBezTo>
                      <a:cubicBezTo>
                        <a:pt x="37306" y="335756"/>
                        <a:pt x="36841" y="338274"/>
                        <a:pt x="35718" y="340519"/>
                      </a:cubicBezTo>
                      <a:cubicBezTo>
                        <a:pt x="34438" y="343078"/>
                        <a:pt x="30956" y="344800"/>
                        <a:pt x="30956" y="347662"/>
                      </a:cubicBezTo>
                      <a:cubicBezTo>
                        <a:pt x="30956" y="352682"/>
                        <a:pt x="34130" y="357187"/>
                        <a:pt x="35718" y="361950"/>
                      </a:cubicBezTo>
                      <a:lnTo>
                        <a:pt x="42862" y="383381"/>
                      </a:lnTo>
                      <a:cubicBezTo>
                        <a:pt x="43656" y="385762"/>
                        <a:pt x="43154" y="389133"/>
                        <a:pt x="45243" y="390525"/>
                      </a:cubicBezTo>
                      <a:lnTo>
                        <a:pt x="52387" y="395287"/>
                      </a:lnTo>
                      <a:cubicBezTo>
                        <a:pt x="55350" y="399731"/>
                        <a:pt x="59442" y="406880"/>
                        <a:pt x="64293" y="409575"/>
                      </a:cubicBezTo>
                      <a:cubicBezTo>
                        <a:pt x="68681" y="412013"/>
                        <a:pt x="78581" y="414337"/>
                        <a:pt x="78581" y="414337"/>
                      </a:cubicBezTo>
                      <a:cubicBezTo>
                        <a:pt x="77082" y="424830"/>
                        <a:pt x="78657" y="430930"/>
                        <a:pt x="71437" y="438150"/>
                      </a:cubicBezTo>
                      <a:cubicBezTo>
                        <a:pt x="69413" y="440174"/>
                        <a:pt x="66674" y="441325"/>
                        <a:pt x="64293" y="442912"/>
                      </a:cubicBezTo>
                      <a:cubicBezTo>
                        <a:pt x="62706" y="445293"/>
                        <a:pt x="61432" y="447917"/>
                        <a:pt x="59531" y="450056"/>
                      </a:cubicBezTo>
                      <a:cubicBezTo>
                        <a:pt x="55056" y="455090"/>
                        <a:pt x="48979" y="458740"/>
                        <a:pt x="45243" y="464344"/>
                      </a:cubicBezTo>
                      <a:cubicBezTo>
                        <a:pt x="38893" y="473868"/>
                        <a:pt x="42862" y="469900"/>
                        <a:pt x="33337" y="476250"/>
                      </a:cubicBezTo>
                      <a:cubicBezTo>
                        <a:pt x="27675" y="493237"/>
                        <a:pt x="35704" y="472700"/>
                        <a:pt x="23812" y="490537"/>
                      </a:cubicBezTo>
                      <a:cubicBezTo>
                        <a:pt x="22420" y="492626"/>
                        <a:pt x="22554" y="495436"/>
                        <a:pt x="21431" y="497681"/>
                      </a:cubicBezTo>
                      <a:cubicBezTo>
                        <a:pt x="20151" y="500241"/>
                        <a:pt x="18256" y="502444"/>
                        <a:pt x="16668" y="504825"/>
                      </a:cubicBezTo>
                      <a:cubicBezTo>
                        <a:pt x="15874" y="511969"/>
                        <a:pt x="15469" y="519166"/>
                        <a:pt x="14287" y="526256"/>
                      </a:cubicBezTo>
                      <a:cubicBezTo>
                        <a:pt x="13874" y="528732"/>
                        <a:pt x="13474" y="531440"/>
                        <a:pt x="11906" y="533400"/>
                      </a:cubicBezTo>
                      <a:cubicBezTo>
                        <a:pt x="10118" y="535635"/>
                        <a:pt x="7143" y="536575"/>
                        <a:pt x="4762" y="538162"/>
                      </a:cubicBezTo>
                      <a:cubicBezTo>
                        <a:pt x="5556" y="540543"/>
                        <a:pt x="5575" y="543346"/>
                        <a:pt x="7143" y="545306"/>
                      </a:cubicBezTo>
                      <a:cubicBezTo>
                        <a:pt x="8931" y="547541"/>
                        <a:pt x="12263" y="548045"/>
                        <a:pt x="14287" y="550069"/>
                      </a:cubicBezTo>
                      <a:cubicBezTo>
                        <a:pt x="16311" y="552093"/>
                        <a:pt x="17462" y="554831"/>
                        <a:pt x="19050" y="557212"/>
                      </a:cubicBezTo>
                      <a:cubicBezTo>
                        <a:pt x="13686" y="573300"/>
                        <a:pt x="21124" y="555862"/>
                        <a:pt x="9525" y="569119"/>
                      </a:cubicBezTo>
                      <a:cubicBezTo>
                        <a:pt x="5756" y="573427"/>
                        <a:pt x="0" y="583406"/>
                        <a:pt x="0" y="583406"/>
                      </a:cubicBezTo>
                      <a:cubicBezTo>
                        <a:pt x="794" y="587375"/>
                        <a:pt x="2015" y="591281"/>
                        <a:pt x="2381" y="595312"/>
                      </a:cubicBezTo>
                      <a:cubicBezTo>
                        <a:pt x="2612" y="597855"/>
                        <a:pt x="914" y="630480"/>
                        <a:pt x="7143" y="642937"/>
                      </a:cubicBezTo>
                      <a:cubicBezTo>
                        <a:pt x="8423" y="645497"/>
                        <a:pt x="10318" y="647700"/>
                        <a:pt x="11906" y="650081"/>
                      </a:cubicBezTo>
                      <a:cubicBezTo>
                        <a:pt x="12700" y="652462"/>
                        <a:pt x="12042" y="656102"/>
                        <a:pt x="14287" y="657225"/>
                      </a:cubicBezTo>
                      <a:cubicBezTo>
                        <a:pt x="17104" y="658634"/>
                        <a:pt x="27372" y="650883"/>
                        <a:pt x="28575" y="650081"/>
                      </a:cubicBezTo>
                      <a:cubicBezTo>
                        <a:pt x="30162" y="643731"/>
                        <a:pt x="32871" y="637560"/>
                        <a:pt x="33337" y="631031"/>
                      </a:cubicBezTo>
                      <a:cubicBezTo>
                        <a:pt x="33715" y="625743"/>
                        <a:pt x="32686" y="601378"/>
                        <a:pt x="38100" y="590550"/>
                      </a:cubicBezTo>
                      <a:cubicBezTo>
                        <a:pt x="41416" y="583917"/>
                        <a:pt x="44738" y="581530"/>
                        <a:pt x="50006" y="576262"/>
                      </a:cubicBezTo>
                      <a:cubicBezTo>
                        <a:pt x="55562" y="577056"/>
                        <a:pt x="61655" y="576134"/>
                        <a:pt x="66675" y="578644"/>
                      </a:cubicBezTo>
                      <a:cubicBezTo>
                        <a:pt x="68920" y="579766"/>
                        <a:pt x="68724" y="583299"/>
                        <a:pt x="69056" y="585787"/>
                      </a:cubicBezTo>
                      <a:cubicBezTo>
                        <a:pt x="70319" y="595261"/>
                        <a:pt x="70779" y="604827"/>
                        <a:pt x="71437" y="614362"/>
                      </a:cubicBezTo>
                      <a:cubicBezTo>
                        <a:pt x="72367" y="627847"/>
                        <a:pt x="72070" y="641440"/>
                        <a:pt x="73818" y="654844"/>
                      </a:cubicBezTo>
                      <a:cubicBezTo>
                        <a:pt x="74467" y="659822"/>
                        <a:pt x="76993" y="664369"/>
                        <a:pt x="78581" y="669131"/>
                      </a:cubicBezTo>
                      <a:cubicBezTo>
                        <a:pt x="79375" y="671512"/>
                        <a:pt x="78581" y="675481"/>
                        <a:pt x="80962" y="676275"/>
                      </a:cubicBezTo>
                      <a:lnTo>
                        <a:pt x="88106" y="678656"/>
                      </a:lnTo>
                      <a:cubicBezTo>
                        <a:pt x="91156" y="677894"/>
                        <a:pt x="101360" y="675601"/>
                        <a:pt x="104775" y="673894"/>
                      </a:cubicBezTo>
                      <a:cubicBezTo>
                        <a:pt x="107335" y="672614"/>
                        <a:pt x="109537" y="670719"/>
                        <a:pt x="111918" y="669131"/>
                      </a:cubicBezTo>
                      <a:cubicBezTo>
                        <a:pt x="113506" y="666750"/>
                        <a:pt x="115519" y="664602"/>
                        <a:pt x="116681" y="661987"/>
                      </a:cubicBezTo>
                      <a:cubicBezTo>
                        <a:pt x="120454" y="653497"/>
                        <a:pt x="119738" y="647023"/>
                        <a:pt x="126206" y="640556"/>
                      </a:cubicBezTo>
                      <a:cubicBezTo>
                        <a:pt x="128230" y="638532"/>
                        <a:pt x="130969" y="637381"/>
                        <a:pt x="133350" y="635794"/>
                      </a:cubicBezTo>
                      <a:cubicBezTo>
                        <a:pt x="134937" y="633413"/>
                        <a:pt x="135877" y="630438"/>
                        <a:pt x="138112" y="628650"/>
                      </a:cubicBezTo>
                      <a:cubicBezTo>
                        <a:pt x="140072" y="627082"/>
                        <a:pt x="143011" y="627392"/>
                        <a:pt x="145256" y="626269"/>
                      </a:cubicBezTo>
                      <a:cubicBezTo>
                        <a:pt x="147816" y="624989"/>
                        <a:pt x="150019" y="623094"/>
                        <a:pt x="152400" y="621506"/>
                      </a:cubicBezTo>
                      <a:cubicBezTo>
                        <a:pt x="151522" y="615364"/>
                        <a:pt x="150961" y="604343"/>
                        <a:pt x="147637" y="597694"/>
                      </a:cubicBezTo>
                      <a:cubicBezTo>
                        <a:pt x="146357" y="595134"/>
                        <a:pt x="144462" y="592931"/>
                        <a:pt x="142875" y="590550"/>
                      </a:cubicBezTo>
                      <a:cubicBezTo>
                        <a:pt x="143669" y="587375"/>
                        <a:pt x="143212" y="583581"/>
                        <a:pt x="145256" y="581025"/>
                      </a:cubicBezTo>
                      <a:cubicBezTo>
                        <a:pt x="149241" y="576044"/>
                        <a:pt x="158131" y="580077"/>
                        <a:pt x="161925" y="581025"/>
                      </a:cubicBezTo>
                      <a:cubicBezTo>
                        <a:pt x="165894" y="580231"/>
                        <a:pt x="170317" y="580652"/>
                        <a:pt x="173831" y="578644"/>
                      </a:cubicBezTo>
                      <a:cubicBezTo>
                        <a:pt x="176316" y="577224"/>
                        <a:pt x="176761" y="573699"/>
                        <a:pt x="178593" y="571500"/>
                      </a:cubicBezTo>
                      <a:cubicBezTo>
                        <a:pt x="197251" y="549109"/>
                        <a:pt x="171178" y="586193"/>
                        <a:pt x="195262" y="550069"/>
                      </a:cubicBezTo>
                      <a:cubicBezTo>
                        <a:pt x="196850" y="547688"/>
                        <a:pt x="197310" y="543830"/>
                        <a:pt x="200025" y="542925"/>
                      </a:cubicBezTo>
                      <a:lnTo>
                        <a:pt x="214312" y="538162"/>
                      </a:lnTo>
                      <a:cubicBezTo>
                        <a:pt x="216693" y="538956"/>
                        <a:pt x="219681" y="538769"/>
                        <a:pt x="221456" y="540544"/>
                      </a:cubicBezTo>
                      <a:cubicBezTo>
                        <a:pt x="226225" y="545313"/>
                        <a:pt x="222543" y="555247"/>
                        <a:pt x="221456" y="559594"/>
                      </a:cubicBezTo>
                      <a:cubicBezTo>
                        <a:pt x="220847" y="562029"/>
                        <a:pt x="220467" y="564649"/>
                        <a:pt x="219075" y="566737"/>
                      </a:cubicBezTo>
                      <a:cubicBezTo>
                        <a:pt x="215408" y="572237"/>
                        <a:pt x="210058" y="575130"/>
                        <a:pt x="204787" y="578644"/>
                      </a:cubicBezTo>
                      <a:cubicBezTo>
                        <a:pt x="192965" y="596377"/>
                        <a:pt x="208158" y="574599"/>
                        <a:pt x="192881" y="592931"/>
                      </a:cubicBezTo>
                      <a:cubicBezTo>
                        <a:pt x="176297" y="612831"/>
                        <a:pt x="201852" y="586339"/>
                        <a:pt x="180975" y="607219"/>
                      </a:cubicBezTo>
                      <a:cubicBezTo>
                        <a:pt x="178127" y="615762"/>
                        <a:pt x="172076" y="626484"/>
                        <a:pt x="178593" y="635794"/>
                      </a:cubicBezTo>
                      <a:cubicBezTo>
                        <a:pt x="181875" y="640483"/>
                        <a:pt x="192881" y="645319"/>
                        <a:pt x="192881" y="645319"/>
                      </a:cubicBezTo>
                      <a:cubicBezTo>
                        <a:pt x="193675" y="651669"/>
                        <a:pt x="192087" y="658813"/>
                        <a:pt x="195262" y="664369"/>
                      </a:cubicBezTo>
                      <a:cubicBezTo>
                        <a:pt x="196507" y="666548"/>
                        <a:pt x="199992" y="662677"/>
                        <a:pt x="202406" y="661987"/>
                      </a:cubicBezTo>
                      <a:cubicBezTo>
                        <a:pt x="205553" y="661088"/>
                        <a:pt x="208756" y="660400"/>
                        <a:pt x="211931" y="659606"/>
                      </a:cubicBezTo>
                      <a:cubicBezTo>
                        <a:pt x="218281" y="660400"/>
                        <a:pt x="224724" y="660646"/>
                        <a:pt x="230981" y="661987"/>
                      </a:cubicBezTo>
                      <a:cubicBezTo>
                        <a:pt x="235890" y="663039"/>
                        <a:pt x="245268" y="666750"/>
                        <a:pt x="245268" y="666750"/>
                      </a:cubicBezTo>
                      <a:cubicBezTo>
                        <a:pt x="246856" y="664369"/>
                        <a:pt x="248869" y="662221"/>
                        <a:pt x="250031" y="659606"/>
                      </a:cubicBezTo>
                      <a:cubicBezTo>
                        <a:pt x="252070" y="655019"/>
                        <a:pt x="249923" y="646537"/>
                        <a:pt x="254793" y="645319"/>
                      </a:cubicBezTo>
                      <a:cubicBezTo>
                        <a:pt x="266753" y="642328"/>
                        <a:pt x="261213" y="643972"/>
                        <a:pt x="271462" y="640556"/>
                      </a:cubicBezTo>
                      <a:cubicBezTo>
                        <a:pt x="273843" y="641350"/>
                        <a:pt x="276361" y="641814"/>
                        <a:pt x="278606" y="642937"/>
                      </a:cubicBezTo>
                      <a:cubicBezTo>
                        <a:pt x="281166" y="644217"/>
                        <a:pt x="282917" y="647295"/>
                        <a:pt x="285750" y="647700"/>
                      </a:cubicBezTo>
                      <a:cubicBezTo>
                        <a:pt x="288990" y="648163"/>
                        <a:pt x="292100" y="646113"/>
                        <a:pt x="295275" y="645319"/>
                      </a:cubicBezTo>
                      <a:cubicBezTo>
                        <a:pt x="297656" y="642938"/>
                        <a:pt x="300550" y="640977"/>
                        <a:pt x="302418" y="638175"/>
                      </a:cubicBezTo>
                      <a:cubicBezTo>
                        <a:pt x="306579" y="631933"/>
                        <a:pt x="304439" y="628242"/>
                        <a:pt x="302418" y="621506"/>
                      </a:cubicBezTo>
                      <a:cubicBezTo>
                        <a:pt x="297780" y="606047"/>
                        <a:pt x="299854" y="610516"/>
                        <a:pt x="292893" y="600075"/>
                      </a:cubicBezTo>
                      <a:cubicBezTo>
                        <a:pt x="298450" y="583406"/>
                        <a:pt x="292893" y="587374"/>
                        <a:pt x="304800" y="583406"/>
                      </a:cubicBezTo>
                      <a:lnTo>
                        <a:pt x="309562" y="569119"/>
                      </a:lnTo>
                      <a:cubicBezTo>
                        <a:pt x="310356" y="566738"/>
                        <a:pt x="310551" y="564063"/>
                        <a:pt x="311943" y="561975"/>
                      </a:cubicBezTo>
                      <a:lnTo>
                        <a:pt x="316706" y="554831"/>
                      </a:lnTo>
                      <a:lnTo>
                        <a:pt x="321468" y="540544"/>
                      </a:lnTo>
                      <a:lnTo>
                        <a:pt x="323850" y="533400"/>
                      </a:lnTo>
                      <a:cubicBezTo>
                        <a:pt x="323056" y="529431"/>
                        <a:pt x="322533" y="525399"/>
                        <a:pt x="321468" y="521494"/>
                      </a:cubicBezTo>
                      <a:cubicBezTo>
                        <a:pt x="320147" y="516651"/>
                        <a:pt x="316706" y="507206"/>
                        <a:pt x="316706" y="507206"/>
                      </a:cubicBezTo>
                      <a:cubicBezTo>
                        <a:pt x="317500" y="501650"/>
                        <a:pt x="317474" y="495913"/>
                        <a:pt x="319087" y="490537"/>
                      </a:cubicBezTo>
                      <a:cubicBezTo>
                        <a:pt x="319909" y="487796"/>
                        <a:pt x="321696" y="485278"/>
                        <a:pt x="323850" y="483394"/>
                      </a:cubicBezTo>
                      <a:cubicBezTo>
                        <a:pt x="328158" y="479625"/>
                        <a:pt x="332584" y="475258"/>
                        <a:pt x="338137" y="473869"/>
                      </a:cubicBezTo>
                      <a:cubicBezTo>
                        <a:pt x="350097" y="470878"/>
                        <a:pt x="344557" y="472522"/>
                        <a:pt x="354806" y="469106"/>
                      </a:cubicBezTo>
                      <a:cubicBezTo>
                        <a:pt x="361950" y="469900"/>
                        <a:pt x="370624" y="466997"/>
                        <a:pt x="376237" y="471487"/>
                      </a:cubicBezTo>
                      <a:cubicBezTo>
                        <a:pt x="393943" y="485652"/>
                        <a:pt x="366599" y="492162"/>
                        <a:pt x="385762" y="485775"/>
                      </a:cubicBezTo>
                      <a:cubicBezTo>
                        <a:pt x="388143" y="484187"/>
                        <a:pt x="391021" y="483166"/>
                        <a:pt x="392906" y="481012"/>
                      </a:cubicBezTo>
                      <a:cubicBezTo>
                        <a:pt x="396675" y="476705"/>
                        <a:pt x="397669" y="469900"/>
                        <a:pt x="402431" y="466725"/>
                      </a:cubicBezTo>
                      <a:lnTo>
                        <a:pt x="409575" y="461962"/>
                      </a:lnTo>
                      <a:cubicBezTo>
                        <a:pt x="417121" y="450643"/>
                        <a:pt x="413433" y="457533"/>
                        <a:pt x="419100" y="440531"/>
                      </a:cubicBezTo>
                      <a:lnTo>
                        <a:pt x="421481" y="433387"/>
                      </a:lnTo>
                      <a:lnTo>
                        <a:pt x="423862" y="426244"/>
                      </a:lnTo>
                      <a:cubicBezTo>
                        <a:pt x="424546" y="419404"/>
                        <a:pt x="424332" y="403872"/>
                        <a:pt x="428625" y="395287"/>
                      </a:cubicBezTo>
                      <a:cubicBezTo>
                        <a:pt x="429905" y="392728"/>
                        <a:pt x="431800" y="390525"/>
                        <a:pt x="433387" y="388144"/>
                      </a:cubicBezTo>
                      <a:cubicBezTo>
                        <a:pt x="431800" y="385763"/>
                        <a:pt x="430457" y="383199"/>
                        <a:pt x="428625" y="381000"/>
                      </a:cubicBezTo>
                      <a:cubicBezTo>
                        <a:pt x="426469" y="378413"/>
                        <a:pt x="421481" y="377224"/>
                        <a:pt x="421481" y="373856"/>
                      </a:cubicBezTo>
                      <a:cubicBezTo>
                        <a:pt x="421481" y="371346"/>
                        <a:pt x="426155" y="371924"/>
                        <a:pt x="428625" y="371475"/>
                      </a:cubicBezTo>
                      <a:cubicBezTo>
                        <a:pt x="434921" y="370330"/>
                        <a:pt x="441325" y="369888"/>
                        <a:pt x="447675" y="369094"/>
                      </a:cubicBezTo>
                      <a:cubicBezTo>
                        <a:pt x="449262" y="366713"/>
                        <a:pt x="451275" y="364565"/>
                        <a:pt x="452437" y="361950"/>
                      </a:cubicBezTo>
                      <a:cubicBezTo>
                        <a:pt x="454476" y="357362"/>
                        <a:pt x="457200" y="347662"/>
                        <a:pt x="457200" y="347662"/>
                      </a:cubicBezTo>
                      <a:cubicBezTo>
                        <a:pt x="454819" y="345281"/>
                        <a:pt x="452858" y="342387"/>
                        <a:pt x="450056" y="340519"/>
                      </a:cubicBezTo>
                      <a:cubicBezTo>
                        <a:pt x="448003" y="339151"/>
                        <a:pt x="434662" y="336075"/>
                        <a:pt x="433387" y="335756"/>
                      </a:cubicBezTo>
                      <a:cubicBezTo>
                        <a:pt x="430213" y="330994"/>
                        <a:pt x="423863" y="326231"/>
                        <a:pt x="433387" y="321469"/>
                      </a:cubicBezTo>
                      <a:cubicBezTo>
                        <a:pt x="437706" y="319310"/>
                        <a:pt x="442991" y="320258"/>
                        <a:pt x="447675" y="319087"/>
                      </a:cubicBezTo>
                      <a:cubicBezTo>
                        <a:pt x="452545" y="317869"/>
                        <a:pt x="461962" y="314325"/>
                        <a:pt x="461962" y="314325"/>
                      </a:cubicBezTo>
                      <a:cubicBezTo>
                        <a:pt x="466725" y="311150"/>
                        <a:pt x="473075" y="309563"/>
                        <a:pt x="476250" y="304800"/>
                      </a:cubicBezTo>
                      <a:cubicBezTo>
                        <a:pt x="482880" y="294854"/>
                        <a:pt x="478988" y="299680"/>
                        <a:pt x="488156" y="290512"/>
                      </a:cubicBezTo>
                      <a:cubicBezTo>
                        <a:pt x="494198" y="272385"/>
                        <a:pt x="491933" y="281147"/>
                        <a:pt x="495300" y="264319"/>
                      </a:cubicBezTo>
                      <a:cubicBezTo>
                        <a:pt x="493976" y="252405"/>
                        <a:pt x="496358" y="243946"/>
                        <a:pt x="488156" y="235744"/>
                      </a:cubicBezTo>
                      <a:cubicBezTo>
                        <a:pt x="486132" y="233720"/>
                        <a:pt x="483393" y="232569"/>
                        <a:pt x="481012" y="230981"/>
                      </a:cubicBezTo>
                      <a:cubicBezTo>
                        <a:pt x="469193" y="213250"/>
                        <a:pt x="484380" y="235021"/>
                        <a:pt x="469106" y="216694"/>
                      </a:cubicBezTo>
                      <a:cubicBezTo>
                        <a:pt x="459181" y="204786"/>
                        <a:pt x="470298" y="213521"/>
                        <a:pt x="457200" y="204787"/>
                      </a:cubicBezTo>
                      <a:cubicBezTo>
                        <a:pt x="457994" y="200818"/>
                        <a:pt x="457336" y="196248"/>
                        <a:pt x="459581" y="192881"/>
                      </a:cubicBezTo>
                      <a:cubicBezTo>
                        <a:pt x="463027" y="187713"/>
                        <a:pt x="476418" y="192438"/>
                        <a:pt x="478631" y="192881"/>
                      </a:cubicBezTo>
                      <a:lnTo>
                        <a:pt x="488156" y="207169"/>
                      </a:lnTo>
                      <a:cubicBezTo>
                        <a:pt x="489743" y="209550"/>
                        <a:pt x="492013" y="211597"/>
                        <a:pt x="492918" y="214312"/>
                      </a:cubicBezTo>
                      <a:cubicBezTo>
                        <a:pt x="493712" y="216693"/>
                        <a:pt x="493732" y="219496"/>
                        <a:pt x="495300" y="221456"/>
                      </a:cubicBezTo>
                      <a:cubicBezTo>
                        <a:pt x="497088" y="223691"/>
                        <a:pt x="500062" y="224631"/>
                        <a:pt x="502443" y="226219"/>
                      </a:cubicBezTo>
                      <a:cubicBezTo>
                        <a:pt x="504380" y="232027"/>
                        <a:pt x="504973" y="235891"/>
                        <a:pt x="509587" y="240506"/>
                      </a:cubicBezTo>
                      <a:cubicBezTo>
                        <a:pt x="511611" y="242530"/>
                        <a:pt x="514350" y="243681"/>
                        <a:pt x="516731" y="245269"/>
                      </a:cubicBezTo>
                      <a:cubicBezTo>
                        <a:pt x="517525" y="247650"/>
                        <a:pt x="516731" y="251618"/>
                        <a:pt x="519112" y="252412"/>
                      </a:cubicBezTo>
                      <a:cubicBezTo>
                        <a:pt x="529545" y="255889"/>
                        <a:pt x="531800" y="248859"/>
                        <a:pt x="535781" y="242887"/>
                      </a:cubicBezTo>
                      <a:cubicBezTo>
                        <a:pt x="541766" y="224931"/>
                        <a:pt x="533691" y="247067"/>
                        <a:pt x="542925" y="228600"/>
                      </a:cubicBezTo>
                      <a:cubicBezTo>
                        <a:pt x="552788" y="208874"/>
                        <a:pt x="536415" y="234795"/>
                        <a:pt x="550068" y="214312"/>
                      </a:cubicBezTo>
                      <a:cubicBezTo>
                        <a:pt x="549274" y="211931"/>
                        <a:pt x="548376" y="209582"/>
                        <a:pt x="547687" y="207169"/>
                      </a:cubicBezTo>
                      <a:cubicBezTo>
                        <a:pt x="546788" y="204022"/>
                        <a:pt x="546595" y="200652"/>
                        <a:pt x="545306" y="197644"/>
                      </a:cubicBezTo>
                      <a:cubicBezTo>
                        <a:pt x="544179" y="195013"/>
                        <a:pt x="542131" y="192881"/>
                        <a:pt x="540543" y="190500"/>
                      </a:cubicBezTo>
                      <a:cubicBezTo>
                        <a:pt x="537453" y="168866"/>
                        <a:pt x="539936" y="179152"/>
                        <a:pt x="533400" y="159544"/>
                      </a:cubicBezTo>
                      <a:lnTo>
                        <a:pt x="531018" y="152400"/>
                      </a:lnTo>
                      <a:lnTo>
                        <a:pt x="528637" y="145256"/>
                      </a:lnTo>
                      <a:cubicBezTo>
                        <a:pt x="527843" y="131762"/>
                        <a:pt x="530192" y="117706"/>
                        <a:pt x="526256" y="104775"/>
                      </a:cubicBezTo>
                      <a:cubicBezTo>
                        <a:pt x="524295" y="98331"/>
                        <a:pt x="515704" y="96091"/>
                        <a:pt x="511968" y="90487"/>
                      </a:cubicBezTo>
                      <a:cubicBezTo>
                        <a:pt x="510381" y="88106"/>
                        <a:pt x="509441" y="85132"/>
                        <a:pt x="507206" y="83344"/>
                      </a:cubicBezTo>
                      <a:cubicBezTo>
                        <a:pt x="505246" y="81776"/>
                        <a:pt x="502443" y="81756"/>
                        <a:pt x="500062" y="80962"/>
                      </a:cubicBezTo>
                      <a:cubicBezTo>
                        <a:pt x="520550" y="67306"/>
                        <a:pt x="494619" y="83685"/>
                        <a:pt x="514350" y="73819"/>
                      </a:cubicBezTo>
                      <a:cubicBezTo>
                        <a:pt x="516910" y="72539"/>
                        <a:pt x="519112" y="70644"/>
                        <a:pt x="521493" y="69056"/>
                      </a:cubicBezTo>
                      <a:cubicBezTo>
                        <a:pt x="523719" y="62380"/>
                        <a:pt x="529802" y="52654"/>
                        <a:pt x="523875" y="45244"/>
                      </a:cubicBezTo>
                      <a:cubicBezTo>
                        <a:pt x="522307" y="43284"/>
                        <a:pt x="519112" y="43656"/>
                        <a:pt x="516731" y="42862"/>
                      </a:cubicBezTo>
                      <a:lnTo>
                        <a:pt x="511968" y="28575"/>
                      </a:lnTo>
                      <a:cubicBezTo>
                        <a:pt x="511174" y="26194"/>
                        <a:pt x="511676" y="22823"/>
                        <a:pt x="509587" y="21431"/>
                      </a:cubicBezTo>
                      <a:lnTo>
                        <a:pt x="502443" y="16669"/>
                      </a:lnTo>
                      <a:cubicBezTo>
                        <a:pt x="495299" y="17463"/>
                        <a:pt x="488137" y="18100"/>
                        <a:pt x="481012" y="19050"/>
                      </a:cubicBezTo>
                      <a:cubicBezTo>
                        <a:pt x="476226" y="19688"/>
                        <a:pt x="471553" y="21431"/>
                        <a:pt x="466725" y="21431"/>
                      </a:cubicBezTo>
                      <a:cubicBezTo>
                        <a:pt x="463452" y="21431"/>
                        <a:pt x="460375" y="19844"/>
                        <a:pt x="457200" y="19050"/>
                      </a:cubicBezTo>
                      <a:cubicBezTo>
                        <a:pt x="454819" y="17462"/>
                        <a:pt x="452080" y="16311"/>
                        <a:pt x="450056" y="14287"/>
                      </a:cubicBezTo>
                      <a:cubicBezTo>
                        <a:pt x="448032" y="12263"/>
                        <a:pt x="447528" y="8932"/>
                        <a:pt x="445293" y="7144"/>
                      </a:cubicBezTo>
                      <a:cubicBezTo>
                        <a:pt x="443333" y="5576"/>
                        <a:pt x="440395" y="5885"/>
                        <a:pt x="438150" y="4762"/>
                      </a:cubicBezTo>
                      <a:cubicBezTo>
                        <a:pt x="435590" y="3482"/>
                        <a:pt x="433387" y="1587"/>
                        <a:pt x="431006" y="0"/>
                      </a:cubicBezTo>
                      <a:cubicBezTo>
                        <a:pt x="425450" y="794"/>
                        <a:pt x="419806" y="1119"/>
                        <a:pt x="414337" y="2381"/>
                      </a:cubicBezTo>
                      <a:cubicBezTo>
                        <a:pt x="409446" y="3510"/>
                        <a:pt x="400050" y="7144"/>
                        <a:pt x="400050" y="7144"/>
                      </a:cubicBezTo>
                      <a:cubicBezTo>
                        <a:pt x="397669" y="9525"/>
                        <a:pt x="394577" y="11363"/>
                        <a:pt x="392906" y="14287"/>
                      </a:cubicBezTo>
                      <a:cubicBezTo>
                        <a:pt x="391282" y="17128"/>
                        <a:pt x="391167" y="20603"/>
                        <a:pt x="390525" y="23812"/>
                      </a:cubicBezTo>
                      <a:cubicBezTo>
                        <a:pt x="389578" y="28547"/>
                        <a:pt x="390539" y="33908"/>
                        <a:pt x="388143" y="38100"/>
                      </a:cubicBezTo>
                      <a:cubicBezTo>
                        <a:pt x="386898" y="40279"/>
                        <a:pt x="383381" y="39687"/>
                        <a:pt x="381000" y="40481"/>
                      </a:cubicBezTo>
                      <a:cubicBezTo>
                        <a:pt x="367348" y="20004"/>
                        <a:pt x="385527" y="44104"/>
                        <a:pt x="369093" y="30956"/>
                      </a:cubicBezTo>
                      <a:cubicBezTo>
                        <a:pt x="353706" y="18646"/>
                        <a:pt x="375144" y="27416"/>
                        <a:pt x="357187" y="21431"/>
                      </a:cubicBezTo>
                      <a:cubicBezTo>
                        <a:pt x="347607" y="23028"/>
                        <a:pt x="342453" y="21878"/>
                        <a:pt x="335756" y="28575"/>
                      </a:cubicBezTo>
                      <a:cubicBezTo>
                        <a:pt x="333732" y="30599"/>
                        <a:pt x="340121" y="26987"/>
                        <a:pt x="340518" y="33337"/>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19" name="Полилиния 118"/>
                <p:cNvSpPr/>
                <p:nvPr/>
              </p:nvSpPr>
              <p:spPr>
                <a:xfrm rot="5400000">
                  <a:off x="4448779" y="2163179"/>
                  <a:ext cx="169064" cy="191936"/>
                </a:xfrm>
                <a:custGeom>
                  <a:avLst/>
                  <a:gdLst>
                    <a:gd name="connsiteX0" fmla="*/ 164306 w 169068"/>
                    <a:gd name="connsiteY0" fmla="*/ 52466 h 191949"/>
                    <a:gd name="connsiteX1" fmla="*/ 161925 w 169068"/>
                    <a:gd name="connsiteY1" fmla="*/ 73898 h 191949"/>
                    <a:gd name="connsiteX2" fmla="*/ 133350 w 169068"/>
                    <a:gd name="connsiteY2" fmla="*/ 81041 h 191949"/>
                    <a:gd name="connsiteX3" fmla="*/ 130968 w 169068"/>
                    <a:gd name="connsiteY3" fmla="*/ 88185 h 191949"/>
                    <a:gd name="connsiteX4" fmla="*/ 123825 w 169068"/>
                    <a:gd name="connsiteY4" fmla="*/ 109616 h 191949"/>
                    <a:gd name="connsiteX5" fmla="*/ 116681 w 169068"/>
                    <a:gd name="connsiteY5" fmla="*/ 114379 h 191949"/>
                    <a:gd name="connsiteX6" fmla="*/ 100012 w 169068"/>
                    <a:gd name="connsiteY6" fmla="*/ 135810 h 191949"/>
                    <a:gd name="connsiteX7" fmla="*/ 83343 w 169068"/>
                    <a:gd name="connsiteY7" fmla="*/ 157241 h 191949"/>
                    <a:gd name="connsiteX8" fmla="*/ 78581 w 169068"/>
                    <a:gd name="connsiteY8" fmla="*/ 171529 h 191949"/>
                    <a:gd name="connsiteX9" fmla="*/ 76200 w 169068"/>
                    <a:gd name="connsiteY9" fmla="*/ 181054 h 191949"/>
                    <a:gd name="connsiteX10" fmla="*/ 61912 w 169068"/>
                    <a:gd name="connsiteY10" fmla="*/ 190579 h 191949"/>
                    <a:gd name="connsiteX11" fmla="*/ 38100 w 169068"/>
                    <a:gd name="connsiteY11" fmla="*/ 188198 h 191949"/>
                    <a:gd name="connsiteX12" fmla="*/ 40481 w 169068"/>
                    <a:gd name="connsiteY12" fmla="*/ 142954 h 191949"/>
                    <a:gd name="connsiteX13" fmla="*/ 45243 w 169068"/>
                    <a:gd name="connsiteY13" fmla="*/ 128666 h 191949"/>
                    <a:gd name="connsiteX14" fmla="*/ 59531 w 169068"/>
                    <a:gd name="connsiteY14" fmla="*/ 121523 h 191949"/>
                    <a:gd name="connsiteX15" fmla="*/ 64293 w 169068"/>
                    <a:gd name="connsiteY15" fmla="*/ 107235 h 191949"/>
                    <a:gd name="connsiteX16" fmla="*/ 57150 w 169068"/>
                    <a:gd name="connsiteY16" fmla="*/ 102473 h 191949"/>
                    <a:gd name="connsiteX17" fmla="*/ 35718 w 169068"/>
                    <a:gd name="connsiteY17" fmla="*/ 97710 h 191949"/>
                    <a:gd name="connsiteX18" fmla="*/ 28575 w 169068"/>
                    <a:gd name="connsiteY18" fmla="*/ 92948 h 191949"/>
                    <a:gd name="connsiteX19" fmla="*/ 23812 w 169068"/>
                    <a:gd name="connsiteY19" fmla="*/ 85804 h 191949"/>
                    <a:gd name="connsiteX20" fmla="*/ 16668 w 169068"/>
                    <a:gd name="connsiteY20" fmla="*/ 78660 h 191949"/>
                    <a:gd name="connsiteX21" fmla="*/ 7143 w 169068"/>
                    <a:gd name="connsiteY21" fmla="*/ 66754 h 191949"/>
                    <a:gd name="connsiteX22" fmla="*/ 4762 w 169068"/>
                    <a:gd name="connsiteY22" fmla="*/ 59610 h 191949"/>
                    <a:gd name="connsiteX23" fmla="*/ 0 w 169068"/>
                    <a:gd name="connsiteY23" fmla="*/ 52466 h 191949"/>
                    <a:gd name="connsiteX24" fmla="*/ 7143 w 169068"/>
                    <a:gd name="connsiteY24" fmla="*/ 50085 h 191949"/>
                    <a:gd name="connsiteX25" fmla="*/ 21431 w 169068"/>
                    <a:gd name="connsiteY25" fmla="*/ 54848 h 191949"/>
                    <a:gd name="connsiteX26" fmla="*/ 26193 w 169068"/>
                    <a:gd name="connsiteY26" fmla="*/ 61991 h 191949"/>
                    <a:gd name="connsiteX27" fmla="*/ 42862 w 169068"/>
                    <a:gd name="connsiteY27" fmla="*/ 61991 h 191949"/>
                    <a:gd name="connsiteX28" fmla="*/ 47625 w 169068"/>
                    <a:gd name="connsiteY28" fmla="*/ 47704 h 191949"/>
                    <a:gd name="connsiteX29" fmla="*/ 50006 w 169068"/>
                    <a:gd name="connsiteY29" fmla="*/ 40560 h 191949"/>
                    <a:gd name="connsiteX30" fmla="*/ 28575 w 169068"/>
                    <a:gd name="connsiteY30" fmla="*/ 23891 h 191949"/>
                    <a:gd name="connsiteX31" fmla="*/ 21431 w 169068"/>
                    <a:gd name="connsiteY31" fmla="*/ 19129 h 191949"/>
                    <a:gd name="connsiteX32" fmla="*/ 23812 w 169068"/>
                    <a:gd name="connsiteY32" fmla="*/ 4841 h 191949"/>
                    <a:gd name="connsiteX33" fmla="*/ 30956 w 169068"/>
                    <a:gd name="connsiteY33" fmla="*/ 79 h 191949"/>
                    <a:gd name="connsiteX34" fmla="*/ 42862 w 169068"/>
                    <a:gd name="connsiteY34" fmla="*/ 2460 h 191949"/>
                    <a:gd name="connsiteX35" fmla="*/ 52387 w 169068"/>
                    <a:gd name="connsiteY35" fmla="*/ 4841 h 191949"/>
                    <a:gd name="connsiteX36" fmla="*/ 59531 w 169068"/>
                    <a:gd name="connsiteY36" fmla="*/ 7223 h 191949"/>
                    <a:gd name="connsiteX37" fmla="*/ 73818 w 169068"/>
                    <a:gd name="connsiteY37" fmla="*/ 9604 h 191949"/>
                    <a:gd name="connsiteX38" fmla="*/ 85725 w 169068"/>
                    <a:gd name="connsiteY38" fmla="*/ 19129 h 191949"/>
                    <a:gd name="connsiteX39" fmla="*/ 92868 w 169068"/>
                    <a:gd name="connsiteY39" fmla="*/ 16748 h 191949"/>
                    <a:gd name="connsiteX40" fmla="*/ 159543 w 169068"/>
                    <a:gd name="connsiteY40" fmla="*/ 26273 h 191949"/>
                    <a:gd name="connsiteX41" fmla="*/ 166687 w 169068"/>
                    <a:gd name="connsiteY41" fmla="*/ 31035 h 191949"/>
                    <a:gd name="connsiteX42" fmla="*/ 169068 w 169068"/>
                    <a:gd name="connsiteY42" fmla="*/ 38179 h 191949"/>
                    <a:gd name="connsiteX43" fmla="*/ 164306 w 169068"/>
                    <a:gd name="connsiteY43" fmla="*/ 52466 h 191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69068" h="191949">
                      <a:moveTo>
                        <a:pt x="164306" y="52466"/>
                      </a:moveTo>
                      <a:cubicBezTo>
                        <a:pt x="163115" y="58419"/>
                        <a:pt x="165784" y="67834"/>
                        <a:pt x="161925" y="73898"/>
                      </a:cubicBezTo>
                      <a:cubicBezTo>
                        <a:pt x="159687" y="77415"/>
                        <a:pt x="136595" y="80500"/>
                        <a:pt x="133350" y="81041"/>
                      </a:cubicBezTo>
                      <a:cubicBezTo>
                        <a:pt x="132556" y="83422"/>
                        <a:pt x="131513" y="85735"/>
                        <a:pt x="130968" y="88185"/>
                      </a:cubicBezTo>
                      <a:cubicBezTo>
                        <a:pt x="128687" y="98448"/>
                        <a:pt x="130927" y="102514"/>
                        <a:pt x="123825" y="109616"/>
                      </a:cubicBezTo>
                      <a:cubicBezTo>
                        <a:pt x="121801" y="111640"/>
                        <a:pt x="119062" y="112791"/>
                        <a:pt x="116681" y="114379"/>
                      </a:cubicBezTo>
                      <a:cubicBezTo>
                        <a:pt x="110175" y="133900"/>
                        <a:pt x="121429" y="103683"/>
                        <a:pt x="100012" y="135810"/>
                      </a:cubicBezTo>
                      <a:cubicBezTo>
                        <a:pt x="88619" y="152900"/>
                        <a:pt x="94535" y="146051"/>
                        <a:pt x="83343" y="157241"/>
                      </a:cubicBezTo>
                      <a:cubicBezTo>
                        <a:pt x="81756" y="162004"/>
                        <a:pt x="79798" y="166659"/>
                        <a:pt x="78581" y="171529"/>
                      </a:cubicBezTo>
                      <a:cubicBezTo>
                        <a:pt x="77787" y="174704"/>
                        <a:pt x="77824" y="178212"/>
                        <a:pt x="76200" y="181054"/>
                      </a:cubicBezTo>
                      <a:cubicBezTo>
                        <a:pt x="72003" y="188399"/>
                        <a:pt x="68732" y="188306"/>
                        <a:pt x="61912" y="190579"/>
                      </a:cubicBezTo>
                      <a:cubicBezTo>
                        <a:pt x="53975" y="189785"/>
                        <a:pt x="41373" y="195472"/>
                        <a:pt x="38100" y="188198"/>
                      </a:cubicBezTo>
                      <a:cubicBezTo>
                        <a:pt x="31903" y="174426"/>
                        <a:pt x="38682" y="157949"/>
                        <a:pt x="40481" y="142954"/>
                      </a:cubicBezTo>
                      <a:cubicBezTo>
                        <a:pt x="41079" y="137970"/>
                        <a:pt x="40480" y="130253"/>
                        <a:pt x="45243" y="128666"/>
                      </a:cubicBezTo>
                      <a:cubicBezTo>
                        <a:pt x="55102" y="125380"/>
                        <a:pt x="50298" y="127677"/>
                        <a:pt x="59531" y="121523"/>
                      </a:cubicBezTo>
                      <a:cubicBezTo>
                        <a:pt x="61118" y="116760"/>
                        <a:pt x="68470" y="110020"/>
                        <a:pt x="64293" y="107235"/>
                      </a:cubicBezTo>
                      <a:cubicBezTo>
                        <a:pt x="61912" y="105648"/>
                        <a:pt x="59709" y="103753"/>
                        <a:pt x="57150" y="102473"/>
                      </a:cubicBezTo>
                      <a:cubicBezTo>
                        <a:pt x="51285" y="99540"/>
                        <a:pt x="41212" y="98626"/>
                        <a:pt x="35718" y="97710"/>
                      </a:cubicBezTo>
                      <a:cubicBezTo>
                        <a:pt x="33337" y="96123"/>
                        <a:pt x="30598" y="94971"/>
                        <a:pt x="28575" y="92948"/>
                      </a:cubicBezTo>
                      <a:cubicBezTo>
                        <a:pt x="26551" y="90924"/>
                        <a:pt x="25644" y="88003"/>
                        <a:pt x="23812" y="85804"/>
                      </a:cubicBezTo>
                      <a:cubicBezTo>
                        <a:pt x="21656" y="83217"/>
                        <a:pt x="19049" y="81041"/>
                        <a:pt x="16668" y="78660"/>
                      </a:cubicBezTo>
                      <a:cubicBezTo>
                        <a:pt x="10683" y="60703"/>
                        <a:pt x="19453" y="82141"/>
                        <a:pt x="7143" y="66754"/>
                      </a:cubicBezTo>
                      <a:cubicBezTo>
                        <a:pt x="5575" y="64794"/>
                        <a:pt x="5884" y="61855"/>
                        <a:pt x="4762" y="59610"/>
                      </a:cubicBezTo>
                      <a:cubicBezTo>
                        <a:pt x="3482" y="57050"/>
                        <a:pt x="1587" y="54847"/>
                        <a:pt x="0" y="52466"/>
                      </a:cubicBezTo>
                      <a:cubicBezTo>
                        <a:pt x="2381" y="51672"/>
                        <a:pt x="4649" y="49808"/>
                        <a:pt x="7143" y="50085"/>
                      </a:cubicBezTo>
                      <a:cubicBezTo>
                        <a:pt x="12133" y="50640"/>
                        <a:pt x="21431" y="54848"/>
                        <a:pt x="21431" y="54848"/>
                      </a:cubicBezTo>
                      <a:cubicBezTo>
                        <a:pt x="23018" y="57229"/>
                        <a:pt x="23958" y="60203"/>
                        <a:pt x="26193" y="61991"/>
                      </a:cubicBezTo>
                      <a:cubicBezTo>
                        <a:pt x="31888" y="66547"/>
                        <a:pt x="36839" y="63497"/>
                        <a:pt x="42862" y="61991"/>
                      </a:cubicBezTo>
                      <a:lnTo>
                        <a:pt x="47625" y="47704"/>
                      </a:lnTo>
                      <a:lnTo>
                        <a:pt x="50006" y="40560"/>
                      </a:lnTo>
                      <a:cubicBezTo>
                        <a:pt x="38816" y="29370"/>
                        <a:pt x="45662" y="35282"/>
                        <a:pt x="28575" y="23891"/>
                      </a:cubicBezTo>
                      <a:lnTo>
                        <a:pt x="21431" y="19129"/>
                      </a:lnTo>
                      <a:cubicBezTo>
                        <a:pt x="22225" y="14366"/>
                        <a:pt x="21653" y="9160"/>
                        <a:pt x="23812" y="4841"/>
                      </a:cubicBezTo>
                      <a:cubicBezTo>
                        <a:pt x="25092" y="2281"/>
                        <a:pt x="28116" y="434"/>
                        <a:pt x="30956" y="79"/>
                      </a:cubicBezTo>
                      <a:cubicBezTo>
                        <a:pt x="34972" y="-423"/>
                        <a:pt x="38911" y="1582"/>
                        <a:pt x="42862" y="2460"/>
                      </a:cubicBezTo>
                      <a:cubicBezTo>
                        <a:pt x="46057" y="3170"/>
                        <a:pt x="49240" y="3942"/>
                        <a:pt x="52387" y="4841"/>
                      </a:cubicBezTo>
                      <a:cubicBezTo>
                        <a:pt x="54801" y="5531"/>
                        <a:pt x="57081" y="6678"/>
                        <a:pt x="59531" y="7223"/>
                      </a:cubicBezTo>
                      <a:cubicBezTo>
                        <a:pt x="64244" y="8270"/>
                        <a:pt x="69056" y="8810"/>
                        <a:pt x="73818" y="9604"/>
                      </a:cubicBezTo>
                      <a:cubicBezTo>
                        <a:pt x="77475" y="15090"/>
                        <a:pt x="78057" y="19129"/>
                        <a:pt x="85725" y="19129"/>
                      </a:cubicBezTo>
                      <a:cubicBezTo>
                        <a:pt x="88235" y="19129"/>
                        <a:pt x="90487" y="17542"/>
                        <a:pt x="92868" y="16748"/>
                      </a:cubicBezTo>
                      <a:cubicBezTo>
                        <a:pt x="182032" y="20314"/>
                        <a:pt x="133904" y="4907"/>
                        <a:pt x="159543" y="26273"/>
                      </a:cubicBezTo>
                      <a:cubicBezTo>
                        <a:pt x="161742" y="28105"/>
                        <a:pt x="164306" y="29448"/>
                        <a:pt x="166687" y="31035"/>
                      </a:cubicBezTo>
                      <a:cubicBezTo>
                        <a:pt x="167481" y="33416"/>
                        <a:pt x="169068" y="35669"/>
                        <a:pt x="169068" y="38179"/>
                      </a:cubicBezTo>
                      <a:cubicBezTo>
                        <a:pt x="169068" y="43007"/>
                        <a:pt x="165497" y="46513"/>
                        <a:pt x="164306" y="52466"/>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20" name="Полилиния 119"/>
                <p:cNvSpPr/>
                <p:nvPr/>
              </p:nvSpPr>
              <p:spPr>
                <a:xfrm rot="5400000">
                  <a:off x="4396284" y="2135175"/>
                  <a:ext cx="34462" cy="30562"/>
                </a:xfrm>
                <a:custGeom>
                  <a:avLst/>
                  <a:gdLst>
                    <a:gd name="connsiteX0" fmla="*/ 22341 w 34463"/>
                    <a:gd name="connsiteY0" fmla="*/ 1989 h 30564"/>
                    <a:gd name="connsiteX1" fmla="*/ 3291 w 34463"/>
                    <a:gd name="connsiteY1" fmla="*/ 4370 h 30564"/>
                    <a:gd name="connsiteX2" fmla="*/ 12816 w 34463"/>
                    <a:gd name="connsiteY2" fmla="*/ 28183 h 30564"/>
                    <a:gd name="connsiteX3" fmla="*/ 19959 w 34463"/>
                    <a:gd name="connsiteY3" fmla="*/ 30564 h 30564"/>
                    <a:gd name="connsiteX4" fmla="*/ 34247 w 34463"/>
                    <a:gd name="connsiteY4" fmla="*/ 23420 h 30564"/>
                    <a:gd name="connsiteX5" fmla="*/ 22341 w 34463"/>
                    <a:gd name="connsiteY5" fmla="*/ 1989 h 30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63" h="30564">
                      <a:moveTo>
                        <a:pt x="22341" y="1989"/>
                      </a:moveTo>
                      <a:cubicBezTo>
                        <a:pt x="17182" y="-1186"/>
                        <a:pt x="7220" y="-681"/>
                        <a:pt x="3291" y="4370"/>
                      </a:cubicBezTo>
                      <a:cubicBezTo>
                        <a:pt x="-5599" y="15800"/>
                        <a:pt x="5547" y="24548"/>
                        <a:pt x="12816" y="28183"/>
                      </a:cubicBezTo>
                      <a:cubicBezTo>
                        <a:pt x="15061" y="29305"/>
                        <a:pt x="17578" y="29770"/>
                        <a:pt x="19959" y="30564"/>
                      </a:cubicBezTo>
                      <a:cubicBezTo>
                        <a:pt x="22878" y="29591"/>
                        <a:pt x="32928" y="26938"/>
                        <a:pt x="34247" y="23420"/>
                      </a:cubicBezTo>
                      <a:cubicBezTo>
                        <a:pt x="35919" y="18961"/>
                        <a:pt x="27500" y="5164"/>
                        <a:pt x="22341" y="1989"/>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21" name="Полилиния 120"/>
                <p:cNvSpPr/>
                <p:nvPr/>
              </p:nvSpPr>
              <p:spPr>
                <a:xfrm rot="5400000">
                  <a:off x="4482728" y="2142368"/>
                  <a:ext cx="45377" cy="47689"/>
                </a:xfrm>
                <a:custGeom>
                  <a:avLst/>
                  <a:gdLst>
                    <a:gd name="connsiteX0" fmla="*/ 45378 w 45378"/>
                    <a:gd name="connsiteY0" fmla="*/ 45311 h 47692"/>
                    <a:gd name="connsiteX1" fmla="*/ 35853 w 45378"/>
                    <a:gd name="connsiteY1" fmla="*/ 33405 h 47692"/>
                    <a:gd name="connsiteX2" fmla="*/ 23947 w 45378"/>
                    <a:gd name="connsiteY2" fmla="*/ 21499 h 47692"/>
                    <a:gd name="connsiteX3" fmla="*/ 14422 w 45378"/>
                    <a:gd name="connsiteY3" fmla="*/ 67 h 47692"/>
                    <a:gd name="connsiteX4" fmla="*/ 4897 w 45378"/>
                    <a:gd name="connsiteY4" fmla="*/ 2449 h 47692"/>
                    <a:gd name="connsiteX5" fmla="*/ 134 w 45378"/>
                    <a:gd name="connsiteY5" fmla="*/ 9592 h 47692"/>
                    <a:gd name="connsiteX6" fmla="*/ 9659 w 45378"/>
                    <a:gd name="connsiteY6" fmla="*/ 21499 h 47692"/>
                    <a:gd name="connsiteX7" fmla="*/ 14422 w 45378"/>
                    <a:gd name="connsiteY7" fmla="*/ 28642 h 47692"/>
                    <a:gd name="connsiteX8" fmla="*/ 21566 w 45378"/>
                    <a:gd name="connsiteY8" fmla="*/ 31024 h 47692"/>
                    <a:gd name="connsiteX9" fmla="*/ 23947 w 45378"/>
                    <a:gd name="connsiteY9" fmla="*/ 38167 h 47692"/>
                    <a:gd name="connsiteX10" fmla="*/ 35853 w 45378"/>
                    <a:gd name="connsiteY10" fmla="*/ 47692 h 47692"/>
                    <a:gd name="connsiteX11" fmla="*/ 45378 w 45378"/>
                    <a:gd name="connsiteY11" fmla="*/ 45311 h 47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378" h="47692">
                      <a:moveTo>
                        <a:pt x="45378" y="45311"/>
                      </a:moveTo>
                      <a:cubicBezTo>
                        <a:pt x="45378" y="42930"/>
                        <a:pt x="39447" y="36999"/>
                        <a:pt x="35853" y="33405"/>
                      </a:cubicBezTo>
                      <a:cubicBezTo>
                        <a:pt x="19979" y="17531"/>
                        <a:pt x="36645" y="40545"/>
                        <a:pt x="23947" y="21499"/>
                      </a:cubicBezTo>
                      <a:cubicBezTo>
                        <a:pt x="22931" y="14387"/>
                        <a:pt x="25334" y="1626"/>
                        <a:pt x="14422" y="67"/>
                      </a:cubicBezTo>
                      <a:cubicBezTo>
                        <a:pt x="11182" y="-396"/>
                        <a:pt x="8072" y="1655"/>
                        <a:pt x="4897" y="2449"/>
                      </a:cubicBezTo>
                      <a:cubicBezTo>
                        <a:pt x="3309" y="4830"/>
                        <a:pt x="604" y="6769"/>
                        <a:pt x="134" y="9592"/>
                      </a:cubicBezTo>
                      <a:cubicBezTo>
                        <a:pt x="-1016" y="16492"/>
                        <a:pt x="5486" y="18716"/>
                        <a:pt x="9659" y="21499"/>
                      </a:cubicBezTo>
                      <a:cubicBezTo>
                        <a:pt x="11247" y="23880"/>
                        <a:pt x="12187" y="26854"/>
                        <a:pt x="14422" y="28642"/>
                      </a:cubicBezTo>
                      <a:cubicBezTo>
                        <a:pt x="16382" y="30210"/>
                        <a:pt x="19791" y="29249"/>
                        <a:pt x="21566" y="31024"/>
                      </a:cubicBezTo>
                      <a:cubicBezTo>
                        <a:pt x="23341" y="32799"/>
                        <a:pt x="22825" y="35922"/>
                        <a:pt x="23947" y="38167"/>
                      </a:cubicBezTo>
                      <a:cubicBezTo>
                        <a:pt x="26690" y="43653"/>
                        <a:pt x="28986" y="47692"/>
                        <a:pt x="35853" y="47692"/>
                      </a:cubicBezTo>
                      <a:cubicBezTo>
                        <a:pt x="37628" y="47692"/>
                        <a:pt x="45378" y="47692"/>
                        <a:pt x="45378" y="45311"/>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22" name="Полилиния 121"/>
                <p:cNvSpPr/>
                <p:nvPr/>
              </p:nvSpPr>
              <p:spPr>
                <a:xfrm rot="5400000">
                  <a:off x="3951987" y="2752152"/>
                  <a:ext cx="69055" cy="52188"/>
                </a:xfrm>
                <a:custGeom>
                  <a:avLst/>
                  <a:gdLst>
                    <a:gd name="connsiteX0" fmla="*/ 69057 w 69057"/>
                    <a:gd name="connsiteY0" fmla="*/ 45355 h 52191"/>
                    <a:gd name="connsiteX1" fmla="*/ 59532 w 69057"/>
                    <a:gd name="connsiteY1" fmla="*/ 19162 h 52191"/>
                    <a:gd name="connsiteX2" fmla="*/ 57150 w 69057"/>
                    <a:gd name="connsiteY2" fmla="*/ 12018 h 52191"/>
                    <a:gd name="connsiteX3" fmla="*/ 59532 w 69057"/>
                    <a:gd name="connsiteY3" fmla="*/ 4874 h 52191"/>
                    <a:gd name="connsiteX4" fmla="*/ 52388 w 69057"/>
                    <a:gd name="connsiteY4" fmla="*/ 112 h 52191"/>
                    <a:gd name="connsiteX5" fmla="*/ 23813 w 69057"/>
                    <a:gd name="connsiteY5" fmla="*/ 2493 h 52191"/>
                    <a:gd name="connsiteX6" fmla="*/ 16669 w 69057"/>
                    <a:gd name="connsiteY6" fmla="*/ 7255 h 52191"/>
                    <a:gd name="connsiteX7" fmla="*/ 4763 w 69057"/>
                    <a:gd name="connsiteY7" fmla="*/ 19162 h 52191"/>
                    <a:gd name="connsiteX8" fmla="*/ 0 w 69057"/>
                    <a:gd name="connsiteY8" fmla="*/ 26305 h 52191"/>
                    <a:gd name="connsiteX9" fmla="*/ 4763 w 69057"/>
                    <a:gd name="connsiteY9" fmla="*/ 33449 h 52191"/>
                    <a:gd name="connsiteX10" fmla="*/ 19050 w 69057"/>
                    <a:gd name="connsiteY10" fmla="*/ 42974 h 52191"/>
                    <a:gd name="connsiteX11" fmla="*/ 35719 w 69057"/>
                    <a:gd name="connsiteY11" fmla="*/ 47737 h 52191"/>
                    <a:gd name="connsiteX12" fmla="*/ 69057 w 69057"/>
                    <a:gd name="connsiteY12" fmla="*/ 45355 h 52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057" h="52191">
                      <a:moveTo>
                        <a:pt x="69057" y="45355"/>
                      </a:moveTo>
                      <a:cubicBezTo>
                        <a:pt x="62426" y="28779"/>
                        <a:pt x="65650" y="37515"/>
                        <a:pt x="59532" y="19162"/>
                      </a:cubicBezTo>
                      <a:lnTo>
                        <a:pt x="57150" y="12018"/>
                      </a:lnTo>
                      <a:cubicBezTo>
                        <a:pt x="57944" y="9637"/>
                        <a:pt x="60464" y="7205"/>
                        <a:pt x="59532" y="4874"/>
                      </a:cubicBezTo>
                      <a:cubicBezTo>
                        <a:pt x="58469" y="2217"/>
                        <a:pt x="55244" y="302"/>
                        <a:pt x="52388" y="112"/>
                      </a:cubicBezTo>
                      <a:cubicBezTo>
                        <a:pt x="42851" y="-524"/>
                        <a:pt x="33338" y="1699"/>
                        <a:pt x="23813" y="2493"/>
                      </a:cubicBezTo>
                      <a:cubicBezTo>
                        <a:pt x="21432" y="4080"/>
                        <a:pt x="18693" y="5231"/>
                        <a:pt x="16669" y="7255"/>
                      </a:cubicBezTo>
                      <a:cubicBezTo>
                        <a:pt x="790" y="23134"/>
                        <a:pt x="23818" y="6458"/>
                        <a:pt x="4763" y="19162"/>
                      </a:cubicBezTo>
                      <a:cubicBezTo>
                        <a:pt x="3175" y="21543"/>
                        <a:pt x="0" y="23443"/>
                        <a:pt x="0" y="26305"/>
                      </a:cubicBezTo>
                      <a:cubicBezTo>
                        <a:pt x="0" y="29167"/>
                        <a:pt x="2609" y="31564"/>
                        <a:pt x="4763" y="33449"/>
                      </a:cubicBezTo>
                      <a:cubicBezTo>
                        <a:pt x="9070" y="37218"/>
                        <a:pt x="13497" y="41586"/>
                        <a:pt x="19050" y="42974"/>
                      </a:cubicBezTo>
                      <a:cubicBezTo>
                        <a:pt x="21297" y="43536"/>
                        <a:pt x="32920" y="46182"/>
                        <a:pt x="35719" y="47737"/>
                      </a:cubicBezTo>
                      <a:cubicBezTo>
                        <a:pt x="47137" y="54080"/>
                        <a:pt x="46706" y="53961"/>
                        <a:pt x="69057" y="45355"/>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23" name="Полилиния 122"/>
                <p:cNvSpPr/>
                <p:nvPr/>
              </p:nvSpPr>
              <p:spPr>
                <a:xfrm rot="5400000">
                  <a:off x="4394877" y="3014991"/>
                  <a:ext cx="409930" cy="224563"/>
                </a:xfrm>
                <a:custGeom>
                  <a:avLst/>
                  <a:gdLst>
                    <a:gd name="connsiteX0" fmla="*/ 409575 w 409940"/>
                    <a:gd name="connsiteY0" fmla="*/ 223424 h 224578"/>
                    <a:gd name="connsiteX1" fmla="*/ 404813 w 409940"/>
                    <a:gd name="connsiteY1" fmla="*/ 180561 h 224578"/>
                    <a:gd name="connsiteX2" fmla="*/ 407194 w 409940"/>
                    <a:gd name="connsiteY2" fmla="*/ 151986 h 224578"/>
                    <a:gd name="connsiteX3" fmla="*/ 409575 w 409940"/>
                    <a:gd name="connsiteY3" fmla="*/ 144842 h 224578"/>
                    <a:gd name="connsiteX4" fmla="*/ 407194 w 409940"/>
                    <a:gd name="connsiteY4" fmla="*/ 125792 h 224578"/>
                    <a:gd name="connsiteX5" fmla="*/ 402431 w 409940"/>
                    <a:gd name="connsiteY5" fmla="*/ 118649 h 224578"/>
                    <a:gd name="connsiteX6" fmla="*/ 388144 w 409940"/>
                    <a:gd name="connsiteY6" fmla="*/ 106742 h 224578"/>
                    <a:gd name="connsiteX7" fmla="*/ 385763 w 409940"/>
                    <a:gd name="connsiteY7" fmla="*/ 99599 h 224578"/>
                    <a:gd name="connsiteX8" fmla="*/ 385763 w 409940"/>
                    <a:gd name="connsiteY8" fmla="*/ 78167 h 224578"/>
                    <a:gd name="connsiteX9" fmla="*/ 378619 w 409940"/>
                    <a:gd name="connsiteY9" fmla="*/ 73405 h 224578"/>
                    <a:gd name="connsiteX10" fmla="*/ 371475 w 409940"/>
                    <a:gd name="connsiteY10" fmla="*/ 71024 h 224578"/>
                    <a:gd name="connsiteX11" fmla="*/ 366713 w 409940"/>
                    <a:gd name="connsiteY11" fmla="*/ 63880 h 224578"/>
                    <a:gd name="connsiteX12" fmla="*/ 359569 w 409940"/>
                    <a:gd name="connsiteY12" fmla="*/ 56736 h 224578"/>
                    <a:gd name="connsiteX13" fmla="*/ 357188 w 409940"/>
                    <a:gd name="connsiteY13" fmla="*/ 49592 h 224578"/>
                    <a:gd name="connsiteX14" fmla="*/ 352425 w 409940"/>
                    <a:gd name="connsiteY14" fmla="*/ 42449 h 224578"/>
                    <a:gd name="connsiteX15" fmla="*/ 342900 w 409940"/>
                    <a:gd name="connsiteY15" fmla="*/ 28161 h 224578"/>
                    <a:gd name="connsiteX16" fmla="*/ 333375 w 409940"/>
                    <a:gd name="connsiteY16" fmla="*/ 16255 h 224578"/>
                    <a:gd name="connsiteX17" fmla="*/ 319088 w 409940"/>
                    <a:gd name="connsiteY17" fmla="*/ 11492 h 224578"/>
                    <a:gd name="connsiteX18" fmla="*/ 311944 w 409940"/>
                    <a:gd name="connsiteY18" fmla="*/ 9111 h 224578"/>
                    <a:gd name="connsiteX19" fmla="*/ 292894 w 409940"/>
                    <a:gd name="connsiteY19" fmla="*/ 4349 h 224578"/>
                    <a:gd name="connsiteX20" fmla="*/ 278606 w 409940"/>
                    <a:gd name="connsiteY20" fmla="*/ 13874 h 224578"/>
                    <a:gd name="connsiteX21" fmla="*/ 271463 w 409940"/>
                    <a:gd name="connsiteY21" fmla="*/ 18636 h 224578"/>
                    <a:gd name="connsiteX22" fmla="*/ 254794 w 409940"/>
                    <a:gd name="connsiteY22" fmla="*/ 28161 h 224578"/>
                    <a:gd name="connsiteX23" fmla="*/ 240506 w 409940"/>
                    <a:gd name="connsiteY23" fmla="*/ 40067 h 224578"/>
                    <a:gd name="connsiteX24" fmla="*/ 242888 w 409940"/>
                    <a:gd name="connsiteY24" fmla="*/ 49592 h 224578"/>
                    <a:gd name="connsiteX25" fmla="*/ 250031 w 409940"/>
                    <a:gd name="connsiteY25" fmla="*/ 68642 h 224578"/>
                    <a:gd name="connsiteX26" fmla="*/ 264319 w 409940"/>
                    <a:gd name="connsiteY26" fmla="*/ 78167 h 224578"/>
                    <a:gd name="connsiteX27" fmla="*/ 271463 w 409940"/>
                    <a:gd name="connsiteY27" fmla="*/ 97217 h 224578"/>
                    <a:gd name="connsiteX28" fmla="*/ 273844 w 409940"/>
                    <a:gd name="connsiteY28" fmla="*/ 104361 h 224578"/>
                    <a:gd name="connsiteX29" fmla="*/ 288131 w 409940"/>
                    <a:gd name="connsiteY29" fmla="*/ 109124 h 224578"/>
                    <a:gd name="connsiteX30" fmla="*/ 290513 w 409940"/>
                    <a:gd name="connsiteY30" fmla="*/ 132936 h 224578"/>
                    <a:gd name="connsiteX31" fmla="*/ 283369 w 409940"/>
                    <a:gd name="connsiteY31" fmla="*/ 135317 h 224578"/>
                    <a:gd name="connsiteX32" fmla="*/ 276225 w 409940"/>
                    <a:gd name="connsiteY32" fmla="*/ 132936 h 224578"/>
                    <a:gd name="connsiteX33" fmla="*/ 266700 w 409940"/>
                    <a:gd name="connsiteY33" fmla="*/ 130555 h 224578"/>
                    <a:gd name="connsiteX34" fmla="*/ 252413 w 409940"/>
                    <a:gd name="connsiteY34" fmla="*/ 121030 h 224578"/>
                    <a:gd name="connsiteX35" fmla="*/ 245269 w 409940"/>
                    <a:gd name="connsiteY35" fmla="*/ 94836 h 224578"/>
                    <a:gd name="connsiteX36" fmla="*/ 240506 w 409940"/>
                    <a:gd name="connsiteY36" fmla="*/ 87692 h 224578"/>
                    <a:gd name="connsiteX37" fmla="*/ 233363 w 409940"/>
                    <a:gd name="connsiteY37" fmla="*/ 82930 h 224578"/>
                    <a:gd name="connsiteX38" fmla="*/ 228600 w 409940"/>
                    <a:gd name="connsiteY38" fmla="*/ 75786 h 224578"/>
                    <a:gd name="connsiteX39" fmla="*/ 223838 w 409940"/>
                    <a:gd name="connsiteY39" fmla="*/ 51974 h 224578"/>
                    <a:gd name="connsiteX40" fmla="*/ 188119 w 409940"/>
                    <a:gd name="connsiteY40" fmla="*/ 54355 h 224578"/>
                    <a:gd name="connsiteX41" fmla="*/ 180975 w 409940"/>
                    <a:gd name="connsiteY41" fmla="*/ 56736 h 224578"/>
                    <a:gd name="connsiteX42" fmla="*/ 159544 w 409940"/>
                    <a:gd name="connsiteY42" fmla="*/ 71024 h 224578"/>
                    <a:gd name="connsiteX43" fmla="*/ 152400 w 409940"/>
                    <a:gd name="connsiteY43" fmla="*/ 75786 h 224578"/>
                    <a:gd name="connsiteX44" fmla="*/ 142875 w 409940"/>
                    <a:gd name="connsiteY44" fmla="*/ 73405 h 224578"/>
                    <a:gd name="connsiteX45" fmla="*/ 138113 w 409940"/>
                    <a:gd name="connsiteY45" fmla="*/ 59117 h 224578"/>
                    <a:gd name="connsiteX46" fmla="*/ 130969 w 409940"/>
                    <a:gd name="connsiteY46" fmla="*/ 51974 h 224578"/>
                    <a:gd name="connsiteX47" fmla="*/ 128588 w 409940"/>
                    <a:gd name="connsiteY47" fmla="*/ 44830 h 224578"/>
                    <a:gd name="connsiteX48" fmla="*/ 114300 w 409940"/>
                    <a:gd name="connsiteY48" fmla="*/ 35305 h 224578"/>
                    <a:gd name="connsiteX49" fmla="*/ 95250 w 409940"/>
                    <a:gd name="connsiteY49" fmla="*/ 37686 h 224578"/>
                    <a:gd name="connsiteX50" fmla="*/ 80963 w 409940"/>
                    <a:gd name="connsiteY50" fmla="*/ 47211 h 224578"/>
                    <a:gd name="connsiteX51" fmla="*/ 64294 w 409940"/>
                    <a:gd name="connsiteY51" fmla="*/ 28161 h 224578"/>
                    <a:gd name="connsiteX52" fmla="*/ 35719 w 409940"/>
                    <a:gd name="connsiteY52" fmla="*/ 30542 h 224578"/>
                    <a:gd name="connsiteX53" fmla="*/ 26194 w 409940"/>
                    <a:gd name="connsiteY53" fmla="*/ 32924 h 224578"/>
                    <a:gd name="connsiteX54" fmla="*/ 7144 w 409940"/>
                    <a:gd name="connsiteY54" fmla="*/ 35305 h 224578"/>
                    <a:gd name="connsiteX55" fmla="*/ 2381 w 409940"/>
                    <a:gd name="connsiteY55" fmla="*/ 49592 h 224578"/>
                    <a:gd name="connsiteX56" fmla="*/ 0 w 409940"/>
                    <a:gd name="connsiteY56" fmla="*/ 56736 h 224578"/>
                    <a:gd name="connsiteX57" fmla="*/ 2381 w 409940"/>
                    <a:gd name="connsiteY57" fmla="*/ 68642 h 224578"/>
                    <a:gd name="connsiteX58" fmla="*/ 14288 w 409940"/>
                    <a:gd name="connsiteY58" fmla="*/ 85311 h 224578"/>
                    <a:gd name="connsiteX59" fmla="*/ 14288 w 409940"/>
                    <a:gd name="connsiteY59" fmla="*/ 128174 h 224578"/>
                    <a:gd name="connsiteX60" fmla="*/ 11906 w 409940"/>
                    <a:gd name="connsiteY60" fmla="*/ 135317 h 224578"/>
                    <a:gd name="connsiteX61" fmla="*/ 7144 w 409940"/>
                    <a:gd name="connsiteY61" fmla="*/ 142461 h 224578"/>
                    <a:gd name="connsiteX62" fmla="*/ 16669 w 409940"/>
                    <a:gd name="connsiteY62" fmla="*/ 168655 h 224578"/>
                    <a:gd name="connsiteX63" fmla="*/ 23813 w 409940"/>
                    <a:gd name="connsiteY63" fmla="*/ 171036 h 224578"/>
                    <a:gd name="connsiteX64" fmla="*/ 50006 w 409940"/>
                    <a:gd name="connsiteY64" fmla="*/ 168655 h 224578"/>
                    <a:gd name="connsiteX65" fmla="*/ 59531 w 409940"/>
                    <a:gd name="connsiteY65" fmla="*/ 156749 h 224578"/>
                    <a:gd name="connsiteX66" fmla="*/ 61913 w 409940"/>
                    <a:gd name="connsiteY66" fmla="*/ 147224 h 224578"/>
                    <a:gd name="connsiteX67" fmla="*/ 66675 w 409940"/>
                    <a:gd name="connsiteY67" fmla="*/ 154367 h 224578"/>
                    <a:gd name="connsiteX68" fmla="*/ 73819 w 409940"/>
                    <a:gd name="connsiteY68" fmla="*/ 156749 h 224578"/>
                    <a:gd name="connsiteX69" fmla="*/ 80963 w 409940"/>
                    <a:gd name="connsiteY69" fmla="*/ 161511 h 224578"/>
                    <a:gd name="connsiteX70" fmla="*/ 97631 w 409940"/>
                    <a:gd name="connsiteY70" fmla="*/ 166274 h 224578"/>
                    <a:gd name="connsiteX71" fmla="*/ 111919 w 409940"/>
                    <a:gd name="connsiteY71" fmla="*/ 178180 h 224578"/>
                    <a:gd name="connsiteX72" fmla="*/ 119063 w 409940"/>
                    <a:gd name="connsiteY72" fmla="*/ 182942 h 224578"/>
                    <a:gd name="connsiteX73" fmla="*/ 123825 w 409940"/>
                    <a:gd name="connsiteY73" fmla="*/ 190086 h 224578"/>
                    <a:gd name="connsiteX74" fmla="*/ 130969 w 409940"/>
                    <a:gd name="connsiteY74" fmla="*/ 192467 h 224578"/>
                    <a:gd name="connsiteX75" fmla="*/ 171450 w 409940"/>
                    <a:gd name="connsiteY75" fmla="*/ 190086 h 224578"/>
                    <a:gd name="connsiteX76" fmla="*/ 176213 w 409940"/>
                    <a:gd name="connsiteY76" fmla="*/ 182942 h 224578"/>
                    <a:gd name="connsiteX77" fmla="*/ 185738 w 409940"/>
                    <a:gd name="connsiteY77" fmla="*/ 151986 h 224578"/>
                    <a:gd name="connsiteX78" fmla="*/ 192881 w 409940"/>
                    <a:gd name="connsiteY78" fmla="*/ 154367 h 224578"/>
                    <a:gd name="connsiteX79" fmla="*/ 204788 w 409940"/>
                    <a:gd name="connsiteY79" fmla="*/ 168655 h 224578"/>
                    <a:gd name="connsiteX80" fmla="*/ 211931 w 409940"/>
                    <a:gd name="connsiteY80" fmla="*/ 173417 h 224578"/>
                    <a:gd name="connsiteX81" fmla="*/ 233363 w 409940"/>
                    <a:gd name="connsiteY81" fmla="*/ 190086 h 224578"/>
                    <a:gd name="connsiteX82" fmla="*/ 247650 w 409940"/>
                    <a:gd name="connsiteY82" fmla="*/ 199611 h 224578"/>
                    <a:gd name="connsiteX83" fmla="*/ 261938 w 409940"/>
                    <a:gd name="connsiteY83" fmla="*/ 204374 h 224578"/>
                    <a:gd name="connsiteX84" fmla="*/ 347663 w 409940"/>
                    <a:gd name="connsiteY84" fmla="*/ 204374 h 224578"/>
                    <a:gd name="connsiteX85" fmla="*/ 354806 w 409940"/>
                    <a:gd name="connsiteY85" fmla="*/ 209136 h 224578"/>
                    <a:gd name="connsiteX86" fmla="*/ 369094 w 409940"/>
                    <a:gd name="connsiteY86" fmla="*/ 213899 h 224578"/>
                    <a:gd name="connsiteX87" fmla="*/ 376238 w 409940"/>
                    <a:gd name="connsiteY87" fmla="*/ 216280 h 224578"/>
                    <a:gd name="connsiteX88" fmla="*/ 392906 w 409940"/>
                    <a:gd name="connsiteY88" fmla="*/ 213899 h 224578"/>
                    <a:gd name="connsiteX89" fmla="*/ 409575 w 409940"/>
                    <a:gd name="connsiteY89" fmla="*/ 223424 h 224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409940" h="224578">
                      <a:moveTo>
                        <a:pt x="409575" y="223424"/>
                      </a:moveTo>
                      <a:cubicBezTo>
                        <a:pt x="411559" y="217868"/>
                        <a:pt x="404813" y="186598"/>
                        <a:pt x="404813" y="180561"/>
                      </a:cubicBezTo>
                      <a:cubicBezTo>
                        <a:pt x="404813" y="171003"/>
                        <a:pt x="405931" y="161460"/>
                        <a:pt x="407194" y="151986"/>
                      </a:cubicBezTo>
                      <a:cubicBezTo>
                        <a:pt x="407526" y="149498"/>
                        <a:pt x="408781" y="147223"/>
                        <a:pt x="409575" y="144842"/>
                      </a:cubicBezTo>
                      <a:cubicBezTo>
                        <a:pt x="408781" y="138492"/>
                        <a:pt x="408878" y="131966"/>
                        <a:pt x="407194" y="125792"/>
                      </a:cubicBezTo>
                      <a:cubicBezTo>
                        <a:pt x="406441" y="123031"/>
                        <a:pt x="404263" y="120847"/>
                        <a:pt x="402431" y="118649"/>
                      </a:cubicBezTo>
                      <a:cubicBezTo>
                        <a:pt x="396700" y="111771"/>
                        <a:pt x="395170" y="111426"/>
                        <a:pt x="388144" y="106742"/>
                      </a:cubicBezTo>
                      <a:cubicBezTo>
                        <a:pt x="387350" y="104361"/>
                        <a:pt x="385763" y="102109"/>
                        <a:pt x="385763" y="99599"/>
                      </a:cubicBezTo>
                      <a:cubicBezTo>
                        <a:pt x="385763" y="92501"/>
                        <a:pt x="391123" y="84867"/>
                        <a:pt x="385763" y="78167"/>
                      </a:cubicBezTo>
                      <a:cubicBezTo>
                        <a:pt x="383975" y="75932"/>
                        <a:pt x="381179" y="74685"/>
                        <a:pt x="378619" y="73405"/>
                      </a:cubicBezTo>
                      <a:cubicBezTo>
                        <a:pt x="376374" y="72283"/>
                        <a:pt x="373856" y="71818"/>
                        <a:pt x="371475" y="71024"/>
                      </a:cubicBezTo>
                      <a:cubicBezTo>
                        <a:pt x="369888" y="68643"/>
                        <a:pt x="368545" y="66079"/>
                        <a:pt x="366713" y="63880"/>
                      </a:cubicBezTo>
                      <a:cubicBezTo>
                        <a:pt x="364557" y="61293"/>
                        <a:pt x="361437" y="59538"/>
                        <a:pt x="359569" y="56736"/>
                      </a:cubicBezTo>
                      <a:cubicBezTo>
                        <a:pt x="358177" y="54647"/>
                        <a:pt x="358311" y="51837"/>
                        <a:pt x="357188" y="49592"/>
                      </a:cubicBezTo>
                      <a:cubicBezTo>
                        <a:pt x="355908" y="47032"/>
                        <a:pt x="354013" y="44830"/>
                        <a:pt x="352425" y="42449"/>
                      </a:cubicBezTo>
                      <a:cubicBezTo>
                        <a:pt x="346764" y="25462"/>
                        <a:pt x="354791" y="45999"/>
                        <a:pt x="342900" y="28161"/>
                      </a:cubicBezTo>
                      <a:cubicBezTo>
                        <a:pt x="336648" y="18782"/>
                        <a:pt x="345990" y="21862"/>
                        <a:pt x="333375" y="16255"/>
                      </a:cubicBezTo>
                      <a:cubicBezTo>
                        <a:pt x="328788" y="14216"/>
                        <a:pt x="323850" y="13080"/>
                        <a:pt x="319088" y="11492"/>
                      </a:cubicBezTo>
                      <a:lnTo>
                        <a:pt x="311944" y="9111"/>
                      </a:lnTo>
                      <a:cubicBezTo>
                        <a:pt x="308400" y="-1522"/>
                        <a:pt x="310680" y="-2492"/>
                        <a:pt x="292894" y="4349"/>
                      </a:cubicBezTo>
                      <a:cubicBezTo>
                        <a:pt x="287552" y="6404"/>
                        <a:pt x="283369" y="10699"/>
                        <a:pt x="278606" y="13874"/>
                      </a:cubicBezTo>
                      <a:cubicBezTo>
                        <a:pt x="276225" y="15461"/>
                        <a:pt x="274022" y="17356"/>
                        <a:pt x="271463" y="18636"/>
                      </a:cubicBezTo>
                      <a:cubicBezTo>
                        <a:pt x="265644" y="21546"/>
                        <a:pt x="259840" y="23956"/>
                        <a:pt x="254794" y="28161"/>
                      </a:cubicBezTo>
                      <a:cubicBezTo>
                        <a:pt x="236459" y="43440"/>
                        <a:pt x="258243" y="28244"/>
                        <a:pt x="240506" y="40067"/>
                      </a:cubicBezTo>
                      <a:cubicBezTo>
                        <a:pt x="241300" y="43242"/>
                        <a:pt x="242178" y="46397"/>
                        <a:pt x="242888" y="49592"/>
                      </a:cubicBezTo>
                      <a:cubicBezTo>
                        <a:pt x="244528" y="56971"/>
                        <a:pt x="243945" y="63317"/>
                        <a:pt x="250031" y="68642"/>
                      </a:cubicBezTo>
                      <a:cubicBezTo>
                        <a:pt x="254339" y="72411"/>
                        <a:pt x="264319" y="78167"/>
                        <a:pt x="264319" y="78167"/>
                      </a:cubicBezTo>
                      <a:cubicBezTo>
                        <a:pt x="272158" y="89926"/>
                        <a:pt x="267343" y="80740"/>
                        <a:pt x="271463" y="97217"/>
                      </a:cubicBezTo>
                      <a:cubicBezTo>
                        <a:pt x="272072" y="99652"/>
                        <a:pt x="271802" y="102902"/>
                        <a:pt x="273844" y="104361"/>
                      </a:cubicBezTo>
                      <a:cubicBezTo>
                        <a:pt x="277929" y="107279"/>
                        <a:pt x="288131" y="109124"/>
                        <a:pt x="288131" y="109124"/>
                      </a:cubicBezTo>
                      <a:cubicBezTo>
                        <a:pt x="293978" y="117893"/>
                        <a:pt x="297279" y="119404"/>
                        <a:pt x="290513" y="132936"/>
                      </a:cubicBezTo>
                      <a:cubicBezTo>
                        <a:pt x="289390" y="135181"/>
                        <a:pt x="285750" y="134523"/>
                        <a:pt x="283369" y="135317"/>
                      </a:cubicBezTo>
                      <a:cubicBezTo>
                        <a:pt x="280988" y="134523"/>
                        <a:pt x="278639" y="133626"/>
                        <a:pt x="276225" y="132936"/>
                      </a:cubicBezTo>
                      <a:cubicBezTo>
                        <a:pt x="273078" y="132037"/>
                        <a:pt x="269627" y="132019"/>
                        <a:pt x="266700" y="130555"/>
                      </a:cubicBezTo>
                      <a:cubicBezTo>
                        <a:pt x="261581" y="127995"/>
                        <a:pt x="252413" y="121030"/>
                        <a:pt x="252413" y="121030"/>
                      </a:cubicBezTo>
                      <a:cubicBezTo>
                        <a:pt x="251135" y="114644"/>
                        <a:pt x="248719" y="100011"/>
                        <a:pt x="245269" y="94836"/>
                      </a:cubicBezTo>
                      <a:cubicBezTo>
                        <a:pt x="243681" y="92455"/>
                        <a:pt x="242530" y="89716"/>
                        <a:pt x="240506" y="87692"/>
                      </a:cubicBezTo>
                      <a:cubicBezTo>
                        <a:pt x="238483" y="85669"/>
                        <a:pt x="235744" y="84517"/>
                        <a:pt x="233363" y="82930"/>
                      </a:cubicBezTo>
                      <a:cubicBezTo>
                        <a:pt x="231775" y="80549"/>
                        <a:pt x="229880" y="78346"/>
                        <a:pt x="228600" y="75786"/>
                      </a:cubicBezTo>
                      <a:cubicBezTo>
                        <a:pt x="225276" y="69138"/>
                        <a:pt x="224715" y="58114"/>
                        <a:pt x="223838" y="51974"/>
                      </a:cubicBezTo>
                      <a:cubicBezTo>
                        <a:pt x="211932" y="52768"/>
                        <a:pt x="199979" y="53037"/>
                        <a:pt x="188119" y="54355"/>
                      </a:cubicBezTo>
                      <a:cubicBezTo>
                        <a:pt x="185624" y="54632"/>
                        <a:pt x="183169" y="55517"/>
                        <a:pt x="180975" y="56736"/>
                      </a:cubicBezTo>
                      <a:cubicBezTo>
                        <a:pt x="180967" y="56740"/>
                        <a:pt x="163119" y="68640"/>
                        <a:pt x="159544" y="71024"/>
                      </a:cubicBezTo>
                      <a:lnTo>
                        <a:pt x="152400" y="75786"/>
                      </a:lnTo>
                      <a:cubicBezTo>
                        <a:pt x="149225" y="74992"/>
                        <a:pt x="145005" y="75890"/>
                        <a:pt x="142875" y="73405"/>
                      </a:cubicBezTo>
                      <a:cubicBezTo>
                        <a:pt x="139608" y="69593"/>
                        <a:pt x="141663" y="62667"/>
                        <a:pt x="138113" y="59117"/>
                      </a:cubicBezTo>
                      <a:lnTo>
                        <a:pt x="130969" y="51974"/>
                      </a:lnTo>
                      <a:cubicBezTo>
                        <a:pt x="130175" y="49593"/>
                        <a:pt x="130363" y="46605"/>
                        <a:pt x="128588" y="44830"/>
                      </a:cubicBezTo>
                      <a:cubicBezTo>
                        <a:pt x="124541" y="40783"/>
                        <a:pt x="114300" y="35305"/>
                        <a:pt x="114300" y="35305"/>
                      </a:cubicBezTo>
                      <a:cubicBezTo>
                        <a:pt x="107950" y="36099"/>
                        <a:pt x="101277" y="35534"/>
                        <a:pt x="95250" y="37686"/>
                      </a:cubicBezTo>
                      <a:cubicBezTo>
                        <a:pt x="89860" y="39611"/>
                        <a:pt x="80963" y="47211"/>
                        <a:pt x="80963" y="47211"/>
                      </a:cubicBezTo>
                      <a:cubicBezTo>
                        <a:pt x="69850" y="30543"/>
                        <a:pt x="76200" y="36099"/>
                        <a:pt x="64294" y="28161"/>
                      </a:cubicBezTo>
                      <a:cubicBezTo>
                        <a:pt x="54769" y="28955"/>
                        <a:pt x="45203" y="29356"/>
                        <a:pt x="35719" y="30542"/>
                      </a:cubicBezTo>
                      <a:cubicBezTo>
                        <a:pt x="32472" y="30948"/>
                        <a:pt x="29422" y="32386"/>
                        <a:pt x="26194" y="32924"/>
                      </a:cubicBezTo>
                      <a:cubicBezTo>
                        <a:pt x="19882" y="33976"/>
                        <a:pt x="13494" y="34511"/>
                        <a:pt x="7144" y="35305"/>
                      </a:cubicBezTo>
                      <a:lnTo>
                        <a:pt x="2381" y="49592"/>
                      </a:lnTo>
                      <a:lnTo>
                        <a:pt x="0" y="56736"/>
                      </a:lnTo>
                      <a:cubicBezTo>
                        <a:pt x="794" y="60705"/>
                        <a:pt x="960" y="64852"/>
                        <a:pt x="2381" y="68642"/>
                      </a:cubicBezTo>
                      <a:cubicBezTo>
                        <a:pt x="3251" y="70963"/>
                        <a:pt x="13878" y="84764"/>
                        <a:pt x="14288" y="85311"/>
                      </a:cubicBezTo>
                      <a:cubicBezTo>
                        <a:pt x="16827" y="108168"/>
                        <a:pt x="18098" y="105317"/>
                        <a:pt x="14288" y="128174"/>
                      </a:cubicBezTo>
                      <a:cubicBezTo>
                        <a:pt x="13875" y="130650"/>
                        <a:pt x="13029" y="133072"/>
                        <a:pt x="11906" y="135317"/>
                      </a:cubicBezTo>
                      <a:cubicBezTo>
                        <a:pt x="10626" y="137877"/>
                        <a:pt x="8731" y="140080"/>
                        <a:pt x="7144" y="142461"/>
                      </a:cubicBezTo>
                      <a:cubicBezTo>
                        <a:pt x="9195" y="160919"/>
                        <a:pt x="3802" y="162222"/>
                        <a:pt x="16669" y="168655"/>
                      </a:cubicBezTo>
                      <a:cubicBezTo>
                        <a:pt x="18914" y="169778"/>
                        <a:pt x="21432" y="170242"/>
                        <a:pt x="23813" y="171036"/>
                      </a:cubicBezTo>
                      <a:cubicBezTo>
                        <a:pt x="32544" y="170242"/>
                        <a:pt x="41434" y="170492"/>
                        <a:pt x="50006" y="168655"/>
                      </a:cubicBezTo>
                      <a:cubicBezTo>
                        <a:pt x="57397" y="167071"/>
                        <a:pt x="57859" y="162598"/>
                        <a:pt x="59531" y="156749"/>
                      </a:cubicBezTo>
                      <a:cubicBezTo>
                        <a:pt x="60430" y="153602"/>
                        <a:pt x="61119" y="150399"/>
                        <a:pt x="61913" y="147224"/>
                      </a:cubicBezTo>
                      <a:cubicBezTo>
                        <a:pt x="63500" y="149605"/>
                        <a:pt x="64440" y="152579"/>
                        <a:pt x="66675" y="154367"/>
                      </a:cubicBezTo>
                      <a:cubicBezTo>
                        <a:pt x="68635" y="155935"/>
                        <a:pt x="71574" y="155626"/>
                        <a:pt x="73819" y="156749"/>
                      </a:cubicBezTo>
                      <a:cubicBezTo>
                        <a:pt x="76379" y="158029"/>
                        <a:pt x="78332" y="160384"/>
                        <a:pt x="80963" y="161511"/>
                      </a:cubicBezTo>
                      <a:cubicBezTo>
                        <a:pt x="91662" y="166096"/>
                        <a:pt x="88351" y="161633"/>
                        <a:pt x="97631" y="166274"/>
                      </a:cubicBezTo>
                      <a:cubicBezTo>
                        <a:pt x="106504" y="170711"/>
                        <a:pt x="104014" y="171593"/>
                        <a:pt x="111919" y="178180"/>
                      </a:cubicBezTo>
                      <a:cubicBezTo>
                        <a:pt x="114118" y="180012"/>
                        <a:pt x="116682" y="181355"/>
                        <a:pt x="119063" y="182942"/>
                      </a:cubicBezTo>
                      <a:cubicBezTo>
                        <a:pt x="120650" y="185323"/>
                        <a:pt x="121590" y="188298"/>
                        <a:pt x="123825" y="190086"/>
                      </a:cubicBezTo>
                      <a:cubicBezTo>
                        <a:pt x="125785" y="191654"/>
                        <a:pt x="128459" y="192467"/>
                        <a:pt x="130969" y="192467"/>
                      </a:cubicBezTo>
                      <a:cubicBezTo>
                        <a:pt x="144486" y="192467"/>
                        <a:pt x="157956" y="190880"/>
                        <a:pt x="171450" y="190086"/>
                      </a:cubicBezTo>
                      <a:cubicBezTo>
                        <a:pt x="173038" y="187705"/>
                        <a:pt x="175652" y="185748"/>
                        <a:pt x="176213" y="182942"/>
                      </a:cubicBezTo>
                      <a:cubicBezTo>
                        <a:pt x="182687" y="150571"/>
                        <a:pt x="168506" y="157729"/>
                        <a:pt x="185738" y="151986"/>
                      </a:cubicBezTo>
                      <a:cubicBezTo>
                        <a:pt x="188119" y="152780"/>
                        <a:pt x="190793" y="152975"/>
                        <a:pt x="192881" y="154367"/>
                      </a:cubicBezTo>
                      <a:cubicBezTo>
                        <a:pt x="204583" y="162169"/>
                        <a:pt x="196003" y="159870"/>
                        <a:pt x="204788" y="168655"/>
                      </a:cubicBezTo>
                      <a:cubicBezTo>
                        <a:pt x="206811" y="170678"/>
                        <a:pt x="209733" y="171585"/>
                        <a:pt x="211931" y="173417"/>
                      </a:cubicBezTo>
                      <a:cubicBezTo>
                        <a:pt x="234318" y="192073"/>
                        <a:pt x="197245" y="166006"/>
                        <a:pt x="233363" y="190086"/>
                      </a:cubicBezTo>
                      <a:lnTo>
                        <a:pt x="247650" y="199611"/>
                      </a:lnTo>
                      <a:lnTo>
                        <a:pt x="261938" y="204374"/>
                      </a:lnTo>
                      <a:cubicBezTo>
                        <a:pt x="293948" y="202595"/>
                        <a:pt x="315653" y="199801"/>
                        <a:pt x="347663" y="204374"/>
                      </a:cubicBezTo>
                      <a:cubicBezTo>
                        <a:pt x="350496" y="204779"/>
                        <a:pt x="352191" y="207974"/>
                        <a:pt x="354806" y="209136"/>
                      </a:cubicBezTo>
                      <a:cubicBezTo>
                        <a:pt x="359394" y="211175"/>
                        <a:pt x="364331" y="212311"/>
                        <a:pt x="369094" y="213899"/>
                      </a:cubicBezTo>
                      <a:lnTo>
                        <a:pt x="376238" y="216280"/>
                      </a:lnTo>
                      <a:cubicBezTo>
                        <a:pt x="381794" y="215486"/>
                        <a:pt x="387530" y="215512"/>
                        <a:pt x="392906" y="213899"/>
                      </a:cubicBezTo>
                      <a:cubicBezTo>
                        <a:pt x="397195" y="212612"/>
                        <a:pt x="407591" y="228980"/>
                        <a:pt x="409575" y="223424"/>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24" name="Полилиния 123"/>
                <p:cNvSpPr/>
                <p:nvPr/>
              </p:nvSpPr>
              <p:spPr>
                <a:xfrm rot="5400000">
                  <a:off x="5138750" y="2786584"/>
                  <a:ext cx="171446" cy="190487"/>
                </a:xfrm>
                <a:custGeom>
                  <a:avLst/>
                  <a:gdLst>
                    <a:gd name="connsiteX0" fmla="*/ 45244 w 171450"/>
                    <a:gd name="connsiteY0" fmla="*/ 130969 h 190500"/>
                    <a:gd name="connsiteX1" fmla="*/ 33337 w 171450"/>
                    <a:gd name="connsiteY1" fmla="*/ 111919 h 190500"/>
                    <a:gd name="connsiteX2" fmla="*/ 16669 w 171450"/>
                    <a:gd name="connsiteY2" fmla="*/ 90488 h 190500"/>
                    <a:gd name="connsiteX3" fmla="*/ 14287 w 171450"/>
                    <a:gd name="connsiteY3" fmla="*/ 83344 h 190500"/>
                    <a:gd name="connsiteX4" fmla="*/ 4762 w 171450"/>
                    <a:gd name="connsiteY4" fmla="*/ 69057 h 190500"/>
                    <a:gd name="connsiteX5" fmla="*/ 0 w 171450"/>
                    <a:gd name="connsiteY5" fmla="*/ 42863 h 190500"/>
                    <a:gd name="connsiteX6" fmla="*/ 2381 w 171450"/>
                    <a:gd name="connsiteY6" fmla="*/ 16669 h 190500"/>
                    <a:gd name="connsiteX7" fmla="*/ 7144 w 171450"/>
                    <a:gd name="connsiteY7" fmla="*/ 9525 h 190500"/>
                    <a:gd name="connsiteX8" fmla="*/ 42862 w 171450"/>
                    <a:gd name="connsiteY8" fmla="*/ 0 h 190500"/>
                    <a:gd name="connsiteX9" fmla="*/ 50006 w 171450"/>
                    <a:gd name="connsiteY9" fmla="*/ 2382 h 190500"/>
                    <a:gd name="connsiteX10" fmla="*/ 64294 w 171450"/>
                    <a:gd name="connsiteY10" fmla="*/ 14288 h 190500"/>
                    <a:gd name="connsiteX11" fmla="*/ 73819 w 171450"/>
                    <a:gd name="connsiteY11" fmla="*/ 30957 h 190500"/>
                    <a:gd name="connsiteX12" fmla="*/ 80962 w 171450"/>
                    <a:gd name="connsiteY12" fmla="*/ 35719 h 190500"/>
                    <a:gd name="connsiteX13" fmla="*/ 85725 w 171450"/>
                    <a:gd name="connsiteY13" fmla="*/ 42863 h 190500"/>
                    <a:gd name="connsiteX14" fmla="*/ 92869 w 171450"/>
                    <a:gd name="connsiteY14" fmla="*/ 45244 h 190500"/>
                    <a:gd name="connsiteX15" fmla="*/ 119062 w 171450"/>
                    <a:gd name="connsiteY15" fmla="*/ 47625 h 190500"/>
                    <a:gd name="connsiteX16" fmla="*/ 130969 w 171450"/>
                    <a:gd name="connsiteY16" fmla="*/ 59532 h 190500"/>
                    <a:gd name="connsiteX17" fmla="*/ 145256 w 171450"/>
                    <a:gd name="connsiteY17" fmla="*/ 71438 h 190500"/>
                    <a:gd name="connsiteX18" fmla="*/ 150019 w 171450"/>
                    <a:gd name="connsiteY18" fmla="*/ 78582 h 190500"/>
                    <a:gd name="connsiteX19" fmla="*/ 164306 w 171450"/>
                    <a:gd name="connsiteY19" fmla="*/ 88107 h 190500"/>
                    <a:gd name="connsiteX20" fmla="*/ 171450 w 171450"/>
                    <a:gd name="connsiteY20" fmla="*/ 102394 h 190500"/>
                    <a:gd name="connsiteX21" fmla="*/ 169069 w 171450"/>
                    <a:gd name="connsiteY21" fmla="*/ 114300 h 190500"/>
                    <a:gd name="connsiteX22" fmla="*/ 154781 w 171450"/>
                    <a:gd name="connsiteY22" fmla="*/ 126207 h 190500"/>
                    <a:gd name="connsiteX23" fmla="*/ 140494 w 171450"/>
                    <a:gd name="connsiteY23" fmla="*/ 135732 h 190500"/>
                    <a:gd name="connsiteX24" fmla="*/ 135731 w 171450"/>
                    <a:gd name="connsiteY24" fmla="*/ 142875 h 190500"/>
                    <a:gd name="connsiteX25" fmla="*/ 133350 w 171450"/>
                    <a:gd name="connsiteY25" fmla="*/ 150019 h 190500"/>
                    <a:gd name="connsiteX26" fmla="*/ 126206 w 171450"/>
                    <a:gd name="connsiteY26" fmla="*/ 154782 h 190500"/>
                    <a:gd name="connsiteX27" fmla="*/ 116681 w 171450"/>
                    <a:gd name="connsiteY27" fmla="*/ 166688 h 190500"/>
                    <a:gd name="connsiteX28" fmla="*/ 104775 w 171450"/>
                    <a:gd name="connsiteY28" fmla="*/ 178594 h 190500"/>
                    <a:gd name="connsiteX29" fmla="*/ 100012 w 171450"/>
                    <a:gd name="connsiteY29" fmla="*/ 185738 h 190500"/>
                    <a:gd name="connsiteX30" fmla="*/ 80962 w 171450"/>
                    <a:gd name="connsiteY30" fmla="*/ 190500 h 190500"/>
                    <a:gd name="connsiteX31" fmla="*/ 71437 w 171450"/>
                    <a:gd name="connsiteY31" fmla="*/ 188119 h 190500"/>
                    <a:gd name="connsiteX32" fmla="*/ 59531 w 171450"/>
                    <a:gd name="connsiteY32" fmla="*/ 185738 h 190500"/>
                    <a:gd name="connsiteX33" fmla="*/ 52387 w 171450"/>
                    <a:gd name="connsiteY33" fmla="*/ 180975 h 190500"/>
                    <a:gd name="connsiteX34" fmla="*/ 42862 w 171450"/>
                    <a:gd name="connsiteY34" fmla="*/ 166688 h 190500"/>
                    <a:gd name="connsiteX35" fmla="*/ 38100 w 171450"/>
                    <a:gd name="connsiteY35" fmla="*/ 152400 h 190500"/>
                    <a:gd name="connsiteX36" fmla="*/ 45244 w 171450"/>
                    <a:gd name="connsiteY36" fmla="*/ 13096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71450" h="190500">
                      <a:moveTo>
                        <a:pt x="45244" y="130969"/>
                      </a:moveTo>
                      <a:cubicBezTo>
                        <a:pt x="44450" y="124222"/>
                        <a:pt x="35956" y="115062"/>
                        <a:pt x="33337" y="111919"/>
                      </a:cubicBezTo>
                      <a:cubicBezTo>
                        <a:pt x="26489" y="103701"/>
                        <a:pt x="20682" y="102522"/>
                        <a:pt x="16669" y="90488"/>
                      </a:cubicBezTo>
                      <a:cubicBezTo>
                        <a:pt x="15875" y="88107"/>
                        <a:pt x="15506" y="85538"/>
                        <a:pt x="14287" y="83344"/>
                      </a:cubicBezTo>
                      <a:cubicBezTo>
                        <a:pt x="11507" y="78341"/>
                        <a:pt x="4762" y="69057"/>
                        <a:pt x="4762" y="69057"/>
                      </a:cubicBezTo>
                      <a:cubicBezTo>
                        <a:pt x="1414" y="59010"/>
                        <a:pt x="0" y="56326"/>
                        <a:pt x="0" y="42863"/>
                      </a:cubicBezTo>
                      <a:cubicBezTo>
                        <a:pt x="0" y="34096"/>
                        <a:pt x="544" y="25242"/>
                        <a:pt x="2381" y="16669"/>
                      </a:cubicBezTo>
                      <a:cubicBezTo>
                        <a:pt x="2981" y="13870"/>
                        <a:pt x="5120" y="11549"/>
                        <a:pt x="7144" y="9525"/>
                      </a:cubicBezTo>
                      <a:cubicBezTo>
                        <a:pt x="16201" y="468"/>
                        <a:pt x="31700" y="1241"/>
                        <a:pt x="42862" y="0"/>
                      </a:cubicBezTo>
                      <a:cubicBezTo>
                        <a:pt x="45243" y="794"/>
                        <a:pt x="47761" y="1259"/>
                        <a:pt x="50006" y="2382"/>
                      </a:cubicBezTo>
                      <a:cubicBezTo>
                        <a:pt x="56639" y="5698"/>
                        <a:pt x="59026" y="9020"/>
                        <a:pt x="64294" y="14288"/>
                      </a:cubicBezTo>
                      <a:cubicBezTo>
                        <a:pt x="66163" y="18026"/>
                        <a:pt x="70452" y="27590"/>
                        <a:pt x="73819" y="30957"/>
                      </a:cubicBezTo>
                      <a:cubicBezTo>
                        <a:pt x="75842" y="32980"/>
                        <a:pt x="78581" y="34132"/>
                        <a:pt x="80962" y="35719"/>
                      </a:cubicBezTo>
                      <a:cubicBezTo>
                        <a:pt x="82550" y="38100"/>
                        <a:pt x="83490" y="41075"/>
                        <a:pt x="85725" y="42863"/>
                      </a:cubicBezTo>
                      <a:cubicBezTo>
                        <a:pt x="87685" y="44431"/>
                        <a:pt x="90384" y="44889"/>
                        <a:pt x="92869" y="45244"/>
                      </a:cubicBezTo>
                      <a:cubicBezTo>
                        <a:pt x="101548" y="46484"/>
                        <a:pt x="110331" y="46831"/>
                        <a:pt x="119062" y="47625"/>
                      </a:cubicBezTo>
                      <a:cubicBezTo>
                        <a:pt x="138113" y="60326"/>
                        <a:pt x="115093" y="43656"/>
                        <a:pt x="130969" y="59532"/>
                      </a:cubicBezTo>
                      <a:cubicBezTo>
                        <a:pt x="149702" y="78265"/>
                        <a:pt x="125746" y="48027"/>
                        <a:pt x="145256" y="71438"/>
                      </a:cubicBezTo>
                      <a:cubicBezTo>
                        <a:pt x="147088" y="73637"/>
                        <a:pt x="147865" y="76697"/>
                        <a:pt x="150019" y="78582"/>
                      </a:cubicBezTo>
                      <a:cubicBezTo>
                        <a:pt x="154326" y="82351"/>
                        <a:pt x="164306" y="88107"/>
                        <a:pt x="164306" y="88107"/>
                      </a:cubicBezTo>
                      <a:cubicBezTo>
                        <a:pt x="166715" y="91720"/>
                        <a:pt x="171450" y="97463"/>
                        <a:pt x="171450" y="102394"/>
                      </a:cubicBezTo>
                      <a:cubicBezTo>
                        <a:pt x="171450" y="106441"/>
                        <a:pt x="170879" y="110680"/>
                        <a:pt x="169069" y="114300"/>
                      </a:cubicBezTo>
                      <a:cubicBezTo>
                        <a:pt x="166088" y="120262"/>
                        <a:pt x="159469" y="122300"/>
                        <a:pt x="154781" y="126207"/>
                      </a:cubicBezTo>
                      <a:cubicBezTo>
                        <a:pt x="142890" y="136116"/>
                        <a:pt x="153047" y="131546"/>
                        <a:pt x="140494" y="135732"/>
                      </a:cubicBezTo>
                      <a:cubicBezTo>
                        <a:pt x="138906" y="138113"/>
                        <a:pt x="137011" y="140315"/>
                        <a:pt x="135731" y="142875"/>
                      </a:cubicBezTo>
                      <a:cubicBezTo>
                        <a:pt x="134608" y="145120"/>
                        <a:pt x="134918" y="148059"/>
                        <a:pt x="133350" y="150019"/>
                      </a:cubicBezTo>
                      <a:cubicBezTo>
                        <a:pt x="131562" y="152254"/>
                        <a:pt x="128587" y="153194"/>
                        <a:pt x="126206" y="154782"/>
                      </a:cubicBezTo>
                      <a:cubicBezTo>
                        <a:pt x="121570" y="168689"/>
                        <a:pt x="127452" y="155916"/>
                        <a:pt x="116681" y="166688"/>
                      </a:cubicBezTo>
                      <a:cubicBezTo>
                        <a:pt x="100810" y="182560"/>
                        <a:pt x="123822" y="165898"/>
                        <a:pt x="104775" y="178594"/>
                      </a:cubicBezTo>
                      <a:cubicBezTo>
                        <a:pt x="103187" y="180975"/>
                        <a:pt x="102247" y="183950"/>
                        <a:pt x="100012" y="185738"/>
                      </a:cubicBezTo>
                      <a:cubicBezTo>
                        <a:pt x="97571" y="187691"/>
                        <a:pt x="81555" y="190382"/>
                        <a:pt x="80962" y="190500"/>
                      </a:cubicBezTo>
                      <a:cubicBezTo>
                        <a:pt x="77787" y="189706"/>
                        <a:pt x="74632" y="188829"/>
                        <a:pt x="71437" y="188119"/>
                      </a:cubicBezTo>
                      <a:cubicBezTo>
                        <a:pt x="67486" y="187241"/>
                        <a:pt x="63321" y="187159"/>
                        <a:pt x="59531" y="185738"/>
                      </a:cubicBezTo>
                      <a:cubicBezTo>
                        <a:pt x="56851" y="184733"/>
                        <a:pt x="54768" y="182563"/>
                        <a:pt x="52387" y="180975"/>
                      </a:cubicBezTo>
                      <a:cubicBezTo>
                        <a:pt x="49212" y="176213"/>
                        <a:pt x="44672" y="172118"/>
                        <a:pt x="42862" y="166688"/>
                      </a:cubicBezTo>
                      <a:lnTo>
                        <a:pt x="38100" y="152400"/>
                      </a:lnTo>
                      <a:cubicBezTo>
                        <a:pt x="40569" y="130180"/>
                        <a:pt x="46038" y="137716"/>
                        <a:pt x="45244" y="130969"/>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25" name="Полилиния 124"/>
                <p:cNvSpPr/>
                <p:nvPr/>
              </p:nvSpPr>
              <p:spPr>
                <a:xfrm rot="5400000">
                  <a:off x="5176847" y="2579418"/>
                  <a:ext cx="188113" cy="102387"/>
                </a:xfrm>
                <a:custGeom>
                  <a:avLst/>
                  <a:gdLst>
                    <a:gd name="connsiteX0" fmla="*/ 0 w 188118"/>
                    <a:gd name="connsiteY0" fmla="*/ 102394 h 102394"/>
                    <a:gd name="connsiteX1" fmla="*/ 2381 w 188118"/>
                    <a:gd name="connsiteY1" fmla="*/ 83344 h 102394"/>
                    <a:gd name="connsiteX2" fmla="*/ 7143 w 188118"/>
                    <a:gd name="connsiteY2" fmla="*/ 69056 h 102394"/>
                    <a:gd name="connsiteX3" fmla="*/ 23812 w 188118"/>
                    <a:gd name="connsiteY3" fmla="*/ 64294 h 102394"/>
                    <a:gd name="connsiteX4" fmla="*/ 33337 w 188118"/>
                    <a:gd name="connsiteY4" fmla="*/ 66675 h 102394"/>
                    <a:gd name="connsiteX5" fmla="*/ 35718 w 188118"/>
                    <a:gd name="connsiteY5" fmla="*/ 76200 h 102394"/>
                    <a:gd name="connsiteX6" fmla="*/ 47625 w 188118"/>
                    <a:gd name="connsiteY6" fmla="*/ 95250 h 102394"/>
                    <a:gd name="connsiteX7" fmla="*/ 61912 w 188118"/>
                    <a:gd name="connsiteY7" fmla="*/ 88106 h 102394"/>
                    <a:gd name="connsiteX8" fmla="*/ 73818 w 188118"/>
                    <a:gd name="connsiteY8" fmla="*/ 76200 h 102394"/>
                    <a:gd name="connsiteX9" fmla="*/ 78581 w 188118"/>
                    <a:gd name="connsiteY9" fmla="*/ 57150 h 102394"/>
                    <a:gd name="connsiteX10" fmla="*/ 80962 w 188118"/>
                    <a:gd name="connsiteY10" fmla="*/ 50006 h 102394"/>
                    <a:gd name="connsiteX11" fmla="*/ 88106 w 188118"/>
                    <a:gd name="connsiteY11" fmla="*/ 45244 h 102394"/>
                    <a:gd name="connsiteX12" fmla="*/ 104775 w 188118"/>
                    <a:gd name="connsiteY12" fmla="*/ 40481 h 102394"/>
                    <a:gd name="connsiteX13" fmla="*/ 119062 w 188118"/>
                    <a:gd name="connsiteY13" fmla="*/ 33338 h 102394"/>
                    <a:gd name="connsiteX14" fmla="*/ 138112 w 188118"/>
                    <a:gd name="connsiteY14" fmla="*/ 23813 h 102394"/>
                    <a:gd name="connsiteX15" fmla="*/ 152400 w 188118"/>
                    <a:gd name="connsiteY15" fmla="*/ 11906 h 102394"/>
                    <a:gd name="connsiteX16" fmla="*/ 166687 w 188118"/>
                    <a:gd name="connsiteY16" fmla="*/ 2381 h 102394"/>
                    <a:gd name="connsiteX17" fmla="*/ 188118 w 188118"/>
                    <a:gd name="connsiteY17" fmla="*/ 0 h 10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8118" h="102394">
                      <a:moveTo>
                        <a:pt x="0" y="102394"/>
                      </a:moveTo>
                      <a:cubicBezTo>
                        <a:pt x="794" y="96044"/>
                        <a:pt x="1040" y="89601"/>
                        <a:pt x="2381" y="83344"/>
                      </a:cubicBezTo>
                      <a:cubicBezTo>
                        <a:pt x="3433" y="78435"/>
                        <a:pt x="2273" y="70273"/>
                        <a:pt x="7143" y="69056"/>
                      </a:cubicBezTo>
                      <a:cubicBezTo>
                        <a:pt x="19103" y="66066"/>
                        <a:pt x="13563" y="67710"/>
                        <a:pt x="23812" y="64294"/>
                      </a:cubicBezTo>
                      <a:cubicBezTo>
                        <a:pt x="26987" y="65088"/>
                        <a:pt x="31023" y="64361"/>
                        <a:pt x="33337" y="66675"/>
                      </a:cubicBezTo>
                      <a:cubicBezTo>
                        <a:pt x="35651" y="68989"/>
                        <a:pt x="34778" y="73065"/>
                        <a:pt x="35718" y="76200"/>
                      </a:cubicBezTo>
                      <a:cubicBezTo>
                        <a:pt x="40677" y="92731"/>
                        <a:pt x="36708" y="87973"/>
                        <a:pt x="47625" y="95250"/>
                      </a:cubicBezTo>
                      <a:cubicBezTo>
                        <a:pt x="53436" y="93313"/>
                        <a:pt x="57295" y="92723"/>
                        <a:pt x="61912" y="88106"/>
                      </a:cubicBezTo>
                      <a:cubicBezTo>
                        <a:pt x="77791" y="72229"/>
                        <a:pt x="54766" y="88904"/>
                        <a:pt x="73818" y="76200"/>
                      </a:cubicBezTo>
                      <a:cubicBezTo>
                        <a:pt x="79260" y="59879"/>
                        <a:pt x="72838" y="80124"/>
                        <a:pt x="78581" y="57150"/>
                      </a:cubicBezTo>
                      <a:cubicBezTo>
                        <a:pt x="79190" y="54715"/>
                        <a:pt x="79394" y="51966"/>
                        <a:pt x="80962" y="50006"/>
                      </a:cubicBezTo>
                      <a:cubicBezTo>
                        <a:pt x="82750" y="47771"/>
                        <a:pt x="85546" y="46524"/>
                        <a:pt x="88106" y="45244"/>
                      </a:cubicBezTo>
                      <a:cubicBezTo>
                        <a:pt x="91519" y="43538"/>
                        <a:pt x="101728" y="41243"/>
                        <a:pt x="104775" y="40481"/>
                      </a:cubicBezTo>
                      <a:cubicBezTo>
                        <a:pt x="120430" y="30044"/>
                        <a:pt x="103568" y="40380"/>
                        <a:pt x="119062" y="33338"/>
                      </a:cubicBezTo>
                      <a:cubicBezTo>
                        <a:pt x="125525" y="30400"/>
                        <a:pt x="138112" y="23813"/>
                        <a:pt x="138112" y="23813"/>
                      </a:cubicBezTo>
                      <a:cubicBezTo>
                        <a:pt x="158981" y="2944"/>
                        <a:pt x="132509" y="28482"/>
                        <a:pt x="152400" y="11906"/>
                      </a:cubicBezTo>
                      <a:cubicBezTo>
                        <a:pt x="160079" y="5507"/>
                        <a:pt x="157272" y="3950"/>
                        <a:pt x="166687" y="2381"/>
                      </a:cubicBezTo>
                      <a:cubicBezTo>
                        <a:pt x="173777" y="1199"/>
                        <a:pt x="188118" y="0"/>
                        <a:pt x="188118" y="0"/>
                      </a:cubicBezTo>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26" name="Полилиния 125"/>
                <p:cNvSpPr/>
                <p:nvPr/>
              </p:nvSpPr>
              <p:spPr>
                <a:xfrm rot="5400000">
                  <a:off x="4936861" y="2542431"/>
                  <a:ext cx="303778" cy="295255"/>
                </a:xfrm>
                <a:custGeom>
                  <a:avLst/>
                  <a:gdLst>
                    <a:gd name="connsiteX0" fmla="*/ 50773 w 303786"/>
                    <a:gd name="connsiteY0" fmla="*/ 47625 h 295275"/>
                    <a:gd name="connsiteX1" fmla="*/ 38867 w 303786"/>
                    <a:gd name="connsiteY1" fmla="*/ 54769 h 295275"/>
                    <a:gd name="connsiteX2" fmla="*/ 24579 w 303786"/>
                    <a:gd name="connsiteY2" fmla="*/ 61913 h 295275"/>
                    <a:gd name="connsiteX3" fmla="*/ 22198 w 303786"/>
                    <a:gd name="connsiteY3" fmla="*/ 88106 h 295275"/>
                    <a:gd name="connsiteX4" fmla="*/ 26961 w 303786"/>
                    <a:gd name="connsiteY4" fmla="*/ 95250 h 295275"/>
                    <a:gd name="connsiteX5" fmla="*/ 26961 w 303786"/>
                    <a:gd name="connsiteY5" fmla="*/ 128588 h 295275"/>
                    <a:gd name="connsiteX6" fmla="*/ 29342 w 303786"/>
                    <a:gd name="connsiteY6" fmla="*/ 154781 h 295275"/>
                    <a:gd name="connsiteX7" fmla="*/ 34104 w 303786"/>
                    <a:gd name="connsiteY7" fmla="*/ 169069 h 295275"/>
                    <a:gd name="connsiteX8" fmla="*/ 36486 w 303786"/>
                    <a:gd name="connsiteY8" fmla="*/ 176213 h 295275"/>
                    <a:gd name="connsiteX9" fmla="*/ 34104 w 303786"/>
                    <a:gd name="connsiteY9" fmla="*/ 202406 h 295275"/>
                    <a:gd name="connsiteX10" fmla="*/ 26961 w 303786"/>
                    <a:gd name="connsiteY10" fmla="*/ 207169 h 295275"/>
                    <a:gd name="connsiteX11" fmla="*/ 22198 w 303786"/>
                    <a:gd name="connsiteY11" fmla="*/ 214313 h 295275"/>
                    <a:gd name="connsiteX12" fmla="*/ 15054 w 303786"/>
                    <a:gd name="connsiteY12" fmla="*/ 221456 h 295275"/>
                    <a:gd name="connsiteX13" fmla="*/ 3148 w 303786"/>
                    <a:gd name="connsiteY13" fmla="*/ 235744 h 295275"/>
                    <a:gd name="connsiteX14" fmla="*/ 3148 w 303786"/>
                    <a:gd name="connsiteY14" fmla="*/ 259556 h 295275"/>
                    <a:gd name="connsiteX15" fmla="*/ 10292 w 303786"/>
                    <a:gd name="connsiteY15" fmla="*/ 264319 h 295275"/>
                    <a:gd name="connsiteX16" fmla="*/ 15054 w 303786"/>
                    <a:gd name="connsiteY16" fmla="*/ 271463 h 295275"/>
                    <a:gd name="connsiteX17" fmla="*/ 22198 w 303786"/>
                    <a:gd name="connsiteY17" fmla="*/ 273844 h 295275"/>
                    <a:gd name="connsiteX18" fmla="*/ 24579 w 303786"/>
                    <a:gd name="connsiteY18" fmla="*/ 280988 h 295275"/>
                    <a:gd name="connsiteX19" fmla="*/ 31723 w 303786"/>
                    <a:gd name="connsiteY19" fmla="*/ 283369 h 295275"/>
                    <a:gd name="connsiteX20" fmla="*/ 53154 w 303786"/>
                    <a:gd name="connsiteY20" fmla="*/ 295275 h 295275"/>
                    <a:gd name="connsiteX21" fmla="*/ 76967 w 303786"/>
                    <a:gd name="connsiteY21" fmla="*/ 288131 h 295275"/>
                    <a:gd name="connsiteX22" fmla="*/ 84111 w 303786"/>
                    <a:gd name="connsiteY22" fmla="*/ 273844 h 295275"/>
                    <a:gd name="connsiteX23" fmla="*/ 93636 w 303786"/>
                    <a:gd name="connsiteY23" fmla="*/ 259556 h 295275"/>
                    <a:gd name="connsiteX24" fmla="*/ 107923 w 303786"/>
                    <a:gd name="connsiteY24" fmla="*/ 254794 h 295275"/>
                    <a:gd name="connsiteX25" fmla="*/ 129354 w 303786"/>
                    <a:gd name="connsiteY25" fmla="*/ 261938 h 295275"/>
                    <a:gd name="connsiteX26" fmla="*/ 143642 w 303786"/>
                    <a:gd name="connsiteY26" fmla="*/ 266700 h 295275"/>
                    <a:gd name="connsiteX27" fmla="*/ 169836 w 303786"/>
                    <a:gd name="connsiteY27" fmla="*/ 261938 h 295275"/>
                    <a:gd name="connsiteX28" fmla="*/ 176979 w 303786"/>
                    <a:gd name="connsiteY28" fmla="*/ 259556 h 295275"/>
                    <a:gd name="connsiteX29" fmla="*/ 184123 w 303786"/>
                    <a:gd name="connsiteY29" fmla="*/ 254794 h 295275"/>
                    <a:gd name="connsiteX30" fmla="*/ 196029 w 303786"/>
                    <a:gd name="connsiteY30" fmla="*/ 252413 h 295275"/>
                    <a:gd name="connsiteX31" fmla="*/ 226986 w 303786"/>
                    <a:gd name="connsiteY31" fmla="*/ 254794 h 295275"/>
                    <a:gd name="connsiteX32" fmla="*/ 231748 w 303786"/>
                    <a:gd name="connsiteY32" fmla="*/ 269081 h 295275"/>
                    <a:gd name="connsiteX33" fmla="*/ 234129 w 303786"/>
                    <a:gd name="connsiteY33" fmla="*/ 276225 h 295275"/>
                    <a:gd name="connsiteX34" fmla="*/ 241273 w 303786"/>
                    <a:gd name="connsiteY34" fmla="*/ 278606 h 295275"/>
                    <a:gd name="connsiteX35" fmla="*/ 253179 w 303786"/>
                    <a:gd name="connsiteY35" fmla="*/ 269081 h 295275"/>
                    <a:gd name="connsiteX36" fmla="*/ 260323 w 303786"/>
                    <a:gd name="connsiteY36" fmla="*/ 266700 h 295275"/>
                    <a:gd name="connsiteX37" fmla="*/ 269848 w 303786"/>
                    <a:gd name="connsiteY37" fmla="*/ 250031 h 295275"/>
                    <a:gd name="connsiteX38" fmla="*/ 257942 w 303786"/>
                    <a:gd name="connsiteY38" fmla="*/ 238125 h 295275"/>
                    <a:gd name="connsiteX39" fmla="*/ 253179 w 303786"/>
                    <a:gd name="connsiteY39" fmla="*/ 230981 h 295275"/>
                    <a:gd name="connsiteX40" fmla="*/ 243654 w 303786"/>
                    <a:gd name="connsiteY40" fmla="*/ 209550 h 295275"/>
                    <a:gd name="connsiteX41" fmla="*/ 219842 w 303786"/>
                    <a:gd name="connsiteY41" fmla="*/ 214313 h 295275"/>
                    <a:gd name="connsiteX42" fmla="*/ 184123 w 303786"/>
                    <a:gd name="connsiteY42" fmla="*/ 211931 h 295275"/>
                    <a:gd name="connsiteX43" fmla="*/ 176979 w 303786"/>
                    <a:gd name="connsiteY43" fmla="*/ 209550 h 295275"/>
                    <a:gd name="connsiteX44" fmla="*/ 179361 w 303786"/>
                    <a:gd name="connsiteY44" fmla="*/ 195263 h 295275"/>
                    <a:gd name="connsiteX45" fmla="*/ 203173 w 303786"/>
                    <a:gd name="connsiteY45" fmla="*/ 192881 h 295275"/>
                    <a:gd name="connsiteX46" fmla="*/ 224604 w 303786"/>
                    <a:gd name="connsiteY46" fmla="*/ 183356 h 295275"/>
                    <a:gd name="connsiteX47" fmla="*/ 234129 w 303786"/>
                    <a:gd name="connsiteY47" fmla="*/ 169069 h 295275"/>
                    <a:gd name="connsiteX48" fmla="*/ 243654 w 303786"/>
                    <a:gd name="connsiteY48" fmla="*/ 157163 h 295275"/>
                    <a:gd name="connsiteX49" fmla="*/ 250798 w 303786"/>
                    <a:gd name="connsiteY49" fmla="*/ 159544 h 295275"/>
                    <a:gd name="connsiteX50" fmla="*/ 257942 w 303786"/>
                    <a:gd name="connsiteY50" fmla="*/ 157163 h 295275"/>
                    <a:gd name="connsiteX51" fmla="*/ 260323 w 303786"/>
                    <a:gd name="connsiteY51" fmla="*/ 150019 h 295275"/>
                    <a:gd name="connsiteX52" fmla="*/ 262704 w 303786"/>
                    <a:gd name="connsiteY52" fmla="*/ 133350 h 295275"/>
                    <a:gd name="connsiteX53" fmla="*/ 265086 w 303786"/>
                    <a:gd name="connsiteY53" fmla="*/ 126206 h 295275"/>
                    <a:gd name="connsiteX54" fmla="*/ 272229 w 303786"/>
                    <a:gd name="connsiteY54" fmla="*/ 121444 h 295275"/>
                    <a:gd name="connsiteX55" fmla="*/ 296042 w 303786"/>
                    <a:gd name="connsiteY55" fmla="*/ 123825 h 295275"/>
                    <a:gd name="connsiteX56" fmla="*/ 303186 w 303786"/>
                    <a:gd name="connsiteY56" fmla="*/ 126206 h 295275"/>
                    <a:gd name="connsiteX57" fmla="*/ 300804 w 303786"/>
                    <a:gd name="connsiteY57" fmla="*/ 111919 h 295275"/>
                    <a:gd name="connsiteX58" fmla="*/ 296042 w 303786"/>
                    <a:gd name="connsiteY58" fmla="*/ 104775 h 295275"/>
                    <a:gd name="connsiteX59" fmla="*/ 288898 w 303786"/>
                    <a:gd name="connsiteY59" fmla="*/ 90488 h 295275"/>
                    <a:gd name="connsiteX60" fmla="*/ 286517 w 303786"/>
                    <a:gd name="connsiteY60" fmla="*/ 83344 h 295275"/>
                    <a:gd name="connsiteX61" fmla="*/ 284136 w 303786"/>
                    <a:gd name="connsiteY61" fmla="*/ 71438 h 295275"/>
                    <a:gd name="connsiteX62" fmla="*/ 269848 w 303786"/>
                    <a:gd name="connsiteY62" fmla="*/ 50006 h 295275"/>
                    <a:gd name="connsiteX63" fmla="*/ 265086 w 303786"/>
                    <a:gd name="connsiteY63" fmla="*/ 42863 h 295275"/>
                    <a:gd name="connsiteX64" fmla="*/ 260323 w 303786"/>
                    <a:gd name="connsiteY64" fmla="*/ 28575 h 295275"/>
                    <a:gd name="connsiteX65" fmla="*/ 253179 w 303786"/>
                    <a:gd name="connsiteY65" fmla="*/ 26194 h 295275"/>
                    <a:gd name="connsiteX66" fmla="*/ 236511 w 303786"/>
                    <a:gd name="connsiteY66" fmla="*/ 16669 h 295275"/>
                    <a:gd name="connsiteX67" fmla="*/ 226986 w 303786"/>
                    <a:gd name="connsiteY67" fmla="*/ 19050 h 295275"/>
                    <a:gd name="connsiteX68" fmla="*/ 229367 w 303786"/>
                    <a:gd name="connsiteY68" fmla="*/ 30956 h 295275"/>
                    <a:gd name="connsiteX69" fmla="*/ 226986 w 303786"/>
                    <a:gd name="connsiteY69" fmla="*/ 45244 h 295275"/>
                    <a:gd name="connsiteX70" fmla="*/ 215079 w 303786"/>
                    <a:gd name="connsiteY70" fmla="*/ 33338 h 295275"/>
                    <a:gd name="connsiteX71" fmla="*/ 200792 w 303786"/>
                    <a:gd name="connsiteY71" fmla="*/ 19050 h 295275"/>
                    <a:gd name="connsiteX72" fmla="*/ 198411 w 303786"/>
                    <a:gd name="connsiteY72" fmla="*/ 11906 h 295275"/>
                    <a:gd name="connsiteX73" fmla="*/ 184123 w 303786"/>
                    <a:gd name="connsiteY73" fmla="*/ 11906 h 295275"/>
                    <a:gd name="connsiteX74" fmla="*/ 174598 w 303786"/>
                    <a:gd name="connsiteY74" fmla="*/ 26194 h 295275"/>
                    <a:gd name="connsiteX75" fmla="*/ 169836 w 303786"/>
                    <a:gd name="connsiteY75" fmla="*/ 33338 h 295275"/>
                    <a:gd name="connsiteX76" fmla="*/ 167454 w 303786"/>
                    <a:gd name="connsiteY76" fmla="*/ 40481 h 295275"/>
                    <a:gd name="connsiteX77" fmla="*/ 165073 w 303786"/>
                    <a:gd name="connsiteY77" fmla="*/ 59531 h 295275"/>
                    <a:gd name="connsiteX78" fmla="*/ 160311 w 303786"/>
                    <a:gd name="connsiteY78" fmla="*/ 66675 h 295275"/>
                    <a:gd name="connsiteX79" fmla="*/ 157929 w 303786"/>
                    <a:gd name="connsiteY79" fmla="*/ 73819 h 295275"/>
                    <a:gd name="connsiteX80" fmla="*/ 148404 w 303786"/>
                    <a:gd name="connsiteY80" fmla="*/ 88106 h 295275"/>
                    <a:gd name="connsiteX81" fmla="*/ 143642 w 303786"/>
                    <a:gd name="connsiteY81" fmla="*/ 95250 h 295275"/>
                    <a:gd name="connsiteX82" fmla="*/ 122211 w 303786"/>
                    <a:gd name="connsiteY82" fmla="*/ 107156 h 295275"/>
                    <a:gd name="connsiteX83" fmla="*/ 115067 w 303786"/>
                    <a:gd name="connsiteY83" fmla="*/ 102394 h 295275"/>
                    <a:gd name="connsiteX84" fmla="*/ 117448 w 303786"/>
                    <a:gd name="connsiteY84" fmla="*/ 90488 h 295275"/>
                    <a:gd name="connsiteX85" fmla="*/ 122211 w 303786"/>
                    <a:gd name="connsiteY85" fmla="*/ 76200 h 295275"/>
                    <a:gd name="connsiteX86" fmla="*/ 124592 w 303786"/>
                    <a:gd name="connsiteY86" fmla="*/ 66675 h 295275"/>
                    <a:gd name="connsiteX87" fmla="*/ 134117 w 303786"/>
                    <a:gd name="connsiteY87" fmla="*/ 52388 h 295275"/>
                    <a:gd name="connsiteX88" fmla="*/ 143642 w 303786"/>
                    <a:gd name="connsiteY88" fmla="*/ 30956 h 295275"/>
                    <a:gd name="connsiteX89" fmla="*/ 146023 w 303786"/>
                    <a:gd name="connsiteY89" fmla="*/ 21431 h 295275"/>
                    <a:gd name="connsiteX90" fmla="*/ 143642 w 303786"/>
                    <a:gd name="connsiteY90" fmla="*/ 7144 h 295275"/>
                    <a:gd name="connsiteX91" fmla="*/ 126973 w 303786"/>
                    <a:gd name="connsiteY91" fmla="*/ 0 h 295275"/>
                    <a:gd name="connsiteX92" fmla="*/ 110304 w 303786"/>
                    <a:gd name="connsiteY92" fmla="*/ 2381 h 295275"/>
                    <a:gd name="connsiteX93" fmla="*/ 93636 w 303786"/>
                    <a:gd name="connsiteY93" fmla="*/ 7144 h 295275"/>
                    <a:gd name="connsiteX94" fmla="*/ 84111 w 303786"/>
                    <a:gd name="connsiteY94" fmla="*/ 28575 h 295275"/>
                    <a:gd name="connsiteX95" fmla="*/ 76967 w 303786"/>
                    <a:gd name="connsiteY95" fmla="*/ 45244 h 295275"/>
                    <a:gd name="connsiteX96" fmla="*/ 69823 w 303786"/>
                    <a:gd name="connsiteY96" fmla="*/ 47625 h 295275"/>
                    <a:gd name="connsiteX97" fmla="*/ 50773 w 303786"/>
                    <a:gd name="connsiteY97" fmla="*/ 47625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3786" h="295275">
                      <a:moveTo>
                        <a:pt x="50773" y="47625"/>
                      </a:moveTo>
                      <a:cubicBezTo>
                        <a:pt x="45614" y="48816"/>
                        <a:pt x="43007" y="52699"/>
                        <a:pt x="38867" y="54769"/>
                      </a:cubicBezTo>
                      <a:cubicBezTo>
                        <a:pt x="19149" y="64628"/>
                        <a:pt x="45053" y="48263"/>
                        <a:pt x="24579" y="61913"/>
                      </a:cubicBezTo>
                      <a:cubicBezTo>
                        <a:pt x="20256" y="74882"/>
                        <a:pt x="17447" y="75436"/>
                        <a:pt x="22198" y="88106"/>
                      </a:cubicBezTo>
                      <a:cubicBezTo>
                        <a:pt x="23203" y="90786"/>
                        <a:pt x="25373" y="92869"/>
                        <a:pt x="26961" y="95250"/>
                      </a:cubicBezTo>
                      <a:cubicBezTo>
                        <a:pt x="32387" y="116956"/>
                        <a:pt x="26961" y="90691"/>
                        <a:pt x="26961" y="128588"/>
                      </a:cubicBezTo>
                      <a:cubicBezTo>
                        <a:pt x="26961" y="137355"/>
                        <a:pt x="27819" y="146147"/>
                        <a:pt x="29342" y="154781"/>
                      </a:cubicBezTo>
                      <a:cubicBezTo>
                        <a:pt x="30214" y="159725"/>
                        <a:pt x="32516" y="164306"/>
                        <a:pt x="34104" y="169069"/>
                      </a:cubicBezTo>
                      <a:lnTo>
                        <a:pt x="36486" y="176213"/>
                      </a:lnTo>
                      <a:cubicBezTo>
                        <a:pt x="35692" y="184944"/>
                        <a:pt x="36682" y="194027"/>
                        <a:pt x="34104" y="202406"/>
                      </a:cubicBezTo>
                      <a:cubicBezTo>
                        <a:pt x="33262" y="205141"/>
                        <a:pt x="28985" y="205145"/>
                        <a:pt x="26961" y="207169"/>
                      </a:cubicBezTo>
                      <a:cubicBezTo>
                        <a:pt x="24937" y="209193"/>
                        <a:pt x="24030" y="212114"/>
                        <a:pt x="22198" y="214313"/>
                      </a:cubicBezTo>
                      <a:cubicBezTo>
                        <a:pt x="20042" y="216900"/>
                        <a:pt x="17210" y="218869"/>
                        <a:pt x="15054" y="221456"/>
                      </a:cubicBezTo>
                      <a:cubicBezTo>
                        <a:pt x="-1529" y="241355"/>
                        <a:pt x="24028" y="214864"/>
                        <a:pt x="3148" y="235744"/>
                      </a:cubicBezTo>
                      <a:cubicBezTo>
                        <a:pt x="100" y="244891"/>
                        <a:pt x="-2063" y="247830"/>
                        <a:pt x="3148" y="259556"/>
                      </a:cubicBezTo>
                      <a:cubicBezTo>
                        <a:pt x="4310" y="262171"/>
                        <a:pt x="7911" y="262731"/>
                        <a:pt x="10292" y="264319"/>
                      </a:cubicBezTo>
                      <a:cubicBezTo>
                        <a:pt x="11879" y="266700"/>
                        <a:pt x="12819" y="269675"/>
                        <a:pt x="15054" y="271463"/>
                      </a:cubicBezTo>
                      <a:cubicBezTo>
                        <a:pt x="17014" y="273031"/>
                        <a:pt x="20423" y="272069"/>
                        <a:pt x="22198" y="273844"/>
                      </a:cubicBezTo>
                      <a:cubicBezTo>
                        <a:pt x="23973" y="275619"/>
                        <a:pt x="22804" y="279213"/>
                        <a:pt x="24579" y="280988"/>
                      </a:cubicBezTo>
                      <a:cubicBezTo>
                        <a:pt x="26354" y="282763"/>
                        <a:pt x="29529" y="282150"/>
                        <a:pt x="31723" y="283369"/>
                      </a:cubicBezTo>
                      <a:cubicBezTo>
                        <a:pt x="56289" y="297016"/>
                        <a:pt x="36990" y="289887"/>
                        <a:pt x="53154" y="295275"/>
                      </a:cubicBezTo>
                      <a:cubicBezTo>
                        <a:pt x="63648" y="293776"/>
                        <a:pt x="69747" y="295351"/>
                        <a:pt x="76967" y="288131"/>
                      </a:cubicBezTo>
                      <a:cubicBezTo>
                        <a:pt x="84892" y="280206"/>
                        <a:pt x="79270" y="282557"/>
                        <a:pt x="84111" y="273844"/>
                      </a:cubicBezTo>
                      <a:cubicBezTo>
                        <a:pt x="86891" y="268840"/>
                        <a:pt x="88206" y="261366"/>
                        <a:pt x="93636" y="259556"/>
                      </a:cubicBezTo>
                      <a:lnTo>
                        <a:pt x="107923" y="254794"/>
                      </a:lnTo>
                      <a:cubicBezTo>
                        <a:pt x="140105" y="260157"/>
                        <a:pt x="109261" y="253008"/>
                        <a:pt x="129354" y="261938"/>
                      </a:cubicBezTo>
                      <a:cubicBezTo>
                        <a:pt x="133942" y="263977"/>
                        <a:pt x="143642" y="266700"/>
                        <a:pt x="143642" y="266700"/>
                      </a:cubicBezTo>
                      <a:cubicBezTo>
                        <a:pt x="157123" y="264774"/>
                        <a:pt x="158614" y="265145"/>
                        <a:pt x="169836" y="261938"/>
                      </a:cubicBezTo>
                      <a:cubicBezTo>
                        <a:pt x="172249" y="261248"/>
                        <a:pt x="174734" y="260679"/>
                        <a:pt x="176979" y="259556"/>
                      </a:cubicBezTo>
                      <a:cubicBezTo>
                        <a:pt x="179539" y="258276"/>
                        <a:pt x="181443" y="255799"/>
                        <a:pt x="184123" y="254794"/>
                      </a:cubicBezTo>
                      <a:cubicBezTo>
                        <a:pt x="187913" y="253373"/>
                        <a:pt x="192060" y="253207"/>
                        <a:pt x="196029" y="252413"/>
                      </a:cubicBezTo>
                      <a:cubicBezTo>
                        <a:pt x="206348" y="253207"/>
                        <a:pt x="217607" y="250418"/>
                        <a:pt x="226986" y="254794"/>
                      </a:cubicBezTo>
                      <a:cubicBezTo>
                        <a:pt x="231535" y="256917"/>
                        <a:pt x="230161" y="264319"/>
                        <a:pt x="231748" y="269081"/>
                      </a:cubicBezTo>
                      <a:cubicBezTo>
                        <a:pt x="232542" y="271462"/>
                        <a:pt x="231748" y="275431"/>
                        <a:pt x="234129" y="276225"/>
                      </a:cubicBezTo>
                      <a:lnTo>
                        <a:pt x="241273" y="278606"/>
                      </a:lnTo>
                      <a:cubicBezTo>
                        <a:pt x="259230" y="272621"/>
                        <a:pt x="237792" y="281391"/>
                        <a:pt x="253179" y="269081"/>
                      </a:cubicBezTo>
                      <a:cubicBezTo>
                        <a:pt x="255139" y="267513"/>
                        <a:pt x="257942" y="267494"/>
                        <a:pt x="260323" y="266700"/>
                      </a:cubicBezTo>
                      <a:cubicBezTo>
                        <a:pt x="262184" y="263909"/>
                        <a:pt x="269848" y="253054"/>
                        <a:pt x="269848" y="250031"/>
                      </a:cubicBezTo>
                      <a:cubicBezTo>
                        <a:pt x="269848" y="244740"/>
                        <a:pt x="261116" y="240241"/>
                        <a:pt x="257942" y="238125"/>
                      </a:cubicBezTo>
                      <a:cubicBezTo>
                        <a:pt x="256354" y="235744"/>
                        <a:pt x="254341" y="233596"/>
                        <a:pt x="253179" y="230981"/>
                      </a:cubicBezTo>
                      <a:cubicBezTo>
                        <a:pt x="241844" y="205477"/>
                        <a:pt x="254433" y="225718"/>
                        <a:pt x="243654" y="209550"/>
                      </a:cubicBezTo>
                      <a:cubicBezTo>
                        <a:pt x="237364" y="211122"/>
                        <a:pt x="225675" y="214313"/>
                        <a:pt x="219842" y="214313"/>
                      </a:cubicBezTo>
                      <a:cubicBezTo>
                        <a:pt x="207909" y="214313"/>
                        <a:pt x="196029" y="212725"/>
                        <a:pt x="184123" y="211931"/>
                      </a:cubicBezTo>
                      <a:cubicBezTo>
                        <a:pt x="181742" y="211137"/>
                        <a:pt x="178939" y="211118"/>
                        <a:pt x="176979" y="209550"/>
                      </a:cubicBezTo>
                      <a:cubicBezTo>
                        <a:pt x="171027" y="204788"/>
                        <a:pt x="169396" y="198329"/>
                        <a:pt x="179361" y="195263"/>
                      </a:cubicBezTo>
                      <a:cubicBezTo>
                        <a:pt x="186985" y="192917"/>
                        <a:pt x="195236" y="193675"/>
                        <a:pt x="203173" y="192881"/>
                      </a:cubicBezTo>
                      <a:cubicBezTo>
                        <a:pt x="220176" y="187214"/>
                        <a:pt x="213284" y="190904"/>
                        <a:pt x="224604" y="183356"/>
                      </a:cubicBezTo>
                      <a:cubicBezTo>
                        <a:pt x="227779" y="178594"/>
                        <a:pt x="235939" y="174499"/>
                        <a:pt x="234129" y="169069"/>
                      </a:cubicBezTo>
                      <a:cubicBezTo>
                        <a:pt x="228240" y="151400"/>
                        <a:pt x="224031" y="152802"/>
                        <a:pt x="243654" y="157163"/>
                      </a:cubicBezTo>
                      <a:cubicBezTo>
                        <a:pt x="246104" y="157708"/>
                        <a:pt x="248417" y="158750"/>
                        <a:pt x="250798" y="159544"/>
                      </a:cubicBezTo>
                      <a:cubicBezTo>
                        <a:pt x="253179" y="158750"/>
                        <a:pt x="256167" y="158938"/>
                        <a:pt x="257942" y="157163"/>
                      </a:cubicBezTo>
                      <a:cubicBezTo>
                        <a:pt x="259717" y="155388"/>
                        <a:pt x="259831" y="152480"/>
                        <a:pt x="260323" y="150019"/>
                      </a:cubicBezTo>
                      <a:cubicBezTo>
                        <a:pt x="261424" y="144515"/>
                        <a:pt x="261603" y="138854"/>
                        <a:pt x="262704" y="133350"/>
                      </a:cubicBezTo>
                      <a:cubicBezTo>
                        <a:pt x="263196" y="130889"/>
                        <a:pt x="263518" y="128166"/>
                        <a:pt x="265086" y="126206"/>
                      </a:cubicBezTo>
                      <a:cubicBezTo>
                        <a:pt x="266874" y="123971"/>
                        <a:pt x="269848" y="123031"/>
                        <a:pt x="272229" y="121444"/>
                      </a:cubicBezTo>
                      <a:cubicBezTo>
                        <a:pt x="280167" y="122238"/>
                        <a:pt x="288157" y="122612"/>
                        <a:pt x="296042" y="123825"/>
                      </a:cubicBezTo>
                      <a:cubicBezTo>
                        <a:pt x="298523" y="124207"/>
                        <a:pt x="302254" y="128537"/>
                        <a:pt x="303186" y="126206"/>
                      </a:cubicBezTo>
                      <a:cubicBezTo>
                        <a:pt x="304979" y="121723"/>
                        <a:pt x="302331" y="116499"/>
                        <a:pt x="300804" y="111919"/>
                      </a:cubicBezTo>
                      <a:cubicBezTo>
                        <a:pt x="299899" y="109204"/>
                        <a:pt x="297322" y="107335"/>
                        <a:pt x="296042" y="104775"/>
                      </a:cubicBezTo>
                      <a:cubicBezTo>
                        <a:pt x="286191" y="85071"/>
                        <a:pt x="302538" y="110944"/>
                        <a:pt x="288898" y="90488"/>
                      </a:cubicBezTo>
                      <a:cubicBezTo>
                        <a:pt x="288104" y="88107"/>
                        <a:pt x="287126" y="85779"/>
                        <a:pt x="286517" y="83344"/>
                      </a:cubicBezTo>
                      <a:cubicBezTo>
                        <a:pt x="285535" y="79418"/>
                        <a:pt x="285811" y="75122"/>
                        <a:pt x="284136" y="71438"/>
                      </a:cubicBezTo>
                      <a:cubicBezTo>
                        <a:pt x="284133" y="71432"/>
                        <a:pt x="272231" y="53581"/>
                        <a:pt x="269848" y="50006"/>
                      </a:cubicBezTo>
                      <a:cubicBezTo>
                        <a:pt x="268261" y="47625"/>
                        <a:pt x="265991" y="45578"/>
                        <a:pt x="265086" y="42863"/>
                      </a:cubicBezTo>
                      <a:cubicBezTo>
                        <a:pt x="263498" y="38100"/>
                        <a:pt x="265086" y="30162"/>
                        <a:pt x="260323" y="28575"/>
                      </a:cubicBezTo>
                      <a:cubicBezTo>
                        <a:pt x="257942" y="27781"/>
                        <a:pt x="255486" y="27183"/>
                        <a:pt x="253179" y="26194"/>
                      </a:cubicBezTo>
                      <a:cubicBezTo>
                        <a:pt x="244722" y="22570"/>
                        <a:pt x="243683" y="21451"/>
                        <a:pt x="236511" y="16669"/>
                      </a:cubicBezTo>
                      <a:cubicBezTo>
                        <a:pt x="233336" y="17463"/>
                        <a:pt x="228450" y="16123"/>
                        <a:pt x="226986" y="19050"/>
                      </a:cubicBezTo>
                      <a:cubicBezTo>
                        <a:pt x="225176" y="22670"/>
                        <a:pt x="229367" y="26909"/>
                        <a:pt x="229367" y="30956"/>
                      </a:cubicBezTo>
                      <a:cubicBezTo>
                        <a:pt x="229367" y="35784"/>
                        <a:pt x="227780" y="40481"/>
                        <a:pt x="226986" y="45244"/>
                      </a:cubicBezTo>
                      <a:cubicBezTo>
                        <a:pt x="212268" y="35431"/>
                        <a:pt x="226622" y="46324"/>
                        <a:pt x="215079" y="33338"/>
                      </a:cubicBezTo>
                      <a:cubicBezTo>
                        <a:pt x="210604" y="28304"/>
                        <a:pt x="200792" y="19050"/>
                        <a:pt x="200792" y="19050"/>
                      </a:cubicBezTo>
                      <a:cubicBezTo>
                        <a:pt x="199998" y="16669"/>
                        <a:pt x="200186" y="13681"/>
                        <a:pt x="198411" y="11906"/>
                      </a:cubicBezTo>
                      <a:cubicBezTo>
                        <a:pt x="193649" y="7144"/>
                        <a:pt x="188885" y="10319"/>
                        <a:pt x="184123" y="11906"/>
                      </a:cubicBezTo>
                      <a:lnTo>
                        <a:pt x="174598" y="26194"/>
                      </a:lnTo>
                      <a:cubicBezTo>
                        <a:pt x="173011" y="28575"/>
                        <a:pt x="170741" y="30623"/>
                        <a:pt x="169836" y="33338"/>
                      </a:cubicBezTo>
                      <a:lnTo>
                        <a:pt x="167454" y="40481"/>
                      </a:lnTo>
                      <a:cubicBezTo>
                        <a:pt x="166660" y="46831"/>
                        <a:pt x="166757" y="53357"/>
                        <a:pt x="165073" y="59531"/>
                      </a:cubicBezTo>
                      <a:cubicBezTo>
                        <a:pt x="164320" y="62292"/>
                        <a:pt x="161591" y="64115"/>
                        <a:pt x="160311" y="66675"/>
                      </a:cubicBezTo>
                      <a:cubicBezTo>
                        <a:pt x="159188" y="68920"/>
                        <a:pt x="159148" y="71625"/>
                        <a:pt x="157929" y="73819"/>
                      </a:cubicBezTo>
                      <a:cubicBezTo>
                        <a:pt x="155149" y="78822"/>
                        <a:pt x="151579" y="83344"/>
                        <a:pt x="148404" y="88106"/>
                      </a:cubicBezTo>
                      <a:cubicBezTo>
                        <a:pt x="146817" y="90487"/>
                        <a:pt x="146023" y="93663"/>
                        <a:pt x="143642" y="95250"/>
                      </a:cubicBezTo>
                      <a:cubicBezTo>
                        <a:pt x="127266" y="106167"/>
                        <a:pt x="134784" y="102965"/>
                        <a:pt x="122211" y="107156"/>
                      </a:cubicBezTo>
                      <a:cubicBezTo>
                        <a:pt x="119830" y="105569"/>
                        <a:pt x="115853" y="105146"/>
                        <a:pt x="115067" y="102394"/>
                      </a:cubicBezTo>
                      <a:cubicBezTo>
                        <a:pt x="113955" y="98503"/>
                        <a:pt x="116383" y="94393"/>
                        <a:pt x="117448" y="90488"/>
                      </a:cubicBezTo>
                      <a:cubicBezTo>
                        <a:pt x="118769" y="85645"/>
                        <a:pt x="120994" y="81070"/>
                        <a:pt x="122211" y="76200"/>
                      </a:cubicBezTo>
                      <a:cubicBezTo>
                        <a:pt x="123005" y="73025"/>
                        <a:pt x="123128" y="69602"/>
                        <a:pt x="124592" y="66675"/>
                      </a:cubicBezTo>
                      <a:cubicBezTo>
                        <a:pt x="127152" y="61556"/>
                        <a:pt x="134117" y="52388"/>
                        <a:pt x="134117" y="52388"/>
                      </a:cubicBezTo>
                      <a:cubicBezTo>
                        <a:pt x="139784" y="35385"/>
                        <a:pt x="136094" y="42277"/>
                        <a:pt x="143642" y="30956"/>
                      </a:cubicBezTo>
                      <a:cubicBezTo>
                        <a:pt x="144436" y="27781"/>
                        <a:pt x="146023" y="24704"/>
                        <a:pt x="146023" y="21431"/>
                      </a:cubicBezTo>
                      <a:cubicBezTo>
                        <a:pt x="146023" y="16603"/>
                        <a:pt x="145801" y="11462"/>
                        <a:pt x="143642" y="7144"/>
                      </a:cubicBezTo>
                      <a:cubicBezTo>
                        <a:pt x="141292" y="2445"/>
                        <a:pt x="130679" y="926"/>
                        <a:pt x="126973" y="0"/>
                      </a:cubicBezTo>
                      <a:cubicBezTo>
                        <a:pt x="121417" y="794"/>
                        <a:pt x="115826" y="1377"/>
                        <a:pt x="110304" y="2381"/>
                      </a:cubicBezTo>
                      <a:cubicBezTo>
                        <a:pt x="103732" y="3576"/>
                        <a:pt x="99752" y="5105"/>
                        <a:pt x="93636" y="7144"/>
                      </a:cubicBezTo>
                      <a:cubicBezTo>
                        <a:pt x="87379" y="16528"/>
                        <a:pt x="87513" y="14969"/>
                        <a:pt x="84111" y="28575"/>
                      </a:cubicBezTo>
                      <a:cubicBezTo>
                        <a:pt x="82681" y="34293"/>
                        <a:pt x="82104" y="41134"/>
                        <a:pt x="76967" y="45244"/>
                      </a:cubicBezTo>
                      <a:cubicBezTo>
                        <a:pt x="75007" y="46812"/>
                        <a:pt x="72245" y="46965"/>
                        <a:pt x="69823" y="47625"/>
                      </a:cubicBezTo>
                      <a:cubicBezTo>
                        <a:pt x="49055" y="53289"/>
                        <a:pt x="55932" y="46434"/>
                        <a:pt x="50773" y="47625"/>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27" name="Полилиния 126"/>
                <p:cNvSpPr/>
                <p:nvPr/>
              </p:nvSpPr>
              <p:spPr>
                <a:xfrm rot="5400000">
                  <a:off x="6093559" y="5213016"/>
                  <a:ext cx="578629" cy="173819"/>
                </a:xfrm>
                <a:custGeom>
                  <a:avLst/>
                  <a:gdLst>
                    <a:gd name="connsiteX0" fmla="*/ 578644 w 578644"/>
                    <a:gd name="connsiteY0" fmla="*/ 85725 h 173831"/>
                    <a:gd name="connsiteX1" fmla="*/ 552450 w 578644"/>
                    <a:gd name="connsiteY1" fmla="*/ 66675 h 173831"/>
                    <a:gd name="connsiteX2" fmla="*/ 545307 w 578644"/>
                    <a:gd name="connsiteY2" fmla="*/ 61912 h 173831"/>
                    <a:gd name="connsiteX3" fmla="*/ 538163 w 578644"/>
                    <a:gd name="connsiteY3" fmla="*/ 59531 h 173831"/>
                    <a:gd name="connsiteX4" fmla="*/ 523875 w 578644"/>
                    <a:gd name="connsiteY4" fmla="*/ 50006 h 173831"/>
                    <a:gd name="connsiteX5" fmla="*/ 511969 w 578644"/>
                    <a:gd name="connsiteY5" fmla="*/ 40481 h 173831"/>
                    <a:gd name="connsiteX6" fmla="*/ 504825 w 578644"/>
                    <a:gd name="connsiteY6" fmla="*/ 35718 h 173831"/>
                    <a:gd name="connsiteX7" fmla="*/ 485775 w 578644"/>
                    <a:gd name="connsiteY7" fmla="*/ 14287 h 173831"/>
                    <a:gd name="connsiteX8" fmla="*/ 478632 w 578644"/>
                    <a:gd name="connsiteY8" fmla="*/ 11906 h 173831"/>
                    <a:gd name="connsiteX9" fmla="*/ 464344 w 578644"/>
                    <a:gd name="connsiteY9" fmla="*/ 4762 h 173831"/>
                    <a:gd name="connsiteX10" fmla="*/ 454819 w 578644"/>
                    <a:gd name="connsiteY10" fmla="*/ 7143 h 173831"/>
                    <a:gd name="connsiteX11" fmla="*/ 447675 w 578644"/>
                    <a:gd name="connsiteY11" fmla="*/ 9525 h 173831"/>
                    <a:gd name="connsiteX12" fmla="*/ 433388 w 578644"/>
                    <a:gd name="connsiteY12" fmla="*/ 21431 h 173831"/>
                    <a:gd name="connsiteX13" fmla="*/ 421482 w 578644"/>
                    <a:gd name="connsiteY13" fmla="*/ 19050 h 173831"/>
                    <a:gd name="connsiteX14" fmla="*/ 407194 w 578644"/>
                    <a:gd name="connsiteY14" fmla="*/ 7143 h 173831"/>
                    <a:gd name="connsiteX15" fmla="*/ 392907 w 578644"/>
                    <a:gd name="connsiteY15" fmla="*/ 0 h 173831"/>
                    <a:gd name="connsiteX16" fmla="*/ 354807 w 578644"/>
                    <a:gd name="connsiteY16" fmla="*/ 4762 h 173831"/>
                    <a:gd name="connsiteX17" fmla="*/ 342900 w 578644"/>
                    <a:gd name="connsiteY17" fmla="*/ 7143 h 173831"/>
                    <a:gd name="connsiteX18" fmla="*/ 328613 w 578644"/>
                    <a:gd name="connsiteY18" fmla="*/ 11906 h 173831"/>
                    <a:gd name="connsiteX19" fmla="*/ 321469 w 578644"/>
                    <a:gd name="connsiteY19" fmla="*/ 14287 h 173831"/>
                    <a:gd name="connsiteX20" fmla="*/ 302419 w 578644"/>
                    <a:gd name="connsiteY20" fmla="*/ 11906 h 173831"/>
                    <a:gd name="connsiteX21" fmla="*/ 295275 w 578644"/>
                    <a:gd name="connsiteY21" fmla="*/ 7143 h 173831"/>
                    <a:gd name="connsiteX22" fmla="*/ 288132 w 578644"/>
                    <a:gd name="connsiteY22" fmla="*/ 4762 h 173831"/>
                    <a:gd name="connsiteX23" fmla="*/ 276225 w 578644"/>
                    <a:gd name="connsiteY23" fmla="*/ 7143 h 173831"/>
                    <a:gd name="connsiteX24" fmla="*/ 257175 w 578644"/>
                    <a:gd name="connsiteY24" fmla="*/ 23812 h 173831"/>
                    <a:gd name="connsiteX25" fmla="*/ 214313 w 578644"/>
                    <a:gd name="connsiteY25" fmla="*/ 26193 h 173831"/>
                    <a:gd name="connsiteX26" fmla="*/ 200025 w 578644"/>
                    <a:gd name="connsiteY26" fmla="*/ 30956 h 173831"/>
                    <a:gd name="connsiteX27" fmla="*/ 178594 w 578644"/>
                    <a:gd name="connsiteY27" fmla="*/ 40481 h 173831"/>
                    <a:gd name="connsiteX28" fmla="*/ 150019 w 578644"/>
                    <a:gd name="connsiteY28" fmla="*/ 42862 h 173831"/>
                    <a:gd name="connsiteX29" fmla="*/ 142875 w 578644"/>
                    <a:gd name="connsiteY29" fmla="*/ 47625 h 173831"/>
                    <a:gd name="connsiteX30" fmla="*/ 133350 w 578644"/>
                    <a:gd name="connsiteY30" fmla="*/ 61912 h 173831"/>
                    <a:gd name="connsiteX31" fmla="*/ 123825 w 578644"/>
                    <a:gd name="connsiteY31" fmla="*/ 76200 h 173831"/>
                    <a:gd name="connsiteX32" fmla="*/ 109538 w 578644"/>
                    <a:gd name="connsiteY32" fmla="*/ 88106 h 173831"/>
                    <a:gd name="connsiteX33" fmla="*/ 85725 w 578644"/>
                    <a:gd name="connsiteY33" fmla="*/ 92868 h 173831"/>
                    <a:gd name="connsiteX34" fmla="*/ 78582 w 578644"/>
                    <a:gd name="connsiteY34" fmla="*/ 97631 h 173831"/>
                    <a:gd name="connsiteX35" fmla="*/ 64294 w 578644"/>
                    <a:gd name="connsiteY35" fmla="*/ 109537 h 173831"/>
                    <a:gd name="connsiteX36" fmla="*/ 57150 w 578644"/>
                    <a:gd name="connsiteY36" fmla="*/ 111918 h 173831"/>
                    <a:gd name="connsiteX37" fmla="*/ 52388 w 578644"/>
                    <a:gd name="connsiteY37" fmla="*/ 119062 h 173831"/>
                    <a:gd name="connsiteX38" fmla="*/ 38100 w 578644"/>
                    <a:gd name="connsiteY38" fmla="*/ 126206 h 173831"/>
                    <a:gd name="connsiteX39" fmla="*/ 30957 w 578644"/>
                    <a:gd name="connsiteY39" fmla="*/ 130968 h 173831"/>
                    <a:gd name="connsiteX40" fmla="*/ 21432 w 578644"/>
                    <a:gd name="connsiteY40" fmla="*/ 142875 h 173831"/>
                    <a:gd name="connsiteX41" fmla="*/ 9525 w 578644"/>
                    <a:gd name="connsiteY41" fmla="*/ 154781 h 173831"/>
                    <a:gd name="connsiteX42" fmla="*/ 4763 w 578644"/>
                    <a:gd name="connsiteY42" fmla="*/ 161925 h 173831"/>
                    <a:gd name="connsiteX43" fmla="*/ 0 w 578644"/>
                    <a:gd name="connsiteY43" fmla="*/ 173831 h 173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78644" h="173831">
                      <a:moveTo>
                        <a:pt x="578644" y="85725"/>
                      </a:moveTo>
                      <a:cubicBezTo>
                        <a:pt x="562262" y="72619"/>
                        <a:pt x="570974" y="79025"/>
                        <a:pt x="552450" y="66675"/>
                      </a:cubicBezTo>
                      <a:cubicBezTo>
                        <a:pt x="550069" y="65088"/>
                        <a:pt x="548022" y="62817"/>
                        <a:pt x="545307" y="61912"/>
                      </a:cubicBezTo>
                      <a:lnTo>
                        <a:pt x="538163" y="59531"/>
                      </a:lnTo>
                      <a:cubicBezTo>
                        <a:pt x="533400" y="56356"/>
                        <a:pt x="527050" y="54769"/>
                        <a:pt x="523875" y="50006"/>
                      </a:cubicBezTo>
                      <a:cubicBezTo>
                        <a:pt x="517721" y="40773"/>
                        <a:pt x="521828" y="43767"/>
                        <a:pt x="511969" y="40481"/>
                      </a:cubicBezTo>
                      <a:cubicBezTo>
                        <a:pt x="509588" y="38893"/>
                        <a:pt x="506849" y="37742"/>
                        <a:pt x="504825" y="35718"/>
                      </a:cubicBezTo>
                      <a:cubicBezTo>
                        <a:pt x="496883" y="27776"/>
                        <a:pt x="500777" y="19288"/>
                        <a:pt x="485775" y="14287"/>
                      </a:cubicBezTo>
                      <a:lnTo>
                        <a:pt x="478632" y="11906"/>
                      </a:lnTo>
                      <a:cubicBezTo>
                        <a:pt x="475019" y="9497"/>
                        <a:pt x="469275" y="4762"/>
                        <a:pt x="464344" y="4762"/>
                      </a:cubicBezTo>
                      <a:cubicBezTo>
                        <a:pt x="461071" y="4762"/>
                        <a:pt x="457966" y="6244"/>
                        <a:pt x="454819" y="7143"/>
                      </a:cubicBezTo>
                      <a:cubicBezTo>
                        <a:pt x="452405" y="7833"/>
                        <a:pt x="449920" y="8402"/>
                        <a:pt x="447675" y="9525"/>
                      </a:cubicBezTo>
                      <a:cubicBezTo>
                        <a:pt x="441044" y="12840"/>
                        <a:pt x="438655" y="16164"/>
                        <a:pt x="433388" y="21431"/>
                      </a:cubicBezTo>
                      <a:cubicBezTo>
                        <a:pt x="429419" y="20637"/>
                        <a:pt x="425272" y="20471"/>
                        <a:pt x="421482" y="19050"/>
                      </a:cubicBezTo>
                      <a:cubicBezTo>
                        <a:pt x="415032" y="16631"/>
                        <a:pt x="412248" y="11354"/>
                        <a:pt x="407194" y="7143"/>
                      </a:cubicBezTo>
                      <a:cubicBezTo>
                        <a:pt x="401040" y="2015"/>
                        <a:pt x="400065" y="2386"/>
                        <a:pt x="392907" y="0"/>
                      </a:cubicBezTo>
                      <a:cubicBezTo>
                        <a:pt x="378947" y="1551"/>
                        <a:pt x="368401" y="2497"/>
                        <a:pt x="354807" y="4762"/>
                      </a:cubicBezTo>
                      <a:cubicBezTo>
                        <a:pt x="350814" y="5427"/>
                        <a:pt x="346805" y="6078"/>
                        <a:pt x="342900" y="7143"/>
                      </a:cubicBezTo>
                      <a:cubicBezTo>
                        <a:pt x="338057" y="8464"/>
                        <a:pt x="333375" y="10318"/>
                        <a:pt x="328613" y="11906"/>
                      </a:cubicBezTo>
                      <a:lnTo>
                        <a:pt x="321469" y="14287"/>
                      </a:lnTo>
                      <a:cubicBezTo>
                        <a:pt x="315119" y="13493"/>
                        <a:pt x="308593" y="13590"/>
                        <a:pt x="302419" y="11906"/>
                      </a:cubicBezTo>
                      <a:cubicBezTo>
                        <a:pt x="299658" y="11153"/>
                        <a:pt x="297835" y="8423"/>
                        <a:pt x="295275" y="7143"/>
                      </a:cubicBezTo>
                      <a:cubicBezTo>
                        <a:pt x="293030" y="6021"/>
                        <a:pt x="290513" y="5556"/>
                        <a:pt x="288132" y="4762"/>
                      </a:cubicBezTo>
                      <a:cubicBezTo>
                        <a:pt x="284163" y="5556"/>
                        <a:pt x="279739" y="5135"/>
                        <a:pt x="276225" y="7143"/>
                      </a:cubicBezTo>
                      <a:cubicBezTo>
                        <a:pt x="263871" y="14202"/>
                        <a:pt x="282678" y="22395"/>
                        <a:pt x="257175" y="23812"/>
                      </a:cubicBezTo>
                      <a:lnTo>
                        <a:pt x="214313" y="26193"/>
                      </a:lnTo>
                      <a:cubicBezTo>
                        <a:pt x="209550" y="27781"/>
                        <a:pt x="204202" y="28171"/>
                        <a:pt x="200025" y="30956"/>
                      </a:cubicBezTo>
                      <a:cubicBezTo>
                        <a:pt x="192859" y="35733"/>
                        <a:pt x="188309" y="39671"/>
                        <a:pt x="178594" y="40481"/>
                      </a:cubicBezTo>
                      <a:lnTo>
                        <a:pt x="150019" y="42862"/>
                      </a:lnTo>
                      <a:cubicBezTo>
                        <a:pt x="147638" y="44450"/>
                        <a:pt x="144760" y="45471"/>
                        <a:pt x="142875" y="47625"/>
                      </a:cubicBezTo>
                      <a:cubicBezTo>
                        <a:pt x="139106" y="51932"/>
                        <a:pt x="136525" y="57150"/>
                        <a:pt x="133350" y="61912"/>
                      </a:cubicBezTo>
                      <a:cubicBezTo>
                        <a:pt x="133347" y="61917"/>
                        <a:pt x="123829" y="76196"/>
                        <a:pt x="123825" y="76200"/>
                      </a:cubicBezTo>
                      <a:cubicBezTo>
                        <a:pt x="118560" y="81465"/>
                        <a:pt x="116168" y="84791"/>
                        <a:pt x="109538" y="88106"/>
                      </a:cubicBezTo>
                      <a:cubicBezTo>
                        <a:pt x="102889" y="91430"/>
                        <a:pt x="91865" y="91991"/>
                        <a:pt x="85725" y="92868"/>
                      </a:cubicBezTo>
                      <a:cubicBezTo>
                        <a:pt x="83344" y="94456"/>
                        <a:pt x="80780" y="95799"/>
                        <a:pt x="78582" y="97631"/>
                      </a:cubicBezTo>
                      <a:cubicBezTo>
                        <a:pt x="70683" y="104214"/>
                        <a:pt x="73162" y="105104"/>
                        <a:pt x="64294" y="109537"/>
                      </a:cubicBezTo>
                      <a:cubicBezTo>
                        <a:pt x="62049" y="110659"/>
                        <a:pt x="59531" y="111124"/>
                        <a:pt x="57150" y="111918"/>
                      </a:cubicBezTo>
                      <a:cubicBezTo>
                        <a:pt x="55563" y="114299"/>
                        <a:pt x="54412" y="117038"/>
                        <a:pt x="52388" y="119062"/>
                      </a:cubicBezTo>
                      <a:cubicBezTo>
                        <a:pt x="47771" y="123679"/>
                        <a:pt x="43911" y="124269"/>
                        <a:pt x="38100" y="126206"/>
                      </a:cubicBezTo>
                      <a:cubicBezTo>
                        <a:pt x="35719" y="127793"/>
                        <a:pt x="32745" y="128733"/>
                        <a:pt x="30957" y="130968"/>
                      </a:cubicBezTo>
                      <a:cubicBezTo>
                        <a:pt x="17810" y="147401"/>
                        <a:pt x="41904" y="129224"/>
                        <a:pt x="21432" y="142875"/>
                      </a:cubicBezTo>
                      <a:cubicBezTo>
                        <a:pt x="8726" y="161930"/>
                        <a:pt x="25406" y="138899"/>
                        <a:pt x="9525" y="154781"/>
                      </a:cubicBezTo>
                      <a:cubicBezTo>
                        <a:pt x="7501" y="156805"/>
                        <a:pt x="6350" y="159544"/>
                        <a:pt x="4763" y="161925"/>
                      </a:cubicBezTo>
                      <a:cubicBezTo>
                        <a:pt x="2110" y="172539"/>
                        <a:pt x="4697" y="169136"/>
                        <a:pt x="0" y="173831"/>
                      </a:cubicBezTo>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28" name="Полилиния 127"/>
                <p:cNvSpPr/>
                <p:nvPr/>
              </p:nvSpPr>
              <p:spPr>
                <a:xfrm rot="5400000">
                  <a:off x="6315453" y="4934864"/>
                  <a:ext cx="236394" cy="267517"/>
                </a:xfrm>
                <a:custGeom>
                  <a:avLst/>
                  <a:gdLst>
                    <a:gd name="connsiteX0" fmla="*/ 656 w 236400"/>
                    <a:gd name="connsiteY0" fmla="*/ 266700 h 267535"/>
                    <a:gd name="connsiteX1" fmla="*/ 31612 w 236400"/>
                    <a:gd name="connsiteY1" fmla="*/ 261938 h 267535"/>
                    <a:gd name="connsiteX2" fmla="*/ 38756 w 236400"/>
                    <a:gd name="connsiteY2" fmla="*/ 259557 h 267535"/>
                    <a:gd name="connsiteX3" fmla="*/ 48281 w 236400"/>
                    <a:gd name="connsiteY3" fmla="*/ 247650 h 267535"/>
                    <a:gd name="connsiteX4" fmla="*/ 50662 w 236400"/>
                    <a:gd name="connsiteY4" fmla="*/ 240507 h 267535"/>
                    <a:gd name="connsiteX5" fmla="*/ 64950 w 236400"/>
                    <a:gd name="connsiteY5" fmla="*/ 230982 h 267535"/>
                    <a:gd name="connsiteX6" fmla="*/ 72094 w 236400"/>
                    <a:gd name="connsiteY6" fmla="*/ 202407 h 267535"/>
                    <a:gd name="connsiteX7" fmla="*/ 81619 w 236400"/>
                    <a:gd name="connsiteY7" fmla="*/ 188119 h 267535"/>
                    <a:gd name="connsiteX8" fmla="*/ 88762 w 236400"/>
                    <a:gd name="connsiteY8" fmla="*/ 173832 h 267535"/>
                    <a:gd name="connsiteX9" fmla="*/ 91144 w 236400"/>
                    <a:gd name="connsiteY9" fmla="*/ 166688 h 267535"/>
                    <a:gd name="connsiteX10" fmla="*/ 98287 w 236400"/>
                    <a:gd name="connsiteY10" fmla="*/ 161925 h 267535"/>
                    <a:gd name="connsiteX11" fmla="*/ 105431 w 236400"/>
                    <a:gd name="connsiteY11" fmla="*/ 147638 h 267535"/>
                    <a:gd name="connsiteX12" fmla="*/ 112575 w 236400"/>
                    <a:gd name="connsiteY12" fmla="*/ 140494 h 267535"/>
                    <a:gd name="connsiteX13" fmla="*/ 122100 w 236400"/>
                    <a:gd name="connsiteY13" fmla="*/ 126207 h 267535"/>
                    <a:gd name="connsiteX14" fmla="*/ 136387 w 236400"/>
                    <a:gd name="connsiteY14" fmla="*/ 116682 h 267535"/>
                    <a:gd name="connsiteX15" fmla="*/ 150675 w 236400"/>
                    <a:gd name="connsiteY15" fmla="*/ 104775 h 267535"/>
                    <a:gd name="connsiteX16" fmla="*/ 160200 w 236400"/>
                    <a:gd name="connsiteY16" fmla="*/ 90488 h 267535"/>
                    <a:gd name="connsiteX17" fmla="*/ 164962 w 236400"/>
                    <a:gd name="connsiteY17" fmla="*/ 83344 h 267535"/>
                    <a:gd name="connsiteX18" fmla="*/ 174487 w 236400"/>
                    <a:gd name="connsiteY18" fmla="*/ 69057 h 267535"/>
                    <a:gd name="connsiteX19" fmla="*/ 176869 w 236400"/>
                    <a:gd name="connsiteY19" fmla="*/ 61913 h 267535"/>
                    <a:gd name="connsiteX20" fmla="*/ 191156 w 236400"/>
                    <a:gd name="connsiteY20" fmla="*/ 50007 h 267535"/>
                    <a:gd name="connsiteX21" fmla="*/ 200681 w 236400"/>
                    <a:gd name="connsiteY21" fmla="*/ 38100 h 267535"/>
                    <a:gd name="connsiteX22" fmla="*/ 217350 w 236400"/>
                    <a:gd name="connsiteY22" fmla="*/ 21432 h 267535"/>
                    <a:gd name="connsiteX23" fmla="*/ 236400 w 236400"/>
                    <a:gd name="connsiteY23" fmla="*/ 4763 h 267535"/>
                    <a:gd name="connsiteX24" fmla="*/ 210206 w 236400"/>
                    <a:gd name="connsiteY24" fmla="*/ 0 h 267535"/>
                    <a:gd name="connsiteX25" fmla="*/ 191156 w 236400"/>
                    <a:gd name="connsiteY25" fmla="*/ 2382 h 267535"/>
                    <a:gd name="connsiteX26" fmla="*/ 176869 w 236400"/>
                    <a:gd name="connsiteY26" fmla="*/ 7144 h 267535"/>
                    <a:gd name="connsiteX27" fmla="*/ 160200 w 236400"/>
                    <a:gd name="connsiteY27" fmla="*/ 28575 h 267535"/>
                    <a:gd name="connsiteX28" fmla="*/ 155437 w 236400"/>
                    <a:gd name="connsiteY28" fmla="*/ 42863 h 267535"/>
                    <a:gd name="connsiteX29" fmla="*/ 143531 w 236400"/>
                    <a:gd name="connsiteY29" fmla="*/ 64294 h 267535"/>
                    <a:gd name="connsiteX30" fmla="*/ 122100 w 236400"/>
                    <a:gd name="connsiteY30" fmla="*/ 76200 h 267535"/>
                    <a:gd name="connsiteX31" fmla="*/ 105431 w 236400"/>
                    <a:gd name="connsiteY31" fmla="*/ 71438 h 267535"/>
                    <a:gd name="connsiteX32" fmla="*/ 95906 w 236400"/>
                    <a:gd name="connsiteY32" fmla="*/ 57150 h 267535"/>
                    <a:gd name="connsiteX33" fmla="*/ 93525 w 236400"/>
                    <a:gd name="connsiteY33" fmla="*/ 50007 h 267535"/>
                    <a:gd name="connsiteX34" fmla="*/ 79237 w 236400"/>
                    <a:gd name="connsiteY34" fmla="*/ 42863 h 267535"/>
                    <a:gd name="connsiteX35" fmla="*/ 69712 w 236400"/>
                    <a:gd name="connsiteY35" fmla="*/ 45244 h 267535"/>
                    <a:gd name="connsiteX36" fmla="*/ 57806 w 236400"/>
                    <a:gd name="connsiteY36" fmla="*/ 59532 h 267535"/>
                    <a:gd name="connsiteX37" fmla="*/ 55425 w 236400"/>
                    <a:gd name="connsiteY37" fmla="*/ 111919 h 267535"/>
                    <a:gd name="connsiteX38" fmla="*/ 53044 w 236400"/>
                    <a:gd name="connsiteY38" fmla="*/ 119063 h 267535"/>
                    <a:gd name="connsiteX39" fmla="*/ 50662 w 236400"/>
                    <a:gd name="connsiteY39" fmla="*/ 130969 h 267535"/>
                    <a:gd name="connsiteX40" fmla="*/ 45900 w 236400"/>
                    <a:gd name="connsiteY40" fmla="*/ 138113 h 267535"/>
                    <a:gd name="connsiteX41" fmla="*/ 38756 w 236400"/>
                    <a:gd name="connsiteY41" fmla="*/ 152400 h 267535"/>
                    <a:gd name="connsiteX42" fmla="*/ 36375 w 236400"/>
                    <a:gd name="connsiteY42" fmla="*/ 159544 h 267535"/>
                    <a:gd name="connsiteX43" fmla="*/ 38756 w 236400"/>
                    <a:gd name="connsiteY43" fmla="*/ 169069 h 267535"/>
                    <a:gd name="connsiteX44" fmla="*/ 45900 w 236400"/>
                    <a:gd name="connsiteY44" fmla="*/ 183357 h 267535"/>
                    <a:gd name="connsiteX45" fmla="*/ 36375 w 236400"/>
                    <a:gd name="connsiteY45" fmla="*/ 207169 h 267535"/>
                    <a:gd name="connsiteX46" fmla="*/ 22087 w 236400"/>
                    <a:gd name="connsiteY46" fmla="*/ 216694 h 267535"/>
                    <a:gd name="connsiteX47" fmla="*/ 12562 w 236400"/>
                    <a:gd name="connsiteY47" fmla="*/ 238125 h 267535"/>
                    <a:gd name="connsiteX48" fmla="*/ 10181 w 236400"/>
                    <a:gd name="connsiteY48" fmla="*/ 245269 h 267535"/>
                    <a:gd name="connsiteX49" fmla="*/ 656 w 236400"/>
                    <a:gd name="connsiteY49" fmla="*/ 266700 h 26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36400" h="267535">
                      <a:moveTo>
                        <a:pt x="656" y="266700"/>
                      </a:moveTo>
                      <a:cubicBezTo>
                        <a:pt x="4228" y="269478"/>
                        <a:pt x="20703" y="264665"/>
                        <a:pt x="31612" y="261938"/>
                      </a:cubicBezTo>
                      <a:cubicBezTo>
                        <a:pt x="34047" y="261329"/>
                        <a:pt x="36375" y="260351"/>
                        <a:pt x="38756" y="259557"/>
                      </a:cubicBezTo>
                      <a:cubicBezTo>
                        <a:pt x="44740" y="241603"/>
                        <a:pt x="35972" y="263036"/>
                        <a:pt x="48281" y="247650"/>
                      </a:cubicBezTo>
                      <a:cubicBezTo>
                        <a:pt x="49849" y="245690"/>
                        <a:pt x="48887" y="242282"/>
                        <a:pt x="50662" y="240507"/>
                      </a:cubicBezTo>
                      <a:cubicBezTo>
                        <a:pt x="54710" y="236460"/>
                        <a:pt x="64950" y="230982"/>
                        <a:pt x="64950" y="230982"/>
                      </a:cubicBezTo>
                      <a:cubicBezTo>
                        <a:pt x="66141" y="223838"/>
                        <a:pt x="67900" y="208699"/>
                        <a:pt x="72094" y="202407"/>
                      </a:cubicBezTo>
                      <a:lnTo>
                        <a:pt x="81619" y="188119"/>
                      </a:lnTo>
                      <a:cubicBezTo>
                        <a:pt x="87602" y="170168"/>
                        <a:pt x="79533" y="192289"/>
                        <a:pt x="88762" y="173832"/>
                      </a:cubicBezTo>
                      <a:cubicBezTo>
                        <a:pt x="89885" y="171587"/>
                        <a:pt x="89576" y="168648"/>
                        <a:pt x="91144" y="166688"/>
                      </a:cubicBezTo>
                      <a:cubicBezTo>
                        <a:pt x="92932" y="164453"/>
                        <a:pt x="95906" y="163513"/>
                        <a:pt x="98287" y="161925"/>
                      </a:cubicBezTo>
                      <a:cubicBezTo>
                        <a:pt x="100674" y="154768"/>
                        <a:pt x="100304" y="153791"/>
                        <a:pt x="105431" y="147638"/>
                      </a:cubicBezTo>
                      <a:cubicBezTo>
                        <a:pt x="107587" y="145051"/>
                        <a:pt x="110507" y="143152"/>
                        <a:pt x="112575" y="140494"/>
                      </a:cubicBezTo>
                      <a:cubicBezTo>
                        <a:pt x="116089" y="135976"/>
                        <a:pt x="117338" y="129382"/>
                        <a:pt x="122100" y="126207"/>
                      </a:cubicBezTo>
                      <a:cubicBezTo>
                        <a:pt x="126862" y="123032"/>
                        <a:pt x="132340" y="120729"/>
                        <a:pt x="136387" y="116682"/>
                      </a:cubicBezTo>
                      <a:cubicBezTo>
                        <a:pt x="145555" y="107514"/>
                        <a:pt x="140729" y="111406"/>
                        <a:pt x="150675" y="104775"/>
                      </a:cubicBezTo>
                      <a:lnTo>
                        <a:pt x="160200" y="90488"/>
                      </a:lnTo>
                      <a:cubicBezTo>
                        <a:pt x="161787" y="88107"/>
                        <a:pt x="164057" y="86059"/>
                        <a:pt x="164962" y="83344"/>
                      </a:cubicBezTo>
                      <a:cubicBezTo>
                        <a:pt x="168409" y="73006"/>
                        <a:pt x="165569" y="77975"/>
                        <a:pt x="174487" y="69057"/>
                      </a:cubicBezTo>
                      <a:cubicBezTo>
                        <a:pt x="175281" y="66676"/>
                        <a:pt x="175477" y="64002"/>
                        <a:pt x="176869" y="61913"/>
                      </a:cubicBezTo>
                      <a:cubicBezTo>
                        <a:pt x="180538" y="56410"/>
                        <a:pt x="185882" y="53522"/>
                        <a:pt x="191156" y="50007"/>
                      </a:cubicBezTo>
                      <a:cubicBezTo>
                        <a:pt x="196517" y="33921"/>
                        <a:pt x="189082" y="51356"/>
                        <a:pt x="200681" y="38100"/>
                      </a:cubicBezTo>
                      <a:cubicBezTo>
                        <a:pt x="216414" y="20119"/>
                        <a:pt x="202664" y="26327"/>
                        <a:pt x="217350" y="21432"/>
                      </a:cubicBezTo>
                      <a:cubicBezTo>
                        <a:pt x="234018" y="10319"/>
                        <a:pt x="228462" y="16669"/>
                        <a:pt x="236400" y="4763"/>
                      </a:cubicBezTo>
                      <a:cubicBezTo>
                        <a:pt x="226355" y="1415"/>
                        <a:pt x="223665" y="0"/>
                        <a:pt x="210206" y="0"/>
                      </a:cubicBezTo>
                      <a:cubicBezTo>
                        <a:pt x="203807" y="0"/>
                        <a:pt x="197506" y="1588"/>
                        <a:pt x="191156" y="2382"/>
                      </a:cubicBezTo>
                      <a:cubicBezTo>
                        <a:pt x="186394" y="3969"/>
                        <a:pt x="179653" y="2967"/>
                        <a:pt x="176869" y="7144"/>
                      </a:cubicBezTo>
                      <a:cubicBezTo>
                        <a:pt x="165476" y="24234"/>
                        <a:pt x="171392" y="17385"/>
                        <a:pt x="160200" y="28575"/>
                      </a:cubicBezTo>
                      <a:lnTo>
                        <a:pt x="155437" y="42863"/>
                      </a:lnTo>
                      <a:cubicBezTo>
                        <a:pt x="152955" y="50308"/>
                        <a:pt x="150551" y="59614"/>
                        <a:pt x="143531" y="64294"/>
                      </a:cubicBezTo>
                      <a:cubicBezTo>
                        <a:pt x="127155" y="75211"/>
                        <a:pt x="134674" y="72009"/>
                        <a:pt x="122100" y="76200"/>
                      </a:cubicBezTo>
                      <a:cubicBezTo>
                        <a:pt x="122018" y="76179"/>
                        <a:pt x="106569" y="72576"/>
                        <a:pt x="105431" y="71438"/>
                      </a:cubicBezTo>
                      <a:cubicBezTo>
                        <a:pt x="101384" y="67391"/>
                        <a:pt x="95906" y="57150"/>
                        <a:pt x="95906" y="57150"/>
                      </a:cubicBezTo>
                      <a:cubicBezTo>
                        <a:pt x="95112" y="54769"/>
                        <a:pt x="95093" y="51967"/>
                        <a:pt x="93525" y="50007"/>
                      </a:cubicBezTo>
                      <a:cubicBezTo>
                        <a:pt x="90167" y="45809"/>
                        <a:pt x="83944" y="44432"/>
                        <a:pt x="79237" y="42863"/>
                      </a:cubicBezTo>
                      <a:cubicBezTo>
                        <a:pt x="76062" y="43657"/>
                        <a:pt x="72553" y="43620"/>
                        <a:pt x="69712" y="45244"/>
                      </a:cubicBezTo>
                      <a:cubicBezTo>
                        <a:pt x="64778" y="48064"/>
                        <a:pt x="60840" y="54982"/>
                        <a:pt x="57806" y="59532"/>
                      </a:cubicBezTo>
                      <a:cubicBezTo>
                        <a:pt x="57012" y="76994"/>
                        <a:pt x="56819" y="94494"/>
                        <a:pt x="55425" y="111919"/>
                      </a:cubicBezTo>
                      <a:cubicBezTo>
                        <a:pt x="55225" y="114421"/>
                        <a:pt x="53653" y="116628"/>
                        <a:pt x="53044" y="119063"/>
                      </a:cubicBezTo>
                      <a:cubicBezTo>
                        <a:pt x="52062" y="122989"/>
                        <a:pt x="52083" y="127179"/>
                        <a:pt x="50662" y="130969"/>
                      </a:cubicBezTo>
                      <a:cubicBezTo>
                        <a:pt x="49657" y="133649"/>
                        <a:pt x="47180" y="135553"/>
                        <a:pt x="45900" y="138113"/>
                      </a:cubicBezTo>
                      <a:cubicBezTo>
                        <a:pt x="36049" y="157817"/>
                        <a:pt x="52396" y="131944"/>
                        <a:pt x="38756" y="152400"/>
                      </a:cubicBezTo>
                      <a:cubicBezTo>
                        <a:pt x="37962" y="154781"/>
                        <a:pt x="36375" y="157034"/>
                        <a:pt x="36375" y="159544"/>
                      </a:cubicBezTo>
                      <a:cubicBezTo>
                        <a:pt x="36375" y="162817"/>
                        <a:pt x="37857" y="165922"/>
                        <a:pt x="38756" y="169069"/>
                      </a:cubicBezTo>
                      <a:cubicBezTo>
                        <a:pt x="41221" y="177696"/>
                        <a:pt x="40681" y="175529"/>
                        <a:pt x="45900" y="183357"/>
                      </a:cubicBezTo>
                      <a:cubicBezTo>
                        <a:pt x="43704" y="198729"/>
                        <a:pt x="47091" y="198835"/>
                        <a:pt x="36375" y="207169"/>
                      </a:cubicBezTo>
                      <a:cubicBezTo>
                        <a:pt x="31857" y="210683"/>
                        <a:pt x="22087" y="216694"/>
                        <a:pt x="22087" y="216694"/>
                      </a:cubicBezTo>
                      <a:cubicBezTo>
                        <a:pt x="16420" y="233697"/>
                        <a:pt x="20110" y="226805"/>
                        <a:pt x="12562" y="238125"/>
                      </a:cubicBezTo>
                      <a:cubicBezTo>
                        <a:pt x="11768" y="240506"/>
                        <a:pt x="10790" y="242834"/>
                        <a:pt x="10181" y="245269"/>
                      </a:cubicBezTo>
                      <a:cubicBezTo>
                        <a:pt x="9199" y="249195"/>
                        <a:pt x="-2916" y="263922"/>
                        <a:pt x="656" y="266700"/>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29" name="Полилиния 128"/>
                <p:cNvSpPr/>
                <p:nvPr/>
              </p:nvSpPr>
              <p:spPr>
                <a:xfrm rot="5400000">
                  <a:off x="6566390" y="5168779"/>
                  <a:ext cx="200020" cy="140854"/>
                </a:xfrm>
                <a:custGeom>
                  <a:avLst/>
                  <a:gdLst>
                    <a:gd name="connsiteX0" fmla="*/ 97631 w 200025"/>
                    <a:gd name="connsiteY0" fmla="*/ 131330 h 140863"/>
                    <a:gd name="connsiteX1" fmla="*/ 85725 w 200025"/>
                    <a:gd name="connsiteY1" fmla="*/ 133712 h 140863"/>
                    <a:gd name="connsiteX2" fmla="*/ 78581 w 200025"/>
                    <a:gd name="connsiteY2" fmla="*/ 136093 h 140863"/>
                    <a:gd name="connsiteX3" fmla="*/ 71437 w 200025"/>
                    <a:gd name="connsiteY3" fmla="*/ 133712 h 140863"/>
                    <a:gd name="connsiteX4" fmla="*/ 59531 w 200025"/>
                    <a:gd name="connsiteY4" fmla="*/ 109899 h 140863"/>
                    <a:gd name="connsiteX5" fmla="*/ 52387 w 200025"/>
                    <a:gd name="connsiteY5" fmla="*/ 78943 h 140863"/>
                    <a:gd name="connsiteX6" fmla="*/ 42862 w 200025"/>
                    <a:gd name="connsiteY6" fmla="*/ 64655 h 140863"/>
                    <a:gd name="connsiteX7" fmla="*/ 28575 w 200025"/>
                    <a:gd name="connsiteY7" fmla="*/ 59893 h 140863"/>
                    <a:gd name="connsiteX8" fmla="*/ 19050 w 200025"/>
                    <a:gd name="connsiteY8" fmla="*/ 45605 h 140863"/>
                    <a:gd name="connsiteX9" fmla="*/ 11906 w 200025"/>
                    <a:gd name="connsiteY9" fmla="*/ 38462 h 140863"/>
                    <a:gd name="connsiteX10" fmla="*/ 0 w 200025"/>
                    <a:gd name="connsiteY10" fmla="*/ 24174 h 140863"/>
                    <a:gd name="connsiteX11" fmla="*/ 2381 w 200025"/>
                    <a:gd name="connsiteY11" fmla="*/ 7505 h 140863"/>
                    <a:gd name="connsiteX12" fmla="*/ 4762 w 200025"/>
                    <a:gd name="connsiteY12" fmla="*/ 362 h 140863"/>
                    <a:gd name="connsiteX13" fmla="*/ 19050 w 200025"/>
                    <a:gd name="connsiteY13" fmla="*/ 2743 h 140863"/>
                    <a:gd name="connsiteX14" fmla="*/ 26194 w 200025"/>
                    <a:gd name="connsiteY14" fmla="*/ 5124 h 140863"/>
                    <a:gd name="connsiteX15" fmla="*/ 33337 w 200025"/>
                    <a:gd name="connsiteY15" fmla="*/ 9887 h 140863"/>
                    <a:gd name="connsiteX16" fmla="*/ 40481 w 200025"/>
                    <a:gd name="connsiteY16" fmla="*/ 12268 h 140863"/>
                    <a:gd name="connsiteX17" fmla="*/ 54769 w 200025"/>
                    <a:gd name="connsiteY17" fmla="*/ 21793 h 140863"/>
                    <a:gd name="connsiteX18" fmla="*/ 78581 w 200025"/>
                    <a:gd name="connsiteY18" fmla="*/ 14649 h 140863"/>
                    <a:gd name="connsiteX19" fmla="*/ 80962 w 200025"/>
                    <a:gd name="connsiteY19" fmla="*/ 7505 h 140863"/>
                    <a:gd name="connsiteX20" fmla="*/ 88106 w 200025"/>
                    <a:gd name="connsiteY20" fmla="*/ 5124 h 140863"/>
                    <a:gd name="connsiteX21" fmla="*/ 95250 w 200025"/>
                    <a:gd name="connsiteY21" fmla="*/ 362 h 140863"/>
                    <a:gd name="connsiteX22" fmla="*/ 102394 w 200025"/>
                    <a:gd name="connsiteY22" fmla="*/ 2743 h 140863"/>
                    <a:gd name="connsiteX23" fmla="*/ 104775 w 200025"/>
                    <a:gd name="connsiteY23" fmla="*/ 9887 h 140863"/>
                    <a:gd name="connsiteX24" fmla="*/ 114300 w 200025"/>
                    <a:gd name="connsiteY24" fmla="*/ 24174 h 140863"/>
                    <a:gd name="connsiteX25" fmla="*/ 119062 w 200025"/>
                    <a:gd name="connsiteY25" fmla="*/ 31318 h 140863"/>
                    <a:gd name="connsiteX26" fmla="*/ 126206 w 200025"/>
                    <a:gd name="connsiteY26" fmla="*/ 36080 h 140863"/>
                    <a:gd name="connsiteX27" fmla="*/ 135731 w 200025"/>
                    <a:gd name="connsiteY27" fmla="*/ 45605 h 140863"/>
                    <a:gd name="connsiteX28" fmla="*/ 145256 w 200025"/>
                    <a:gd name="connsiteY28" fmla="*/ 55130 h 140863"/>
                    <a:gd name="connsiteX29" fmla="*/ 152400 w 200025"/>
                    <a:gd name="connsiteY29" fmla="*/ 59893 h 140863"/>
                    <a:gd name="connsiteX30" fmla="*/ 159544 w 200025"/>
                    <a:gd name="connsiteY30" fmla="*/ 62274 h 140863"/>
                    <a:gd name="connsiteX31" fmla="*/ 164306 w 200025"/>
                    <a:gd name="connsiteY31" fmla="*/ 69418 h 140863"/>
                    <a:gd name="connsiteX32" fmla="*/ 178594 w 200025"/>
                    <a:gd name="connsiteY32" fmla="*/ 74180 h 140863"/>
                    <a:gd name="connsiteX33" fmla="*/ 195262 w 200025"/>
                    <a:gd name="connsiteY33" fmla="*/ 93230 h 140863"/>
                    <a:gd name="connsiteX34" fmla="*/ 200025 w 200025"/>
                    <a:gd name="connsiteY34" fmla="*/ 107518 h 140863"/>
                    <a:gd name="connsiteX35" fmla="*/ 192881 w 200025"/>
                    <a:gd name="connsiteY35" fmla="*/ 121805 h 140863"/>
                    <a:gd name="connsiteX36" fmla="*/ 178594 w 200025"/>
                    <a:gd name="connsiteY36" fmla="*/ 126568 h 140863"/>
                    <a:gd name="connsiteX37" fmla="*/ 171450 w 200025"/>
                    <a:gd name="connsiteY37" fmla="*/ 124187 h 140863"/>
                    <a:gd name="connsiteX38" fmla="*/ 154781 w 200025"/>
                    <a:gd name="connsiteY38" fmla="*/ 105137 h 140863"/>
                    <a:gd name="connsiteX39" fmla="*/ 150019 w 200025"/>
                    <a:gd name="connsiteY39" fmla="*/ 97993 h 140863"/>
                    <a:gd name="connsiteX40" fmla="*/ 133350 w 200025"/>
                    <a:gd name="connsiteY40" fmla="*/ 97993 h 140863"/>
                    <a:gd name="connsiteX41" fmla="*/ 121444 w 200025"/>
                    <a:gd name="connsiteY41" fmla="*/ 112280 h 140863"/>
                    <a:gd name="connsiteX42" fmla="*/ 116681 w 200025"/>
                    <a:gd name="connsiteY42" fmla="*/ 119424 h 140863"/>
                    <a:gd name="connsiteX43" fmla="*/ 102394 w 200025"/>
                    <a:gd name="connsiteY43" fmla="*/ 128949 h 140863"/>
                    <a:gd name="connsiteX44" fmla="*/ 95250 w 200025"/>
                    <a:gd name="connsiteY44" fmla="*/ 133712 h 140863"/>
                    <a:gd name="connsiteX45" fmla="*/ 80962 w 200025"/>
                    <a:gd name="connsiteY45" fmla="*/ 140855 h 140863"/>
                    <a:gd name="connsiteX46" fmla="*/ 97631 w 200025"/>
                    <a:gd name="connsiteY46" fmla="*/ 131330 h 140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00025" h="140863">
                      <a:moveTo>
                        <a:pt x="97631" y="131330"/>
                      </a:moveTo>
                      <a:cubicBezTo>
                        <a:pt x="98425" y="130140"/>
                        <a:pt x="89651" y="132730"/>
                        <a:pt x="85725" y="133712"/>
                      </a:cubicBezTo>
                      <a:cubicBezTo>
                        <a:pt x="83290" y="134321"/>
                        <a:pt x="81091" y="136093"/>
                        <a:pt x="78581" y="136093"/>
                      </a:cubicBezTo>
                      <a:cubicBezTo>
                        <a:pt x="76071" y="136093"/>
                        <a:pt x="73818" y="134506"/>
                        <a:pt x="71437" y="133712"/>
                      </a:cubicBezTo>
                      <a:cubicBezTo>
                        <a:pt x="62569" y="120409"/>
                        <a:pt x="61887" y="122857"/>
                        <a:pt x="59531" y="109899"/>
                      </a:cubicBezTo>
                      <a:cubicBezTo>
                        <a:pt x="58021" y="101594"/>
                        <a:pt x="57511" y="86629"/>
                        <a:pt x="52387" y="78943"/>
                      </a:cubicBezTo>
                      <a:cubicBezTo>
                        <a:pt x="49212" y="74180"/>
                        <a:pt x="48292" y="66465"/>
                        <a:pt x="42862" y="64655"/>
                      </a:cubicBezTo>
                      <a:lnTo>
                        <a:pt x="28575" y="59893"/>
                      </a:lnTo>
                      <a:cubicBezTo>
                        <a:pt x="5781" y="37099"/>
                        <a:pt x="32838" y="66286"/>
                        <a:pt x="19050" y="45605"/>
                      </a:cubicBezTo>
                      <a:cubicBezTo>
                        <a:pt x="17182" y="42803"/>
                        <a:pt x="14062" y="41049"/>
                        <a:pt x="11906" y="38462"/>
                      </a:cubicBezTo>
                      <a:cubicBezTo>
                        <a:pt x="-4677" y="18563"/>
                        <a:pt x="20880" y="45054"/>
                        <a:pt x="0" y="24174"/>
                      </a:cubicBezTo>
                      <a:cubicBezTo>
                        <a:pt x="794" y="18618"/>
                        <a:pt x="1280" y="13009"/>
                        <a:pt x="2381" y="7505"/>
                      </a:cubicBezTo>
                      <a:cubicBezTo>
                        <a:pt x="2873" y="5044"/>
                        <a:pt x="2349" y="1051"/>
                        <a:pt x="4762" y="362"/>
                      </a:cubicBezTo>
                      <a:cubicBezTo>
                        <a:pt x="9405" y="-964"/>
                        <a:pt x="14337" y="1696"/>
                        <a:pt x="19050" y="2743"/>
                      </a:cubicBezTo>
                      <a:cubicBezTo>
                        <a:pt x="21500" y="3287"/>
                        <a:pt x="23813" y="4330"/>
                        <a:pt x="26194" y="5124"/>
                      </a:cubicBezTo>
                      <a:cubicBezTo>
                        <a:pt x="28575" y="6712"/>
                        <a:pt x="30777" y="8607"/>
                        <a:pt x="33337" y="9887"/>
                      </a:cubicBezTo>
                      <a:cubicBezTo>
                        <a:pt x="35582" y="11010"/>
                        <a:pt x="38392" y="10876"/>
                        <a:pt x="40481" y="12268"/>
                      </a:cubicBezTo>
                      <a:cubicBezTo>
                        <a:pt x="58319" y="24159"/>
                        <a:pt x="37782" y="16132"/>
                        <a:pt x="54769" y="21793"/>
                      </a:cubicBezTo>
                      <a:cubicBezTo>
                        <a:pt x="62065" y="20751"/>
                        <a:pt x="72992" y="21636"/>
                        <a:pt x="78581" y="14649"/>
                      </a:cubicBezTo>
                      <a:cubicBezTo>
                        <a:pt x="80149" y="12689"/>
                        <a:pt x="79187" y="9280"/>
                        <a:pt x="80962" y="7505"/>
                      </a:cubicBezTo>
                      <a:cubicBezTo>
                        <a:pt x="82737" y="5730"/>
                        <a:pt x="85861" y="6246"/>
                        <a:pt x="88106" y="5124"/>
                      </a:cubicBezTo>
                      <a:cubicBezTo>
                        <a:pt x="90666" y="3844"/>
                        <a:pt x="92869" y="1949"/>
                        <a:pt x="95250" y="362"/>
                      </a:cubicBezTo>
                      <a:cubicBezTo>
                        <a:pt x="97631" y="1156"/>
                        <a:pt x="100619" y="968"/>
                        <a:pt x="102394" y="2743"/>
                      </a:cubicBezTo>
                      <a:cubicBezTo>
                        <a:pt x="104169" y="4518"/>
                        <a:pt x="103556" y="7693"/>
                        <a:pt x="104775" y="9887"/>
                      </a:cubicBezTo>
                      <a:cubicBezTo>
                        <a:pt x="107555" y="14890"/>
                        <a:pt x="111125" y="19412"/>
                        <a:pt x="114300" y="24174"/>
                      </a:cubicBezTo>
                      <a:cubicBezTo>
                        <a:pt x="115887" y="26555"/>
                        <a:pt x="116681" y="29731"/>
                        <a:pt x="119062" y="31318"/>
                      </a:cubicBezTo>
                      <a:lnTo>
                        <a:pt x="126206" y="36080"/>
                      </a:lnTo>
                      <a:cubicBezTo>
                        <a:pt x="132555" y="55131"/>
                        <a:pt x="123031" y="32905"/>
                        <a:pt x="135731" y="45605"/>
                      </a:cubicBezTo>
                      <a:cubicBezTo>
                        <a:pt x="148431" y="58305"/>
                        <a:pt x="126205" y="48781"/>
                        <a:pt x="145256" y="55130"/>
                      </a:cubicBezTo>
                      <a:cubicBezTo>
                        <a:pt x="147637" y="56718"/>
                        <a:pt x="149840" y="58613"/>
                        <a:pt x="152400" y="59893"/>
                      </a:cubicBezTo>
                      <a:cubicBezTo>
                        <a:pt x="154645" y="61016"/>
                        <a:pt x="157584" y="60706"/>
                        <a:pt x="159544" y="62274"/>
                      </a:cubicBezTo>
                      <a:cubicBezTo>
                        <a:pt x="161779" y="64062"/>
                        <a:pt x="161879" y="67901"/>
                        <a:pt x="164306" y="69418"/>
                      </a:cubicBezTo>
                      <a:cubicBezTo>
                        <a:pt x="168563" y="72079"/>
                        <a:pt x="178594" y="74180"/>
                        <a:pt x="178594" y="74180"/>
                      </a:cubicBezTo>
                      <a:cubicBezTo>
                        <a:pt x="186927" y="79737"/>
                        <a:pt x="191294" y="81326"/>
                        <a:pt x="195262" y="93230"/>
                      </a:cubicBezTo>
                      <a:lnTo>
                        <a:pt x="200025" y="107518"/>
                      </a:lnTo>
                      <a:cubicBezTo>
                        <a:pt x="198727" y="111412"/>
                        <a:pt x="196770" y="119374"/>
                        <a:pt x="192881" y="121805"/>
                      </a:cubicBezTo>
                      <a:cubicBezTo>
                        <a:pt x="188624" y="124466"/>
                        <a:pt x="178594" y="126568"/>
                        <a:pt x="178594" y="126568"/>
                      </a:cubicBezTo>
                      <a:cubicBezTo>
                        <a:pt x="176213" y="125774"/>
                        <a:pt x="173225" y="125962"/>
                        <a:pt x="171450" y="124187"/>
                      </a:cubicBezTo>
                      <a:cubicBezTo>
                        <a:pt x="143672" y="96409"/>
                        <a:pt x="175020" y="118628"/>
                        <a:pt x="154781" y="105137"/>
                      </a:cubicBezTo>
                      <a:cubicBezTo>
                        <a:pt x="153194" y="102756"/>
                        <a:pt x="152254" y="99781"/>
                        <a:pt x="150019" y="97993"/>
                      </a:cubicBezTo>
                      <a:cubicBezTo>
                        <a:pt x="144326" y="93438"/>
                        <a:pt x="139370" y="96488"/>
                        <a:pt x="133350" y="97993"/>
                      </a:cubicBezTo>
                      <a:cubicBezTo>
                        <a:pt x="121524" y="115731"/>
                        <a:pt x="136723" y="93945"/>
                        <a:pt x="121444" y="112280"/>
                      </a:cubicBezTo>
                      <a:cubicBezTo>
                        <a:pt x="119612" y="114479"/>
                        <a:pt x="118835" y="117539"/>
                        <a:pt x="116681" y="119424"/>
                      </a:cubicBezTo>
                      <a:cubicBezTo>
                        <a:pt x="112374" y="123193"/>
                        <a:pt x="107156" y="125774"/>
                        <a:pt x="102394" y="128949"/>
                      </a:cubicBezTo>
                      <a:lnTo>
                        <a:pt x="95250" y="133712"/>
                      </a:lnTo>
                      <a:cubicBezTo>
                        <a:pt x="89230" y="137725"/>
                        <a:pt x="88004" y="139447"/>
                        <a:pt x="80962" y="140855"/>
                      </a:cubicBezTo>
                      <a:cubicBezTo>
                        <a:pt x="79405" y="141166"/>
                        <a:pt x="96837" y="132520"/>
                        <a:pt x="97631" y="131330"/>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30" name="Полилиния 129"/>
                <p:cNvSpPr/>
                <p:nvPr/>
              </p:nvSpPr>
              <p:spPr>
                <a:xfrm rot="5400000">
                  <a:off x="6640924" y="5379407"/>
                  <a:ext cx="255054" cy="159852"/>
                </a:xfrm>
                <a:custGeom>
                  <a:avLst/>
                  <a:gdLst>
                    <a:gd name="connsiteX0" fmla="*/ 255060 w 255060"/>
                    <a:gd name="connsiteY0" fmla="*/ 150019 h 159863"/>
                    <a:gd name="connsiteX1" fmla="*/ 236010 w 255060"/>
                    <a:gd name="connsiteY1" fmla="*/ 135731 h 159863"/>
                    <a:gd name="connsiteX2" fmla="*/ 226485 w 255060"/>
                    <a:gd name="connsiteY2" fmla="*/ 133350 h 159863"/>
                    <a:gd name="connsiteX3" fmla="*/ 219341 w 255060"/>
                    <a:gd name="connsiteY3" fmla="*/ 130969 h 159863"/>
                    <a:gd name="connsiteX4" fmla="*/ 214579 w 255060"/>
                    <a:gd name="connsiteY4" fmla="*/ 123825 h 159863"/>
                    <a:gd name="connsiteX5" fmla="*/ 164572 w 255060"/>
                    <a:gd name="connsiteY5" fmla="*/ 116681 h 159863"/>
                    <a:gd name="connsiteX6" fmla="*/ 150285 w 255060"/>
                    <a:gd name="connsiteY6" fmla="*/ 107156 h 159863"/>
                    <a:gd name="connsiteX7" fmla="*/ 143141 w 255060"/>
                    <a:gd name="connsiteY7" fmla="*/ 102394 h 159863"/>
                    <a:gd name="connsiteX8" fmla="*/ 128854 w 255060"/>
                    <a:gd name="connsiteY8" fmla="*/ 95250 h 159863"/>
                    <a:gd name="connsiteX9" fmla="*/ 114566 w 255060"/>
                    <a:gd name="connsiteY9" fmla="*/ 109537 h 159863"/>
                    <a:gd name="connsiteX10" fmla="*/ 109804 w 255060"/>
                    <a:gd name="connsiteY10" fmla="*/ 116681 h 159863"/>
                    <a:gd name="connsiteX11" fmla="*/ 95516 w 255060"/>
                    <a:gd name="connsiteY11" fmla="*/ 123825 h 159863"/>
                    <a:gd name="connsiteX12" fmla="*/ 81229 w 255060"/>
                    <a:gd name="connsiteY12" fmla="*/ 130969 h 159863"/>
                    <a:gd name="connsiteX13" fmla="*/ 74085 w 255060"/>
                    <a:gd name="connsiteY13" fmla="*/ 145256 h 159863"/>
                    <a:gd name="connsiteX14" fmla="*/ 66941 w 255060"/>
                    <a:gd name="connsiteY14" fmla="*/ 152400 h 159863"/>
                    <a:gd name="connsiteX15" fmla="*/ 47891 w 255060"/>
                    <a:gd name="connsiteY15" fmla="*/ 154781 h 159863"/>
                    <a:gd name="connsiteX16" fmla="*/ 33604 w 255060"/>
                    <a:gd name="connsiteY16" fmla="*/ 159544 h 159863"/>
                    <a:gd name="connsiteX17" fmla="*/ 19316 w 255060"/>
                    <a:gd name="connsiteY17" fmla="*/ 152400 h 159863"/>
                    <a:gd name="connsiteX18" fmla="*/ 12172 w 255060"/>
                    <a:gd name="connsiteY18" fmla="*/ 150019 h 159863"/>
                    <a:gd name="connsiteX19" fmla="*/ 7410 w 255060"/>
                    <a:gd name="connsiteY19" fmla="*/ 142875 h 159863"/>
                    <a:gd name="connsiteX20" fmla="*/ 266 w 255060"/>
                    <a:gd name="connsiteY20" fmla="*/ 135731 h 159863"/>
                    <a:gd name="connsiteX21" fmla="*/ 2647 w 255060"/>
                    <a:gd name="connsiteY21" fmla="*/ 123825 h 159863"/>
                    <a:gd name="connsiteX22" fmla="*/ 14554 w 255060"/>
                    <a:gd name="connsiteY22" fmla="*/ 109537 h 159863"/>
                    <a:gd name="connsiteX23" fmla="*/ 16935 w 255060"/>
                    <a:gd name="connsiteY23" fmla="*/ 102394 h 159863"/>
                    <a:gd name="connsiteX24" fmla="*/ 19316 w 255060"/>
                    <a:gd name="connsiteY24" fmla="*/ 64294 h 159863"/>
                    <a:gd name="connsiteX25" fmla="*/ 26460 w 255060"/>
                    <a:gd name="connsiteY25" fmla="*/ 61912 h 159863"/>
                    <a:gd name="connsiteX26" fmla="*/ 43129 w 255060"/>
                    <a:gd name="connsiteY26" fmla="*/ 59531 h 159863"/>
                    <a:gd name="connsiteX27" fmla="*/ 62179 w 255060"/>
                    <a:gd name="connsiteY27" fmla="*/ 54769 h 159863"/>
                    <a:gd name="connsiteX28" fmla="*/ 74085 w 255060"/>
                    <a:gd name="connsiteY28" fmla="*/ 57150 h 159863"/>
                    <a:gd name="connsiteX29" fmla="*/ 81229 w 255060"/>
                    <a:gd name="connsiteY29" fmla="*/ 59531 h 159863"/>
                    <a:gd name="connsiteX30" fmla="*/ 93135 w 255060"/>
                    <a:gd name="connsiteY30" fmla="*/ 50006 h 159863"/>
                    <a:gd name="connsiteX31" fmla="*/ 107422 w 255060"/>
                    <a:gd name="connsiteY31" fmla="*/ 40481 h 159863"/>
                    <a:gd name="connsiteX32" fmla="*/ 109804 w 255060"/>
                    <a:gd name="connsiteY32" fmla="*/ 33337 h 159863"/>
                    <a:gd name="connsiteX33" fmla="*/ 112185 w 255060"/>
                    <a:gd name="connsiteY33" fmla="*/ 23812 h 159863"/>
                    <a:gd name="connsiteX34" fmla="*/ 131235 w 255060"/>
                    <a:gd name="connsiteY34" fmla="*/ 21431 h 159863"/>
                    <a:gd name="connsiteX35" fmla="*/ 145522 w 255060"/>
                    <a:gd name="connsiteY35" fmla="*/ 11906 h 159863"/>
                    <a:gd name="connsiteX36" fmla="*/ 147904 w 255060"/>
                    <a:gd name="connsiteY36" fmla="*/ 4762 h 159863"/>
                    <a:gd name="connsiteX37" fmla="*/ 162191 w 255060"/>
                    <a:gd name="connsiteY37" fmla="*/ 0 h 159863"/>
                    <a:gd name="connsiteX38" fmla="*/ 183622 w 255060"/>
                    <a:gd name="connsiteY38" fmla="*/ 2381 h 159863"/>
                    <a:gd name="connsiteX39" fmla="*/ 190766 w 255060"/>
                    <a:gd name="connsiteY39" fmla="*/ 9525 h 159863"/>
                    <a:gd name="connsiteX40" fmla="*/ 202672 w 255060"/>
                    <a:gd name="connsiteY40" fmla="*/ 23812 h 159863"/>
                    <a:gd name="connsiteX41" fmla="*/ 224104 w 255060"/>
                    <a:gd name="connsiteY41" fmla="*/ 35719 h 159863"/>
                    <a:gd name="connsiteX42" fmla="*/ 243154 w 255060"/>
                    <a:gd name="connsiteY42" fmla="*/ 35719 h 15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55060" h="159863">
                      <a:moveTo>
                        <a:pt x="255060" y="150019"/>
                      </a:moveTo>
                      <a:cubicBezTo>
                        <a:pt x="253867" y="149064"/>
                        <a:pt x="240092" y="137480"/>
                        <a:pt x="236010" y="135731"/>
                      </a:cubicBezTo>
                      <a:cubicBezTo>
                        <a:pt x="233002" y="134442"/>
                        <a:pt x="229632" y="134249"/>
                        <a:pt x="226485" y="133350"/>
                      </a:cubicBezTo>
                      <a:cubicBezTo>
                        <a:pt x="224071" y="132660"/>
                        <a:pt x="221722" y="131763"/>
                        <a:pt x="219341" y="130969"/>
                      </a:cubicBezTo>
                      <a:cubicBezTo>
                        <a:pt x="217754" y="128588"/>
                        <a:pt x="216777" y="125657"/>
                        <a:pt x="214579" y="123825"/>
                      </a:cubicBezTo>
                      <a:cubicBezTo>
                        <a:pt x="202266" y="113563"/>
                        <a:pt x="173175" y="117187"/>
                        <a:pt x="164572" y="116681"/>
                      </a:cubicBezTo>
                      <a:lnTo>
                        <a:pt x="150285" y="107156"/>
                      </a:lnTo>
                      <a:cubicBezTo>
                        <a:pt x="147904" y="105569"/>
                        <a:pt x="145856" y="103299"/>
                        <a:pt x="143141" y="102394"/>
                      </a:cubicBezTo>
                      <a:cubicBezTo>
                        <a:pt x="133282" y="99107"/>
                        <a:pt x="138086" y="101404"/>
                        <a:pt x="128854" y="95250"/>
                      </a:cubicBezTo>
                      <a:cubicBezTo>
                        <a:pt x="124091" y="100012"/>
                        <a:pt x="118302" y="103933"/>
                        <a:pt x="114566" y="109537"/>
                      </a:cubicBezTo>
                      <a:cubicBezTo>
                        <a:pt x="112979" y="111918"/>
                        <a:pt x="111828" y="114657"/>
                        <a:pt x="109804" y="116681"/>
                      </a:cubicBezTo>
                      <a:cubicBezTo>
                        <a:pt x="102980" y="123506"/>
                        <a:pt x="103263" y="119952"/>
                        <a:pt x="95516" y="123825"/>
                      </a:cubicBezTo>
                      <a:cubicBezTo>
                        <a:pt x="77041" y="133061"/>
                        <a:pt x="99193" y="124979"/>
                        <a:pt x="81229" y="130969"/>
                      </a:cubicBezTo>
                      <a:cubicBezTo>
                        <a:pt x="78842" y="138126"/>
                        <a:pt x="79212" y="139103"/>
                        <a:pt x="74085" y="145256"/>
                      </a:cubicBezTo>
                      <a:cubicBezTo>
                        <a:pt x="71929" y="147843"/>
                        <a:pt x="70106" y="151249"/>
                        <a:pt x="66941" y="152400"/>
                      </a:cubicBezTo>
                      <a:cubicBezTo>
                        <a:pt x="60927" y="154587"/>
                        <a:pt x="54241" y="153987"/>
                        <a:pt x="47891" y="154781"/>
                      </a:cubicBezTo>
                      <a:cubicBezTo>
                        <a:pt x="43129" y="156369"/>
                        <a:pt x="38366" y="161132"/>
                        <a:pt x="33604" y="159544"/>
                      </a:cubicBezTo>
                      <a:cubicBezTo>
                        <a:pt x="15640" y="153554"/>
                        <a:pt x="37789" y="161635"/>
                        <a:pt x="19316" y="152400"/>
                      </a:cubicBezTo>
                      <a:cubicBezTo>
                        <a:pt x="17071" y="151278"/>
                        <a:pt x="14553" y="150813"/>
                        <a:pt x="12172" y="150019"/>
                      </a:cubicBezTo>
                      <a:cubicBezTo>
                        <a:pt x="10585" y="147638"/>
                        <a:pt x="9242" y="145074"/>
                        <a:pt x="7410" y="142875"/>
                      </a:cubicBezTo>
                      <a:cubicBezTo>
                        <a:pt x="5254" y="140288"/>
                        <a:pt x="1083" y="138998"/>
                        <a:pt x="266" y="135731"/>
                      </a:cubicBezTo>
                      <a:cubicBezTo>
                        <a:pt x="-716" y="131805"/>
                        <a:pt x="1226" y="127615"/>
                        <a:pt x="2647" y="123825"/>
                      </a:cubicBezTo>
                      <a:cubicBezTo>
                        <a:pt x="4636" y="118521"/>
                        <a:pt x="10848" y="113243"/>
                        <a:pt x="14554" y="109537"/>
                      </a:cubicBezTo>
                      <a:cubicBezTo>
                        <a:pt x="15348" y="107156"/>
                        <a:pt x="16672" y="104890"/>
                        <a:pt x="16935" y="102394"/>
                      </a:cubicBezTo>
                      <a:cubicBezTo>
                        <a:pt x="18267" y="89739"/>
                        <a:pt x="16402" y="76681"/>
                        <a:pt x="19316" y="64294"/>
                      </a:cubicBezTo>
                      <a:cubicBezTo>
                        <a:pt x="19891" y="61851"/>
                        <a:pt x="23999" y="62404"/>
                        <a:pt x="26460" y="61912"/>
                      </a:cubicBezTo>
                      <a:cubicBezTo>
                        <a:pt x="31964" y="60811"/>
                        <a:pt x="37593" y="60454"/>
                        <a:pt x="43129" y="59531"/>
                      </a:cubicBezTo>
                      <a:cubicBezTo>
                        <a:pt x="54622" y="57616"/>
                        <a:pt x="52978" y="57836"/>
                        <a:pt x="62179" y="54769"/>
                      </a:cubicBezTo>
                      <a:cubicBezTo>
                        <a:pt x="74733" y="46398"/>
                        <a:pt x="64704" y="49646"/>
                        <a:pt x="74085" y="57150"/>
                      </a:cubicBezTo>
                      <a:cubicBezTo>
                        <a:pt x="76045" y="58718"/>
                        <a:pt x="78848" y="58737"/>
                        <a:pt x="81229" y="59531"/>
                      </a:cubicBezTo>
                      <a:cubicBezTo>
                        <a:pt x="97314" y="54169"/>
                        <a:pt x="79879" y="61605"/>
                        <a:pt x="93135" y="50006"/>
                      </a:cubicBezTo>
                      <a:cubicBezTo>
                        <a:pt x="97442" y="46237"/>
                        <a:pt x="107422" y="40481"/>
                        <a:pt x="107422" y="40481"/>
                      </a:cubicBezTo>
                      <a:cubicBezTo>
                        <a:pt x="108216" y="38100"/>
                        <a:pt x="109114" y="35751"/>
                        <a:pt x="109804" y="33337"/>
                      </a:cubicBezTo>
                      <a:cubicBezTo>
                        <a:pt x="110703" y="30190"/>
                        <a:pt x="109324" y="25401"/>
                        <a:pt x="112185" y="23812"/>
                      </a:cubicBezTo>
                      <a:cubicBezTo>
                        <a:pt x="117779" y="20704"/>
                        <a:pt x="124885" y="22225"/>
                        <a:pt x="131235" y="21431"/>
                      </a:cubicBezTo>
                      <a:cubicBezTo>
                        <a:pt x="135997" y="18256"/>
                        <a:pt x="143712" y="17336"/>
                        <a:pt x="145522" y="11906"/>
                      </a:cubicBezTo>
                      <a:cubicBezTo>
                        <a:pt x="146316" y="9525"/>
                        <a:pt x="145861" y="6221"/>
                        <a:pt x="147904" y="4762"/>
                      </a:cubicBezTo>
                      <a:cubicBezTo>
                        <a:pt x="151989" y="1844"/>
                        <a:pt x="162191" y="0"/>
                        <a:pt x="162191" y="0"/>
                      </a:cubicBezTo>
                      <a:cubicBezTo>
                        <a:pt x="169335" y="794"/>
                        <a:pt x="176803" y="108"/>
                        <a:pt x="183622" y="2381"/>
                      </a:cubicBezTo>
                      <a:cubicBezTo>
                        <a:pt x="186817" y="3446"/>
                        <a:pt x="188610" y="6938"/>
                        <a:pt x="190766" y="9525"/>
                      </a:cubicBezTo>
                      <a:cubicBezTo>
                        <a:pt x="198006" y="18213"/>
                        <a:pt x="192789" y="16125"/>
                        <a:pt x="202672" y="23812"/>
                      </a:cubicBezTo>
                      <a:cubicBezTo>
                        <a:pt x="206276" y="26615"/>
                        <a:pt x="217131" y="35085"/>
                        <a:pt x="224104" y="35719"/>
                      </a:cubicBezTo>
                      <a:cubicBezTo>
                        <a:pt x="230428" y="36294"/>
                        <a:pt x="236804" y="35719"/>
                        <a:pt x="243154" y="35719"/>
                      </a:cubicBezTo>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31" name="Полилиния 130"/>
                <p:cNvSpPr/>
                <p:nvPr/>
              </p:nvSpPr>
              <p:spPr>
                <a:xfrm rot="5400000">
                  <a:off x="5893189" y="1877187"/>
                  <a:ext cx="179596" cy="126770"/>
                </a:xfrm>
                <a:custGeom>
                  <a:avLst/>
                  <a:gdLst>
                    <a:gd name="connsiteX0" fmla="*/ 26193 w 179601"/>
                    <a:gd name="connsiteY0" fmla="*/ 48048 h 126778"/>
                    <a:gd name="connsiteX1" fmla="*/ 38100 w 179601"/>
                    <a:gd name="connsiteY1" fmla="*/ 52811 h 126778"/>
                    <a:gd name="connsiteX2" fmla="*/ 45243 w 179601"/>
                    <a:gd name="connsiteY2" fmla="*/ 48048 h 126778"/>
                    <a:gd name="connsiteX3" fmla="*/ 57150 w 179601"/>
                    <a:gd name="connsiteY3" fmla="*/ 45667 h 126778"/>
                    <a:gd name="connsiteX4" fmla="*/ 64293 w 179601"/>
                    <a:gd name="connsiteY4" fmla="*/ 43286 h 126778"/>
                    <a:gd name="connsiteX5" fmla="*/ 78581 w 179601"/>
                    <a:gd name="connsiteY5" fmla="*/ 33761 h 126778"/>
                    <a:gd name="connsiteX6" fmla="*/ 85725 w 179601"/>
                    <a:gd name="connsiteY6" fmla="*/ 31379 h 126778"/>
                    <a:gd name="connsiteX7" fmla="*/ 100012 w 179601"/>
                    <a:gd name="connsiteY7" fmla="*/ 21854 h 126778"/>
                    <a:gd name="connsiteX8" fmla="*/ 107156 w 179601"/>
                    <a:gd name="connsiteY8" fmla="*/ 17092 h 126778"/>
                    <a:gd name="connsiteX9" fmla="*/ 114300 w 179601"/>
                    <a:gd name="connsiteY9" fmla="*/ 12329 h 126778"/>
                    <a:gd name="connsiteX10" fmla="*/ 140493 w 179601"/>
                    <a:gd name="connsiteY10" fmla="*/ 5186 h 126778"/>
                    <a:gd name="connsiteX11" fmla="*/ 147637 w 179601"/>
                    <a:gd name="connsiteY11" fmla="*/ 423 h 126778"/>
                    <a:gd name="connsiteX12" fmla="*/ 173831 w 179601"/>
                    <a:gd name="connsiteY12" fmla="*/ 7567 h 126778"/>
                    <a:gd name="connsiteX13" fmla="*/ 176212 w 179601"/>
                    <a:gd name="connsiteY13" fmla="*/ 28998 h 126778"/>
                    <a:gd name="connsiteX14" fmla="*/ 161925 w 179601"/>
                    <a:gd name="connsiteY14" fmla="*/ 36142 h 126778"/>
                    <a:gd name="connsiteX15" fmla="*/ 147637 w 179601"/>
                    <a:gd name="connsiteY15" fmla="*/ 45667 h 126778"/>
                    <a:gd name="connsiteX16" fmla="*/ 138112 w 179601"/>
                    <a:gd name="connsiteY16" fmla="*/ 50429 h 126778"/>
                    <a:gd name="connsiteX17" fmla="*/ 130968 w 179601"/>
                    <a:gd name="connsiteY17" fmla="*/ 52811 h 126778"/>
                    <a:gd name="connsiteX18" fmla="*/ 109537 w 179601"/>
                    <a:gd name="connsiteY18" fmla="*/ 71861 h 126778"/>
                    <a:gd name="connsiteX19" fmla="*/ 104775 w 179601"/>
                    <a:gd name="connsiteY19" fmla="*/ 79004 h 126778"/>
                    <a:gd name="connsiteX20" fmla="*/ 90487 w 179601"/>
                    <a:gd name="connsiteY20" fmla="*/ 86148 h 126778"/>
                    <a:gd name="connsiteX21" fmla="*/ 80962 w 179601"/>
                    <a:gd name="connsiteY21" fmla="*/ 83767 h 126778"/>
                    <a:gd name="connsiteX22" fmla="*/ 66675 w 179601"/>
                    <a:gd name="connsiteY22" fmla="*/ 79004 h 126778"/>
                    <a:gd name="connsiteX23" fmla="*/ 54768 w 179601"/>
                    <a:gd name="connsiteY23" fmla="*/ 81386 h 126778"/>
                    <a:gd name="connsiteX24" fmla="*/ 45243 w 179601"/>
                    <a:gd name="connsiteY24" fmla="*/ 95673 h 126778"/>
                    <a:gd name="connsiteX25" fmla="*/ 40481 w 179601"/>
                    <a:gd name="connsiteY25" fmla="*/ 102817 h 126778"/>
                    <a:gd name="connsiteX26" fmla="*/ 38100 w 179601"/>
                    <a:gd name="connsiteY26" fmla="*/ 109961 h 126778"/>
                    <a:gd name="connsiteX27" fmla="*/ 30956 w 179601"/>
                    <a:gd name="connsiteY27" fmla="*/ 117104 h 126778"/>
                    <a:gd name="connsiteX28" fmla="*/ 16668 w 179601"/>
                    <a:gd name="connsiteY28" fmla="*/ 124248 h 126778"/>
                    <a:gd name="connsiteX29" fmla="*/ 7143 w 179601"/>
                    <a:gd name="connsiteY29" fmla="*/ 126629 h 126778"/>
                    <a:gd name="connsiteX30" fmla="*/ 0 w 179601"/>
                    <a:gd name="connsiteY30" fmla="*/ 126629 h 126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9601" h="126778">
                      <a:moveTo>
                        <a:pt x="26193" y="48048"/>
                      </a:moveTo>
                      <a:cubicBezTo>
                        <a:pt x="30162" y="49636"/>
                        <a:pt x="33825" y="52811"/>
                        <a:pt x="38100" y="52811"/>
                      </a:cubicBezTo>
                      <a:cubicBezTo>
                        <a:pt x="40962" y="52811"/>
                        <a:pt x="42563" y="49053"/>
                        <a:pt x="45243" y="48048"/>
                      </a:cubicBezTo>
                      <a:cubicBezTo>
                        <a:pt x="49033" y="46627"/>
                        <a:pt x="53223" y="46649"/>
                        <a:pt x="57150" y="45667"/>
                      </a:cubicBezTo>
                      <a:cubicBezTo>
                        <a:pt x="59585" y="45058"/>
                        <a:pt x="61912" y="44080"/>
                        <a:pt x="64293" y="43286"/>
                      </a:cubicBezTo>
                      <a:cubicBezTo>
                        <a:pt x="69056" y="40111"/>
                        <a:pt x="73151" y="35572"/>
                        <a:pt x="78581" y="33761"/>
                      </a:cubicBezTo>
                      <a:cubicBezTo>
                        <a:pt x="80962" y="32967"/>
                        <a:pt x="83531" y="32598"/>
                        <a:pt x="85725" y="31379"/>
                      </a:cubicBezTo>
                      <a:cubicBezTo>
                        <a:pt x="90728" y="28599"/>
                        <a:pt x="95250" y="25029"/>
                        <a:pt x="100012" y="21854"/>
                      </a:cubicBezTo>
                      <a:lnTo>
                        <a:pt x="107156" y="17092"/>
                      </a:lnTo>
                      <a:cubicBezTo>
                        <a:pt x="109537" y="15504"/>
                        <a:pt x="111585" y="13234"/>
                        <a:pt x="114300" y="12329"/>
                      </a:cubicBezTo>
                      <a:cubicBezTo>
                        <a:pt x="132427" y="6287"/>
                        <a:pt x="123665" y="8551"/>
                        <a:pt x="140493" y="5186"/>
                      </a:cubicBezTo>
                      <a:cubicBezTo>
                        <a:pt x="142874" y="3598"/>
                        <a:pt x="144787" y="682"/>
                        <a:pt x="147637" y="423"/>
                      </a:cubicBezTo>
                      <a:cubicBezTo>
                        <a:pt x="163289" y="-1000"/>
                        <a:pt x="164153" y="1114"/>
                        <a:pt x="173831" y="7567"/>
                      </a:cubicBezTo>
                      <a:cubicBezTo>
                        <a:pt x="179339" y="15830"/>
                        <a:pt x="182322" y="16777"/>
                        <a:pt x="176212" y="28998"/>
                      </a:cubicBezTo>
                      <a:cubicBezTo>
                        <a:pt x="173772" y="33878"/>
                        <a:pt x="165827" y="33974"/>
                        <a:pt x="161925" y="36142"/>
                      </a:cubicBezTo>
                      <a:cubicBezTo>
                        <a:pt x="156921" y="38922"/>
                        <a:pt x="152757" y="43107"/>
                        <a:pt x="147637" y="45667"/>
                      </a:cubicBezTo>
                      <a:cubicBezTo>
                        <a:pt x="144462" y="47254"/>
                        <a:pt x="141375" y="49031"/>
                        <a:pt x="138112" y="50429"/>
                      </a:cubicBezTo>
                      <a:cubicBezTo>
                        <a:pt x="135805" y="51418"/>
                        <a:pt x="133213" y="51688"/>
                        <a:pt x="130968" y="52811"/>
                      </a:cubicBezTo>
                      <a:cubicBezTo>
                        <a:pt x="123810" y="56390"/>
                        <a:pt x="112693" y="67127"/>
                        <a:pt x="109537" y="71861"/>
                      </a:cubicBezTo>
                      <a:cubicBezTo>
                        <a:pt x="107950" y="74242"/>
                        <a:pt x="106798" y="76981"/>
                        <a:pt x="104775" y="79004"/>
                      </a:cubicBezTo>
                      <a:cubicBezTo>
                        <a:pt x="100158" y="83621"/>
                        <a:pt x="96299" y="84211"/>
                        <a:pt x="90487" y="86148"/>
                      </a:cubicBezTo>
                      <a:cubicBezTo>
                        <a:pt x="87312" y="85354"/>
                        <a:pt x="84097" y="84707"/>
                        <a:pt x="80962" y="83767"/>
                      </a:cubicBezTo>
                      <a:cubicBezTo>
                        <a:pt x="76154" y="82324"/>
                        <a:pt x="66675" y="79004"/>
                        <a:pt x="66675" y="79004"/>
                      </a:cubicBezTo>
                      <a:cubicBezTo>
                        <a:pt x="62706" y="79798"/>
                        <a:pt x="57963" y="78901"/>
                        <a:pt x="54768" y="81386"/>
                      </a:cubicBezTo>
                      <a:cubicBezTo>
                        <a:pt x="50250" y="84900"/>
                        <a:pt x="48418" y="90911"/>
                        <a:pt x="45243" y="95673"/>
                      </a:cubicBezTo>
                      <a:cubicBezTo>
                        <a:pt x="43656" y="98054"/>
                        <a:pt x="41386" y="100102"/>
                        <a:pt x="40481" y="102817"/>
                      </a:cubicBezTo>
                      <a:cubicBezTo>
                        <a:pt x="39687" y="105198"/>
                        <a:pt x="39492" y="107872"/>
                        <a:pt x="38100" y="109961"/>
                      </a:cubicBezTo>
                      <a:cubicBezTo>
                        <a:pt x="36232" y="112763"/>
                        <a:pt x="33543" y="114948"/>
                        <a:pt x="30956" y="117104"/>
                      </a:cubicBezTo>
                      <a:cubicBezTo>
                        <a:pt x="25509" y="121643"/>
                        <a:pt x="23207" y="122380"/>
                        <a:pt x="16668" y="124248"/>
                      </a:cubicBezTo>
                      <a:cubicBezTo>
                        <a:pt x="13521" y="125147"/>
                        <a:pt x="10383" y="126166"/>
                        <a:pt x="7143" y="126629"/>
                      </a:cubicBezTo>
                      <a:cubicBezTo>
                        <a:pt x="4786" y="126966"/>
                        <a:pt x="2381" y="126629"/>
                        <a:pt x="0" y="126629"/>
                      </a:cubicBezTo>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32" name="Полилиния 131"/>
                <p:cNvSpPr/>
                <p:nvPr/>
              </p:nvSpPr>
              <p:spPr>
                <a:xfrm rot="5400000">
                  <a:off x="5975706" y="1866250"/>
                  <a:ext cx="42862" cy="2381"/>
                </a:xfrm>
                <a:custGeom>
                  <a:avLst/>
                  <a:gdLst>
                    <a:gd name="connsiteX0" fmla="*/ 42863 w 42863"/>
                    <a:gd name="connsiteY0" fmla="*/ 2381 h 2381"/>
                    <a:gd name="connsiteX1" fmla="*/ 0 w 42863"/>
                    <a:gd name="connsiteY1" fmla="*/ 0 h 2381"/>
                  </a:gdLst>
                  <a:ahLst/>
                  <a:cxnLst>
                    <a:cxn ang="0">
                      <a:pos x="connsiteX0" y="connsiteY0"/>
                    </a:cxn>
                    <a:cxn ang="0">
                      <a:pos x="connsiteX1" y="connsiteY1"/>
                    </a:cxn>
                  </a:cxnLst>
                  <a:rect l="l" t="t" r="r" b="b"/>
                  <a:pathLst>
                    <a:path w="42863" h="2381">
                      <a:moveTo>
                        <a:pt x="42863" y="2381"/>
                      </a:moveTo>
                      <a:lnTo>
                        <a:pt x="0" y="0"/>
                      </a:lnTo>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33" name="Полилиния 132"/>
                <p:cNvSpPr/>
                <p:nvPr/>
              </p:nvSpPr>
              <p:spPr>
                <a:xfrm rot="5400000">
                  <a:off x="5775653" y="2216253"/>
                  <a:ext cx="426233" cy="71500"/>
                </a:xfrm>
                <a:custGeom>
                  <a:avLst/>
                  <a:gdLst>
                    <a:gd name="connsiteX0" fmla="*/ 0 w 426244"/>
                    <a:gd name="connsiteY0" fmla="*/ 11907 h 71505"/>
                    <a:gd name="connsiteX1" fmla="*/ 16669 w 426244"/>
                    <a:gd name="connsiteY1" fmla="*/ 14288 h 71505"/>
                    <a:gd name="connsiteX2" fmla="*/ 23813 w 426244"/>
                    <a:gd name="connsiteY2" fmla="*/ 16669 h 71505"/>
                    <a:gd name="connsiteX3" fmla="*/ 28575 w 426244"/>
                    <a:gd name="connsiteY3" fmla="*/ 23813 h 71505"/>
                    <a:gd name="connsiteX4" fmla="*/ 33338 w 426244"/>
                    <a:gd name="connsiteY4" fmla="*/ 42863 h 71505"/>
                    <a:gd name="connsiteX5" fmla="*/ 35719 w 426244"/>
                    <a:gd name="connsiteY5" fmla="*/ 52388 h 71505"/>
                    <a:gd name="connsiteX6" fmla="*/ 42863 w 426244"/>
                    <a:gd name="connsiteY6" fmla="*/ 54769 h 71505"/>
                    <a:gd name="connsiteX7" fmla="*/ 57150 w 426244"/>
                    <a:gd name="connsiteY7" fmla="*/ 45244 h 71505"/>
                    <a:gd name="connsiteX8" fmla="*/ 61913 w 426244"/>
                    <a:gd name="connsiteY8" fmla="*/ 38100 h 71505"/>
                    <a:gd name="connsiteX9" fmla="*/ 76200 w 426244"/>
                    <a:gd name="connsiteY9" fmla="*/ 30957 h 71505"/>
                    <a:gd name="connsiteX10" fmla="*/ 97632 w 426244"/>
                    <a:gd name="connsiteY10" fmla="*/ 33338 h 71505"/>
                    <a:gd name="connsiteX11" fmla="*/ 102394 w 426244"/>
                    <a:gd name="connsiteY11" fmla="*/ 26194 h 71505"/>
                    <a:gd name="connsiteX12" fmla="*/ 104775 w 426244"/>
                    <a:gd name="connsiteY12" fmla="*/ 19050 h 71505"/>
                    <a:gd name="connsiteX13" fmla="*/ 111919 w 426244"/>
                    <a:gd name="connsiteY13" fmla="*/ 14288 h 71505"/>
                    <a:gd name="connsiteX14" fmla="*/ 128588 w 426244"/>
                    <a:gd name="connsiteY14" fmla="*/ 16669 h 71505"/>
                    <a:gd name="connsiteX15" fmla="*/ 135732 w 426244"/>
                    <a:gd name="connsiteY15" fmla="*/ 21432 h 71505"/>
                    <a:gd name="connsiteX16" fmla="*/ 166688 w 426244"/>
                    <a:gd name="connsiteY16" fmla="*/ 28575 h 71505"/>
                    <a:gd name="connsiteX17" fmla="*/ 176213 w 426244"/>
                    <a:gd name="connsiteY17" fmla="*/ 42863 h 71505"/>
                    <a:gd name="connsiteX18" fmla="*/ 178594 w 426244"/>
                    <a:gd name="connsiteY18" fmla="*/ 50007 h 71505"/>
                    <a:gd name="connsiteX19" fmla="*/ 190500 w 426244"/>
                    <a:gd name="connsiteY19" fmla="*/ 64294 h 71505"/>
                    <a:gd name="connsiteX20" fmla="*/ 197644 w 426244"/>
                    <a:gd name="connsiteY20" fmla="*/ 66675 h 71505"/>
                    <a:gd name="connsiteX21" fmla="*/ 204788 w 426244"/>
                    <a:gd name="connsiteY21" fmla="*/ 71438 h 71505"/>
                    <a:gd name="connsiteX22" fmla="*/ 211932 w 426244"/>
                    <a:gd name="connsiteY22" fmla="*/ 69057 h 71505"/>
                    <a:gd name="connsiteX23" fmla="*/ 226219 w 426244"/>
                    <a:gd name="connsiteY23" fmla="*/ 59532 h 71505"/>
                    <a:gd name="connsiteX24" fmla="*/ 240507 w 426244"/>
                    <a:gd name="connsiteY24" fmla="*/ 54769 h 71505"/>
                    <a:gd name="connsiteX25" fmla="*/ 247650 w 426244"/>
                    <a:gd name="connsiteY25" fmla="*/ 52388 h 71505"/>
                    <a:gd name="connsiteX26" fmla="*/ 245269 w 426244"/>
                    <a:gd name="connsiteY26" fmla="*/ 19050 h 71505"/>
                    <a:gd name="connsiteX27" fmla="*/ 242888 w 426244"/>
                    <a:gd name="connsiteY27" fmla="*/ 11907 h 71505"/>
                    <a:gd name="connsiteX28" fmla="*/ 250032 w 426244"/>
                    <a:gd name="connsiteY28" fmla="*/ 9525 h 71505"/>
                    <a:gd name="connsiteX29" fmla="*/ 264319 w 426244"/>
                    <a:gd name="connsiteY29" fmla="*/ 16669 h 71505"/>
                    <a:gd name="connsiteX30" fmla="*/ 266700 w 426244"/>
                    <a:gd name="connsiteY30" fmla="*/ 9525 h 71505"/>
                    <a:gd name="connsiteX31" fmla="*/ 280988 w 426244"/>
                    <a:gd name="connsiteY31" fmla="*/ 0 h 71505"/>
                    <a:gd name="connsiteX32" fmla="*/ 292894 w 426244"/>
                    <a:gd name="connsiteY32" fmla="*/ 2382 h 71505"/>
                    <a:gd name="connsiteX33" fmla="*/ 295275 w 426244"/>
                    <a:gd name="connsiteY33" fmla="*/ 9525 h 71505"/>
                    <a:gd name="connsiteX34" fmla="*/ 300038 w 426244"/>
                    <a:gd name="connsiteY34" fmla="*/ 38100 h 71505"/>
                    <a:gd name="connsiteX35" fmla="*/ 311944 w 426244"/>
                    <a:gd name="connsiteY35" fmla="*/ 52388 h 71505"/>
                    <a:gd name="connsiteX36" fmla="*/ 316707 w 426244"/>
                    <a:gd name="connsiteY36" fmla="*/ 59532 h 71505"/>
                    <a:gd name="connsiteX37" fmla="*/ 323850 w 426244"/>
                    <a:gd name="connsiteY37" fmla="*/ 57150 h 71505"/>
                    <a:gd name="connsiteX38" fmla="*/ 328613 w 426244"/>
                    <a:gd name="connsiteY38" fmla="*/ 42863 h 71505"/>
                    <a:gd name="connsiteX39" fmla="*/ 333375 w 426244"/>
                    <a:gd name="connsiteY39" fmla="*/ 26194 h 71505"/>
                    <a:gd name="connsiteX40" fmla="*/ 338138 w 426244"/>
                    <a:gd name="connsiteY40" fmla="*/ 11907 h 71505"/>
                    <a:gd name="connsiteX41" fmla="*/ 352425 w 426244"/>
                    <a:gd name="connsiteY41" fmla="*/ 7144 h 71505"/>
                    <a:gd name="connsiteX42" fmla="*/ 385763 w 426244"/>
                    <a:gd name="connsiteY42" fmla="*/ 14288 h 71505"/>
                    <a:gd name="connsiteX43" fmla="*/ 400050 w 426244"/>
                    <a:gd name="connsiteY43" fmla="*/ 23813 h 71505"/>
                    <a:gd name="connsiteX44" fmla="*/ 416719 w 426244"/>
                    <a:gd name="connsiteY44" fmla="*/ 21432 h 71505"/>
                    <a:gd name="connsiteX45" fmla="*/ 423863 w 426244"/>
                    <a:gd name="connsiteY45" fmla="*/ 19050 h 71505"/>
                    <a:gd name="connsiteX46" fmla="*/ 426244 w 426244"/>
                    <a:gd name="connsiteY46" fmla="*/ 26194 h 71505"/>
                    <a:gd name="connsiteX47" fmla="*/ 421482 w 426244"/>
                    <a:gd name="connsiteY47" fmla="*/ 57150 h 71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26244" h="71505">
                      <a:moveTo>
                        <a:pt x="0" y="11907"/>
                      </a:moveTo>
                      <a:cubicBezTo>
                        <a:pt x="5556" y="12701"/>
                        <a:pt x="11165" y="13187"/>
                        <a:pt x="16669" y="14288"/>
                      </a:cubicBezTo>
                      <a:cubicBezTo>
                        <a:pt x="19130" y="14780"/>
                        <a:pt x="21853" y="15101"/>
                        <a:pt x="23813" y="16669"/>
                      </a:cubicBezTo>
                      <a:cubicBezTo>
                        <a:pt x="26048" y="18457"/>
                        <a:pt x="27295" y="21253"/>
                        <a:pt x="28575" y="23813"/>
                      </a:cubicBezTo>
                      <a:cubicBezTo>
                        <a:pt x="31130" y="28923"/>
                        <a:pt x="32250" y="37965"/>
                        <a:pt x="33338" y="42863"/>
                      </a:cubicBezTo>
                      <a:cubicBezTo>
                        <a:pt x="34048" y="46058"/>
                        <a:pt x="33675" y="49832"/>
                        <a:pt x="35719" y="52388"/>
                      </a:cubicBezTo>
                      <a:cubicBezTo>
                        <a:pt x="37287" y="54348"/>
                        <a:pt x="40482" y="53975"/>
                        <a:pt x="42863" y="54769"/>
                      </a:cubicBezTo>
                      <a:cubicBezTo>
                        <a:pt x="47625" y="51594"/>
                        <a:pt x="53975" y="50006"/>
                        <a:pt x="57150" y="45244"/>
                      </a:cubicBezTo>
                      <a:cubicBezTo>
                        <a:pt x="58738" y="42863"/>
                        <a:pt x="59889" y="40124"/>
                        <a:pt x="61913" y="38100"/>
                      </a:cubicBezTo>
                      <a:cubicBezTo>
                        <a:pt x="66528" y="33485"/>
                        <a:pt x="70391" y="32893"/>
                        <a:pt x="76200" y="30957"/>
                      </a:cubicBezTo>
                      <a:cubicBezTo>
                        <a:pt x="92869" y="36513"/>
                        <a:pt x="85725" y="37306"/>
                        <a:pt x="97632" y="33338"/>
                      </a:cubicBezTo>
                      <a:cubicBezTo>
                        <a:pt x="99219" y="30957"/>
                        <a:pt x="101114" y="28754"/>
                        <a:pt x="102394" y="26194"/>
                      </a:cubicBezTo>
                      <a:cubicBezTo>
                        <a:pt x="103516" y="23949"/>
                        <a:pt x="103207" y="21010"/>
                        <a:pt x="104775" y="19050"/>
                      </a:cubicBezTo>
                      <a:cubicBezTo>
                        <a:pt x="106563" y="16815"/>
                        <a:pt x="109538" y="15875"/>
                        <a:pt x="111919" y="14288"/>
                      </a:cubicBezTo>
                      <a:cubicBezTo>
                        <a:pt x="117475" y="15082"/>
                        <a:pt x="123212" y="15056"/>
                        <a:pt x="128588" y="16669"/>
                      </a:cubicBezTo>
                      <a:cubicBezTo>
                        <a:pt x="131329" y="17491"/>
                        <a:pt x="133117" y="20270"/>
                        <a:pt x="135732" y="21432"/>
                      </a:cubicBezTo>
                      <a:cubicBezTo>
                        <a:pt x="148117" y="26937"/>
                        <a:pt x="153130" y="26638"/>
                        <a:pt x="166688" y="28575"/>
                      </a:cubicBezTo>
                      <a:cubicBezTo>
                        <a:pt x="169863" y="33338"/>
                        <a:pt x="174403" y="37433"/>
                        <a:pt x="176213" y="42863"/>
                      </a:cubicBezTo>
                      <a:cubicBezTo>
                        <a:pt x="177007" y="45244"/>
                        <a:pt x="177471" y="47762"/>
                        <a:pt x="178594" y="50007"/>
                      </a:cubicBezTo>
                      <a:cubicBezTo>
                        <a:pt x="180789" y="54397"/>
                        <a:pt x="186554" y="61663"/>
                        <a:pt x="190500" y="64294"/>
                      </a:cubicBezTo>
                      <a:cubicBezTo>
                        <a:pt x="192589" y="65686"/>
                        <a:pt x="195263" y="65881"/>
                        <a:pt x="197644" y="66675"/>
                      </a:cubicBezTo>
                      <a:cubicBezTo>
                        <a:pt x="200025" y="68263"/>
                        <a:pt x="201965" y="70967"/>
                        <a:pt x="204788" y="71438"/>
                      </a:cubicBezTo>
                      <a:cubicBezTo>
                        <a:pt x="207264" y="71851"/>
                        <a:pt x="209738" y="70276"/>
                        <a:pt x="211932" y="69057"/>
                      </a:cubicBezTo>
                      <a:cubicBezTo>
                        <a:pt x="216935" y="66277"/>
                        <a:pt x="220789" y="61342"/>
                        <a:pt x="226219" y="59532"/>
                      </a:cubicBezTo>
                      <a:lnTo>
                        <a:pt x="240507" y="54769"/>
                      </a:lnTo>
                      <a:lnTo>
                        <a:pt x="247650" y="52388"/>
                      </a:lnTo>
                      <a:cubicBezTo>
                        <a:pt x="246856" y="41275"/>
                        <a:pt x="246571" y="30115"/>
                        <a:pt x="245269" y="19050"/>
                      </a:cubicBezTo>
                      <a:cubicBezTo>
                        <a:pt x="244976" y="16557"/>
                        <a:pt x="241765" y="14152"/>
                        <a:pt x="242888" y="11907"/>
                      </a:cubicBezTo>
                      <a:cubicBezTo>
                        <a:pt x="244011" y="9662"/>
                        <a:pt x="247651" y="10319"/>
                        <a:pt x="250032" y="9525"/>
                      </a:cubicBezTo>
                      <a:cubicBezTo>
                        <a:pt x="251236" y="10328"/>
                        <a:pt x="261501" y="18078"/>
                        <a:pt x="264319" y="16669"/>
                      </a:cubicBezTo>
                      <a:cubicBezTo>
                        <a:pt x="266564" y="15546"/>
                        <a:pt x="264925" y="11300"/>
                        <a:pt x="266700" y="9525"/>
                      </a:cubicBezTo>
                      <a:cubicBezTo>
                        <a:pt x="270747" y="5478"/>
                        <a:pt x="280988" y="0"/>
                        <a:pt x="280988" y="0"/>
                      </a:cubicBezTo>
                      <a:cubicBezTo>
                        <a:pt x="284957" y="794"/>
                        <a:pt x="289526" y="137"/>
                        <a:pt x="292894" y="2382"/>
                      </a:cubicBezTo>
                      <a:cubicBezTo>
                        <a:pt x="294982" y="3774"/>
                        <a:pt x="294862" y="7049"/>
                        <a:pt x="295275" y="9525"/>
                      </a:cubicBezTo>
                      <a:cubicBezTo>
                        <a:pt x="296595" y="17446"/>
                        <a:pt x="295851" y="29726"/>
                        <a:pt x="300038" y="38100"/>
                      </a:cubicBezTo>
                      <a:cubicBezTo>
                        <a:pt x="304473" y="46970"/>
                        <a:pt x="305360" y="44487"/>
                        <a:pt x="311944" y="52388"/>
                      </a:cubicBezTo>
                      <a:cubicBezTo>
                        <a:pt x="313776" y="54587"/>
                        <a:pt x="315119" y="57151"/>
                        <a:pt x="316707" y="59532"/>
                      </a:cubicBezTo>
                      <a:cubicBezTo>
                        <a:pt x="319088" y="58738"/>
                        <a:pt x="322391" y="59192"/>
                        <a:pt x="323850" y="57150"/>
                      </a:cubicBezTo>
                      <a:cubicBezTo>
                        <a:pt x="326768" y="53065"/>
                        <a:pt x="327025" y="47625"/>
                        <a:pt x="328613" y="42863"/>
                      </a:cubicBezTo>
                      <a:cubicBezTo>
                        <a:pt x="336614" y="18861"/>
                        <a:pt x="324407" y="56086"/>
                        <a:pt x="333375" y="26194"/>
                      </a:cubicBezTo>
                      <a:cubicBezTo>
                        <a:pt x="334818" y="21386"/>
                        <a:pt x="333376" y="13495"/>
                        <a:pt x="338138" y="11907"/>
                      </a:cubicBezTo>
                      <a:lnTo>
                        <a:pt x="352425" y="7144"/>
                      </a:lnTo>
                      <a:cubicBezTo>
                        <a:pt x="372285" y="9130"/>
                        <a:pt x="372434" y="6290"/>
                        <a:pt x="385763" y="14288"/>
                      </a:cubicBezTo>
                      <a:cubicBezTo>
                        <a:pt x="390671" y="17233"/>
                        <a:pt x="400050" y="23813"/>
                        <a:pt x="400050" y="23813"/>
                      </a:cubicBezTo>
                      <a:cubicBezTo>
                        <a:pt x="405606" y="23019"/>
                        <a:pt x="411215" y="22533"/>
                        <a:pt x="416719" y="21432"/>
                      </a:cubicBezTo>
                      <a:cubicBezTo>
                        <a:pt x="419180" y="20940"/>
                        <a:pt x="421618" y="17927"/>
                        <a:pt x="423863" y="19050"/>
                      </a:cubicBezTo>
                      <a:cubicBezTo>
                        <a:pt x="426108" y="20172"/>
                        <a:pt x="425450" y="23813"/>
                        <a:pt x="426244" y="26194"/>
                      </a:cubicBezTo>
                      <a:cubicBezTo>
                        <a:pt x="419725" y="45753"/>
                        <a:pt x="421482" y="35462"/>
                        <a:pt x="421482" y="57150"/>
                      </a:cubicBezTo>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34" name="Полилиния 133"/>
                <p:cNvSpPr/>
                <p:nvPr/>
              </p:nvSpPr>
              <p:spPr>
                <a:xfrm rot="5400000">
                  <a:off x="6031655" y="2173965"/>
                  <a:ext cx="87993" cy="50222"/>
                </a:xfrm>
                <a:custGeom>
                  <a:avLst/>
                  <a:gdLst>
                    <a:gd name="connsiteX0" fmla="*/ 86211 w 87995"/>
                    <a:gd name="connsiteY0" fmla="*/ 7192 h 50225"/>
                    <a:gd name="connsiteX1" fmla="*/ 50492 w 87995"/>
                    <a:gd name="connsiteY1" fmla="*/ 9573 h 50225"/>
                    <a:gd name="connsiteX2" fmla="*/ 43348 w 87995"/>
                    <a:gd name="connsiteY2" fmla="*/ 11955 h 50225"/>
                    <a:gd name="connsiteX3" fmla="*/ 26679 w 87995"/>
                    <a:gd name="connsiteY3" fmla="*/ 7192 h 50225"/>
                    <a:gd name="connsiteX4" fmla="*/ 12392 w 87995"/>
                    <a:gd name="connsiteY4" fmla="*/ 48 h 50225"/>
                    <a:gd name="connsiteX5" fmla="*/ 5248 w 87995"/>
                    <a:gd name="connsiteY5" fmla="*/ 4811 h 50225"/>
                    <a:gd name="connsiteX6" fmla="*/ 2867 w 87995"/>
                    <a:gd name="connsiteY6" fmla="*/ 19098 h 50225"/>
                    <a:gd name="connsiteX7" fmla="*/ 17154 w 87995"/>
                    <a:gd name="connsiteY7" fmla="*/ 23861 h 50225"/>
                    <a:gd name="connsiteX8" fmla="*/ 24298 w 87995"/>
                    <a:gd name="connsiteY8" fmla="*/ 28623 h 50225"/>
                    <a:gd name="connsiteX9" fmla="*/ 31442 w 87995"/>
                    <a:gd name="connsiteY9" fmla="*/ 31005 h 50225"/>
                    <a:gd name="connsiteX10" fmla="*/ 45729 w 87995"/>
                    <a:gd name="connsiteY10" fmla="*/ 40530 h 50225"/>
                    <a:gd name="connsiteX11" fmla="*/ 64779 w 87995"/>
                    <a:gd name="connsiteY11" fmla="*/ 42911 h 50225"/>
                    <a:gd name="connsiteX12" fmla="*/ 79067 w 87995"/>
                    <a:gd name="connsiteY12" fmla="*/ 50055 h 50225"/>
                    <a:gd name="connsiteX13" fmla="*/ 81448 w 87995"/>
                    <a:gd name="connsiteY13" fmla="*/ 42911 h 50225"/>
                    <a:gd name="connsiteX14" fmla="*/ 86211 w 87995"/>
                    <a:gd name="connsiteY14" fmla="*/ 7192 h 50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7995" h="50225">
                      <a:moveTo>
                        <a:pt x="86211" y="7192"/>
                      </a:moveTo>
                      <a:cubicBezTo>
                        <a:pt x="81052" y="1636"/>
                        <a:pt x="62352" y="8255"/>
                        <a:pt x="50492" y="9573"/>
                      </a:cubicBezTo>
                      <a:cubicBezTo>
                        <a:pt x="47997" y="9850"/>
                        <a:pt x="45858" y="11955"/>
                        <a:pt x="43348" y="11955"/>
                      </a:cubicBezTo>
                      <a:cubicBezTo>
                        <a:pt x="40362" y="11955"/>
                        <a:pt x="30045" y="8314"/>
                        <a:pt x="26679" y="7192"/>
                      </a:cubicBezTo>
                      <a:cubicBezTo>
                        <a:pt x="24192" y="5534"/>
                        <a:pt x="16334" y="-609"/>
                        <a:pt x="12392" y="48"/>
                      </a:cubicBezTo>
                      <a:cubicBezTo>
                        <a:pt x="9569" y="518"/>
                        <a:pt x="7629" y="3223"/>
                        <a:pt x="5248" y="4811"/>
                      </a:cubicBezTo>
                      <a:cubicBezTo>
                        <a:pt x="2961" y="8241"/>
                        <a:pt x="-3811" y="14328"/>
                        <a:pt x="2867" y="19098"/>
                      </a:cubicBezTo>
                      <a:cubicBezTo>
                        <a:pt x="6952" y="22016"/>
                        <a:pt x="12977" y="21077"/>
                        <a:pt x="17154" y="23861"/>
                      </a:cubicBezTo>
                      <a:cubicBezTo>
                        <a:pt x="19535" y="25448"/>
                        <a:pt x="21738" y="27343"/>
                        <a:pt x="24298" y="28623"/>
                      </a:cubicBezTo>
                      <a:cubicBezTo>
                        <a:pt x="26543" y="29746"/>
                        <a:pt x="29248" y="29786"/>
                        <a:pt x="31442" y="31005"/>
                      </a:cubicBezTo>
                      <a:cubicBezTo>
                        <a:pt x="36445" y="33785"/>
                        <a:pt x="40050" y="39820"/>
                        <a:pt x="45729" y="40530"/>
                      </a:cubicBezTo>
                      <a:lnTo>
                        <a:pt x="64779" y="42911"/>
                      </a:lnTo>
                      <a:cubicBezTo>
                        <a:pt x="65982" y="43713"/>
                        <a:pt x="76251" y="51463"/>
                        <a:pt x="79067" y="50055"/>
                      </a:cubicBezTo>
                      <a:cubicBezTo>
                        <a:pt x="81312" y="48933"/>
                        <a:pt x="80654" y="45292"/>
                        <a:pt x="81448" y="42911"/>
                      </a:cubicBezTo>
                      <a:cubicBezTo>
                        <a:pt x="83953" y="20364"/>
                        <a:pt x="91370" y="12748"/>
                        <a:pt x="86211" y="7192"/>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35" name="Полилиния 134"/>
                <p:cNvSpPr/>
                <p:nvPr/>
              </p:nvSpPr>
              <p:spPr>
                <a:xfrm rot="5400000">
                  <a:off x="6333419" y="2873204"/>
                  <a:ext cx="41609" cy="51838"/>
                </a:xfrm>
                <a:custGeom>
                  <a:avLst/>
                  <a:gdLst>
                    <a:gd name="connsiteX0" fmla="*/ 22560 w 41610"/>
                    <a:gd name="connsiteY0" fmla="*/ 840 h 51841"/>
                    <a:gd name="connsiteX1" fmla="*/ 13035 w 41610"/>
                    <a:gd name="connsiteY1" fmla="*/ 15128 h 51841"/>
                    <a:gd name="connsiteX2" fmla="*/ 10654 w 41610"/>
                    <a:gd name="connsiteY2" fmla="*/ 22271 h 51841"/>
                    <a:gd name="connsiteX3" fmla="*/ 3510 w 41610"/>
                    <a:gd name="connsiteY3" fmla="*/ 29415 h 51841"/>
                    <a:gd name="connsiteX4" fmla="*/ 3510 w 41610"/>
                    <a:gd name="connsiteY4" fmla="*/ 50846 h 51841"/>
                    <a:gd name="connsiteX5" fmla="*/ 20179 w 41610"/>
                    <a:gd name="connsiteY5" fmla="*/ 48465 h 51841"/>
                    <a:gd name="connsiteX6" fmla="*/ 27322 w 41610"/>
                    <a:gd name="connsiteY6" fmla="*/ 43703 h 51841"/>
                    <a:gd name="connsiteX7" fmla="*/ 29704 w 41610"/>
                    <a:gd name="connsiteY7" fmla="*/ 31796 h 51841"/>
                    <a:gd name="connsiteX8" fmla="*/ 32085 w 41610"/>
                    <a:gd name="connsiteY8" fmla="*/ 24653 h 51841"/>
                    <a:gd name="connsiteX9" fmla="*/ 41610 w 41610"/>
                    <a:gd name="connsiteY9" fmla="*/ 10365 h 51841"/>
                    <a:gd name="connsiteX10" fmla="*/ 36847 w 41610"/>
                    <a:gd name="connsiteY10" fmla="*/ 3221 h 51841"/>
                    <a:gd name="connsiteX11" fmla="*/ 22560 w 41610"/>
                    <a:gd name="connsiteY11" fmla="*/ 840 h 51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610" h="51841">
                      <a:moveTo>
                        <a:pt x="22560" y="840"/>
                      </a:moveTo>
                      <a:cubicBezTo>
                        <a:pt x="18591" y="2824"/>
                        <a:pt x="25849" y="2314"/>
                        <a:pt x="13035" y="15128"/>
                      </a:cubicBezTo>
                      <a:cubicBezTo>
                        <a:pt x="11260" y="16903"/>
                        <a:pt x="12046" y="20183"/>
                        <a:pt x="10654" y="22271"/>
                      </a:cubicBezTo>
                      <a:cubicBezTo>
                        <a:pt x="8786" y="25073"/>
                        <a:pt x="5891" y="27034"/>
                        <a:pt x="3510" y="29415"/>
                      </a:cubicBezTo>
                      <a:cubicBezTo>
                        <a:pt x="1756" y="34678"/>
                        <a:pt x="-3426" y="46511"/>
                        <a:pt x="3510" y="50846"/>
                      </a:cubicBezTo>
                      <a:cubicBezTo>
                        <a:pt x="8270" y="53821"/>
                        <a:pt x="14623" y="49259"/>
                        <a:pt x="20179" y="48465"/>
                      </a:cubicBezTo>
                      <a:cubicBezTo>
                        <a:pt x="22560" y="46878"/>
                        <a:pt x="25902" y="46188"/>
                        <a:pt x="27322" y="43703"/>
                      </a:cubicBezTo>
                      <a:cubicBezTo>
                        <a:pt x="29330" y="40189"/>
                        <a:pt x="28722" y="35723"/>
                        <a:pt x="29704" y="31796"/>
                      </a:cubicBezTo>
                      <a:cubicBezTo>
                        <a:pt x="30313" y="29361"/>
                        <a:pt x="30866" y="26847"/>
                        <a:pt x="32085" y="24653"/>
                      </a:cubicBezTo>
                      <a:cubicBezTo>
                        <a:pt x="34865" y="19649"/>
                        <a:pt x="41610" y="10365"/>
                        <a:pt x="41610" y="10365"/>
                      </a:cubicBezTo>
                      <a:cubicBezTo>
                        <a:pt x="40022" y="7984"/>
                        <a:pt x="39332" y="4641"/>
                        <a:pt x="36847" y="3221"/>
                      </a:cubicBezTo>
                      <a:cubicBezTo>
                        <a:pt x="32408" y="684"/>
                        <a:pt x="26529" y="-1144"/>
                        <a:pt x="22560" y="840"/>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36" name="Полилиния 135"/>
                <p:cNvSpPr/>
                <p:nvPr/>
              </p:nvSpPr>
              <p:spPr>
                <a:xfrm rot="5400000">
                  <a:off x="6637227" y="3254063"/>
                  <a:ext cx="76569" cy="50477"/>
                </a:xfrm>
                <a:custGeom>
                  <a:avLst/>
                  <a:gdLst>
                    <a:gd name="connsiteX0" fmla="*/ 17039 w 76571"/>
                    <a:gd name="connsiteY0" fmla="*/ 50007 h 50480"/>
                    <a:gd name="connsiteX1" fmla="*/ 371 w 76571"/>
                    <a:gd name="connsiteY1" fmla="*/ 47625 h 50480"/>
                    <a:gd name="connsiteX2" fmla="*/ 9896 w 76571"/>
                    <a:gd name="connsiteY2" fmla="*/ 33338 h 50480"/>
                    <a:gd name="connsiteX3" fmla="*/ 14658 w 76571"/>
                    <a:gd name="connsiteY3" fmla="*/ 26194 h 50480"/>
                    <a:gd name="connsiteX4" fmla="*/ 28946 w 76571"/>
                    <a:gd name="connsiteY4" fmla="*/ 16669 h 50480"/>
                    <a:gd name="connsiteX5" fmla="*/ 31327 w 76571"/>
                    <a:gd name="connsiteY5" fmla="*/ 9525 h 50480"/>
                    <a:gd name="connsiteX6" fmla="*/ 45614 w 76571"/>
                    <a:gd name="connsiteY6" fmla="*/ 0 h 50480"/>
                    <a:gd name="connsiteX7" fmla="*/ 69427 w 76571"/>
                    <a:gd name="connsiteY7" fmla="*/ 4763 h 50480"/>
                    <a:gd name="connsiteX8" fmla="*/ 76571 w 76571"/>
                    <a:gd name="connsiteY8" fmla="*/ 9525 h 50480"/>
                    <a:gd name="connsiteX9" fmla="*/ 74189 w 76571"/>
                    <a:gd name="connsiteY9" fmla="*/ 16669 h 50480"/>
                    <a:gd name="connsiteX10" fmla="*/ 67046 w 76571"/>
                    <a:gd name="connsiteY10" fmla="*/ 11907 h 50480"/>
                    <a:gd name="connsiteX11" fmla="*/ 59902 w 76571"/>
                    <a:gd name="connsiteY11" fmla="*/ 9525 h 50480"/>
                    <a:gd name="connsiteX12" fmla="*/ 36089 w 76571"/>
                    <a:gd name="connsiteY12" fmla="*/ 16669 h 50480"/>
                    <a:gd name="connsiteX13" fmla="*/ 33708 w 76571"/>
                    <a:gd name="connsiteY13" fmla="*/ 33338 h 50480"/>
                    <a:gd name="connsiteX14" fmla="*/ 31327 w 76571"/>
                    <a:gd name="connsiteY14" fmla="*/ 40482 h 50480"/>
                    <a:gd name="connsiteX15" fmla="*/ 17039 w 76571"/>
                    <a:gd name="connsiteY15" fmla="*/ 45244 h 50480"/>
                    <a:gd name="connsiteX16" fmla="*/ 9896 w 76571"/>
                    <a:gd name="connsiteY16" fmla="*/ 47625 h 50480"/>
                    <a:gd name="connsiteX17" fmla="*/ 17039 w 76571"/>
                    <a:gd name="connsiteY17" fmla="*/ 50007 h 5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6571" h="50480">
                      <a:moveTo>
                        <a:pt x="17039" y="50007"/>
                      </a:moveTo>
                      <a:cubicBezTo>
                        <a:pt x="11483" y="49213"/>
                        <a:pt x="2582" y="52784"/>
                        <a:pt x="371" y="47625"/>
                      </a:cubicBezTo>
                      <a:cubicBezTo>
                        <a:pt x="-1883" y="42364"/>
                        <a:pt x="6721" y="38100"/>
                        <a:pt x="9896" y="33338"/>
                      </a:cubicBezTo>
                      <a:cubicBezTo>
                        <a:pt x="11483" y="30957"/>
                        <a:pt x="12277" y="27781"/>
                        <a:pt x="14658" y="26194"/>
                      </a:cubicBezTo>
                      <a:lnTo>
                        <a:pt x="28946" y="16669"/>
                      </a:lnTo>
                      <a:cubicBezTo>
                        <a:pt x="29740" y="14288"/>
                        <a:pt x="29935" y="11614"/>
                        <a:pt x="31327" y="9525"/>
                      </a:cubicBezTo>
                      <a:cubicBezTo>
                        <a:pt x="36422" y="1882"/>
                        <a:pt x="38126" y="2497"/>
                        <a:pt x="45614" y="0"/>
                      </a:cubicBezTo>
                      <a:cubicBezTo>
                        <a:pt x="51754" y="877"/>
                        <a:pt x="62778" y="1439"/>
                        <a:pt x="69427" y="4763"/>
                      </a:cubicBezTo>
                      <a:cubicBezTo>
                        <a:pt x="71987" y="6043"/>
                        <a:pt x="74190" y="7938"/>
                        <a:pt x="76571" y="9525"/>
                      </a:cubicBezTo>
                      <a:cubicBezTo>
                        <a:pt x="75777" y="11906"/>
                        <a:pt x="76624" y="16060"/>
                        <a:pt x="74189" y="16669"/>
                      </a:cubicBezTo>
                      <a:cubicBezTo>
                        <a:pt x="71413" y="17363"/>
                        <a:pt x="69605" y="13187"/>
                        <a:pt x="67046" y="11907"/>
                      </a:cubicBezTo>
                      <a:cubicBezTo>
                        <a:pt x="64801" y="10784"/>
                        <a:pt x="62283" y="10319"/>
                        <a:pt x="59902" y="9525"/>
                      </a:cubicBezTo>
                      <a:cubicBezTo>
                        <a:pt x="57812" y="9824"/>
                        <a:pt x="39025" y="10063"/>
                        <a:pt x="36089" y="16669"/>
                      </a:cubicBezTo>
                      <a:cubicBezTo>
                        <a:pt x="33809" y="21798"/>
                        <a:pt x="34809" y="27834"/>
                        <a:pt x="33708" y="33338"/>
                      </a:cubicBezTo>
                      <a:cubicBezTo>
                        <a:pt x="33216" y="35799"/>
                        <a:pt x="33370" y="39023"/>
                        <a:pt x="31327" y="40482"/>
                      </a:cubicBezTo>
                      <a:cubicBezTo>
                        <a:pt x="27242" y="43400"/>
                        <a:pt x="21802" y="43657"/>
                        <a:pt x="17039" y="45244"/>
                      </a:cubicBezTo>
                      <a:cubicBezTo>
                        <a:pt x="14658" y="46038"/>
                        <a:pt x="11671" y="45850"/>
                        <a:pt x="9896" y="47625"/>
                      </a:cubicBezTo>
                      <a:lnTo>
                        <a:pt x="17039" y="50007"/>
                      </a:ln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37" name="Полилиния 136"/>
                <p:cNvSpPr/>
                <p:nvPr/>
              </p:nvSpPr>
              <p:spPr>
                <a:xfrm rot="5400000">
                  <a:off x="6169904" y="3454368"/>
                  <a:ext cx="90206" cy="23811"/>
                </a:xfrm>
                <a:custGeom>
                  <a:avLst/>
                  <a:gdLst>
                    <a:gd name="connsiteX0" fmla="*/ 89294 w 90208"/>
                    <a:gd name="connsiteY0" fmla="*/ 23813 h 23813"/>
                    <a:gd name="connsiteX1" fmla="*/ 77388 w 90208"/>
                    <a:gd name="connsiteY1" fmla="*/ 21431 h 23813"/>
                    <a:gd name="connsiteX2" fmla="*/ 70244 w 90208"/>
                    <a:gd name="connsiteY2" fmla="*/ 16669 h 23813"/>
                    <a:gd name="connsiteX3" fmla="*/ 63100 w 90208"/>
                    <a:gd name="connsiteY3" fmla="*/ 14288 h 23813"/>
                    <a:gd name="connsiteX4" fmla="*/ 55956 w 90208"/>
                    <a:gd name="connsiteY4" fmla="*/ 16669 h 23813"/>
                    <a:gd name="connsiteX5" fmla="*/ 41669 w 90208"/>
                    <a:gd name="connsiteY5" fmla="*/ 23813 h 23813"/>
                    <a:gd name="connsiteX6" fmla="*/ 22619 w 90208"/>
                    <a:gd name="connsiteY6" fmla="*/ 16669 h 23813"/>
                    <a:gd name="connsiteX7" fmla="*/ 10713 w 90208"/>
                    <a:gd name="connsiteY7" fmla="*/ 0 h 23813"/>
                    <a:gd name="connsiteX8" fmla="*/ 5950 w 90208"/>
                    <a:gd name="connsiteY8" fmla="*/ 21431 h 23813"/>
                    <a:gd name="connsiteX9" fmla="*/ 22619 w 90208"/>
                    <a:gd name="connsiteY9" fmla="*/ 23813 h 23813"/>
                    <a:gd name="connsiteX10" fmla="*/ 51194 w 90208"/>
                    <a:gd name="connsiteY10" fmla="*/ 21431 h 23813"/>
                    <a:gd name="connsiteX11" fmla="*/ 89294 w 90208"/>
                    <a:gd name="connsiteY11" fmla="*/ 23813 h 23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208" h="23813">
                      <a:moveTo>
                        <a:pt x="89294" y="23813"/>
                      </a:moveTo>
                      <a:cubicBezTo>
                        <a:pt x="93660" y="23813"/>
                        <a:pt x="81178" y="22852"/>
                        <a:pt x="77388" y="21431"/>
                      </a:cubicBezTo>
                      <a:cubicBezTo>
                        <a:pt x="74708" y="20426"/>
                        <a:pt x="72804" y="17949"/>
                        <a:pt x="70244" y="16669"/>
                      </a:cubicBezTo>
                      <a:cubicBezTo>
                        <a:pt x="67999" y="15547"/>
                        <a:pt x="65481" y="15082"/>
                        <a:pt x="63100" y="14288"/>
                      </a:cubicBezTo>
                      <a:cubicBezTo>
                        <a:pt x="60719" y="15082"/>
                        <a:pt x="58201" y="15547"/>
                        <a:pt x="55956" y="16669"/>
                      </a:cubicBezTo>
                      <a:cubicBezTo>
                        <a:pt x="37484" y="25905"/>
                        <a:pt x="59634" y="17823"/>
                        <a:pt x="41669" y="23813"/>
                      </a:cubicBezTo>
                      <a:cubicBezTo>
                        <a:pt x="36868" y="22853"/>
                        <a:pt x="26122" y="22274"/>
                        <a:pt x="22619" y="16669"/>
                      </a:cubicBezTo>
                      <a:cubicBezTo>
                        <a:pt x="10921" y="-2047"/>
                        <a:pt x="25689" y="4992"/>
                        <a:pt x="10713" y="0"/>
                      </a:cubicBezTo>
                      <a:cubicBezTo>
                        <a:pt x="4014" y="4467"/>
                        <a:pt x="-6865" y="8616"/>
                        <a:pt x="5950" y="21431"/>
                      </a:cubicBezTo>
                      <a:cubicBezTo>
                        <a:pt x="9919" y="25400"/>
                        <a:pt x="17063" y="23019"/>
                        <a:pt x="22619" y="23813"/>
                      </a:cubicBezTo>
                      <a:cubicBezTo>
                        <a:pt x="32144" y="23019"/>
                        <a:pt x="41766" y="23002"/>
                        <a:pt x="51194" y="21431"/>
                      </a:cubicBezTo>
                      <a:cubicBezTo>
                        <a:pt x="90306" y="14912"/>
                        <a:pt x="84928" y="23813"/>
                        <a:pt x="89294" y="23813"/>
                      </a:cubicBezTo>
                      <a:close/>
                    </a:path>
                  </a:pathLst>
                </a:custGeom>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38" name="Полилиния 137"/>
                <p:cNvSpPr/>
                <p:nvPr/>
              </p:nvSpPr>
              <p:spPr>
                <a:xfrm rot="5400000">
                  <a:off x="4802851" y="2676882"/>
                  <a:ext cx="147965" cy="100005"/>
                </a:xfrm>
                <a:custGeom>
                  <a:avLst/>
                  <a:gdLst>
                    <a:gd name="connsiteX0" fmla="*/ 145588 w 147969"/>
                    <a:gd name="connsiteY0" fmla="*/ 88106 h 100012"/>
                    <a:gd name="connsiteX1" fmla="*/ 147969 w 147969"/>
                    <a:gd name="connsiteY1" fmla="*/ 76200 h 100012"/>
                    <a:gd name="connsiteX2" fmla="*/ 145588 w 147969"/>
                    <a:gd name="connsiteY2" fmla="*/ 69056 h 100012"/>
                    <a:gd name="connsiteX3" fmla="*/ 128919 w 147969"/>
                    <a:gd name="connsiteY3" fmla="*/ 47625 h 100012"/>
                    <a:gd name="connsiteX4" fmla="*/ 114632 w 147969"/>
                    <a:gd name="connsiteY4" fmla="*/ 38100 h 100012"/>
                    <a:gd name="connsiteX5" fmla="*/ 107488 w 147969"/>
                    <a:gd name="connsiteY5" fmla="*/ 35718 h 100012"/>
                    <a:gd name="connsiteX6" fmla="*/ 100344 w 147969"/>
                    <a:gd name="connsiteY6" fmla="*/ 38100 h 100012"/>
                    <a:gd name="connsiteX7" fmla="*/ 86057 w 147969"/>
                    <a:gd name="connsiteY7" fmla="*/ 35718 h 100012"/>
                    <a:gd name="connsiteX8" fmla="*/ 76532 w 147969"/>
                    <a:gd name="connsiteY8" fmla="*/ 0 h 100012"/>
                    <a:gd name="connsiteX9" fmla="*/ 69388 w 147969"/>
                    <a:gd name="connsiteY9" fmla="*/ 4762 h 100012"/>
                    <a:gd name="connsiteX10" fmla="*/ 64626 w 147969"/>
                    <a:gd name="connsiteY10" fmla="*/ 11906 h 100012"/>
                    <a:gd name="connsiteX11" fmla="*/ 57482 w 147969"/>
                    <a:gd name="connsiteY11" fmla="*/ 14287 h 100012"/>
                    <a:gd name="connsiteX12" fmla="*/ 50338 w 147969"/>
                    <a:gd name="connsiteY12" fmla="*/ 21431 h 100012"/>
                    <a:gd name="connsiteX13" fmla="*/ 36051 w 147969"/>
                    <a:gd name="connsiteY13" fmla="*/ 30956 h 100012"/>
                    <a:gd name="connsiteX14" fmla="*/ 33669 w 147969"/>
                    <a:gd name="connsiteY14" fmla="*/ 38100 h 100012"/>
                    <a:gd name="connsiteX15" fmla="*/ 12238 w 147969"/>
                    <a:gd name="connsiteY15" fmla="*/ 47625 h 100012"/>
                    <a:gd name="connsiteX16" fmla="*/ 5094 w 147969"/>
                    <a:gd name="connsiteY16" fmla="*/ 50006 h 100012"/>
                    <a:gd name="connsiteX17" fmla="*/ 2713 w 147969"/>
                    <a:gd name="connsiteY17" fmla="*/ 64293 h 100012"/>
                    <a:gd name="connsiteX18" fmla="*/ 17001 w 147969"/>
                    <a:gd name="connsiteY18" fmla="*/ 73818 h 100012"/>
                    <a:gd name="connsiteX19" fmla="*/ 24144 w 147969"/>
                    <a:gd name="connsiteY19" fmla="*/ 78581 h 100012"/>
                    <a:gd name="connsiteX20" fmla="*/ 36051 w 147969"/>
                    <a:gd name="connsiteY20" fmla="*/ 88106 h 100012"/>
                    <a:gd name="connsiteX21" fmla="*/ 40813 w 147969"/>
                    <a:gd name="connsiteY21" fmla="*/ 95250 h 100012"/>
                    <a:gd name="connsiteX22" fmla="*/ 55101 w 147969"/>
                    <a:gd name="connsiteY22" fmla="*/ 100012 h 100012"/>
                    <a:gd name="connsiteX23" fmla="*/ 64626 w 147969"/>
                    <a:gd name="connsiteY23" fmla="*/ 97631 h 100012"/>
                    <a:gd name="connsiteX24" fmla="*/ 71769 w 147969"/>
                    <a:gd name="connsiteY24" fmla="*/ 83343 h 100012"/>
                    <a:gd name="connsiteX25" fmla="*/ 78913 w 147969"/>
                    <a:gd name="connsiteY25" fmla="*/ 78581 h 100012"/>
                    <a:gd name="connsiteX26" fmla="*/ 102726 w 147969"/>
                    <a:gd name="connsiteY26" fmla="*/ 83343 h 100012"/>
                    <a:gd name="connsiteX27" fmla="*/ 117013 w 147969"/>
                    <a:gd name="connsiteY27" fmla="*/ 92868 h 100012"/>
                    <a:gd name="connsiteX28" fmla="*/ 145588 w 147969"/>
                    <a:gd name="connsiteY28" fmla="*/ 88106 h 10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7969" h="100012">
                      <a:moveTo>
                        <a:pt x="145588" y="88106"/>
                      </a:moveTo>
                      <a:cubicBezTo>
                        <a:pt x="146382" y="84137"/>
                        <a:pt x="147969" y="80247"/>
                        <a:pt x="147969" y="76200"/>
                      </a:cubicBezTo>
                      <a:cubicBezTo>
                        <a:pt x="147969" y="73690"/>
                        <a:pt x="146807" y="71250"/>
                        <a:pt x="145588" y="69056"/>
                      </a:cubicBezTo>
                      <a:cubicBezTo>
                        <a:pt x="141672" y="62006"/>
                        <a:pt x="135712" y="52908"/>
                        <a:pt x="128919" y="47625"/>
                      </a:cubicBezTo>
                      <a:cubicBezTo>
                        <a:pt x="124401" y="44111"/>
                        <a:pt x="120062" y="39910"/>
                        <a:pt x="114632" y="38100"/>
                      </a:cubicBezTo>
                      <a:lnTo>
                        <a:pt x="107488" y="35718"/>
                      </a:lnTo>
                      <a:cubicBezTo>
                        <a:pt x="105107" y="36512"/>
                        <a:pt x="102854" y="38100"/>
                        <a:pt x="100344" y="38100"/>
                      </a:cubicBezTo>
                      <a:cubicBezTo>
                        <a:pt x="95516" y="38100"/>
                        <a:pt x="88099" y="40093"/>
                        <a:pt x="86057" y="35718"/>
                      </a:cubicBezTo>
                      <a:cubicBezTo>
                        <a:pt x="66723" y="-5713"/>
                        <a:pt x="98024" y="7163"/>
                        <a:pt x="76532" y="0"/>
                      </a:cubicBezTo>
                      <a:cubicBezTo>
                        <a:pt x="74151" y="1587"/>
                        <a:pt x="71412" y="2738"/>
                        <a:pt x="69388" y="4762"/>
                      </a:cubicBezTo>
                      <a:cubicBezTo>
                        <a:pt x="67364" y="6786"/>
                        <a:pt x="66861" y="10118"/>
                        <a:pt x="64626" y="11906"/>
                      </a:cubicBezTo>
                      <a:cubicBezTo>
                        <a:pt x="62666" y="13474"/>
                        <a:pt x="59863" y="13493"/>
                        <a:pt x="57482" y="14287"/>
                      </a:cubicBezTo>
                      <a:cubicBezTo>
                        <a:pt x="55101" y="16668"/>
                        <a:pt x="52996" y="19363"/>
                        <a:pt x="50338" y="21431"/>
                      </a:cubicBezTo>
                      <a:cubicBezTo>
                        <a:pt x="45820" y="24945"/>
                        <a:pt x="36051" y="30956"/>
                        <a:pt x="36051" y="30956"/>
                      </a:cubicBezTo>
                      <a:cubicBezTo>
                        <a:pt x="35257" y="33337"/>
                        <a:pt x="35237" y="36140"/>
                        <a:pt x="33669" y="38100"/>
                      </a:cubicBezTo>
                      <a:cubicBezTo>
                        <a:pt x="29553" y="43245"/>
                        <a:pt x="16602" y="46170"/>
                        <a:pt x="12238" y="47625"/>
                      </a:cubicBezTo>
                      <a:lnTo>
                        <a:pt x="5094" y="50006"/>
                      </a:lnTo>
                      <a:cubicBezTo>
                        <a:pt x="1937" y="54741"/>
                        <a:pt x="-3202" y="58379"/>
                        <a:pt x="2713" y="64293"/>
                      </a:cubicBezTo>
                      <a:cubicBezTo>
                        <a:pt x="6761" y="68340"/>
                        <a:pt x="12238" y="70643"/>
                        <a:pt x="17001" y="73818"/>
                      </a:cubicBezTo>
                      <a:lnTo>
                        <a:pt x="24144" y="78581"/>
                      </a:lnTo>
                      <a:cubicBezTo>
                        <a:pt x="37796" y="99058"/>
                        <a:pt x="19617" y="74958"/>
                        <a:pt x="36051" y="88106"/>
                      </a:cubicBezTo>
                      <a:cubicBezTo>
                        <a:pt x="38286" y="89894"/>
                        <a:pt x="38386" y="93733"/>
                        <a:pt x="40813" y="95250"/>
                      </a:cubicBezTo>
                      <a:cubicBezTo>
                        <a:pt x="45070" y="97911"/>
                        <a:pt x="55101" y="100012"/>
                        <a:pt x="55101" y="100012"/>
                      </a:cubicBezTo>
                      <a:cubicBezTo>
                        <a:pt x="58276" y="99218"/>
                        <a:pt x="61903" y="99446"/>
                        <a:pt x="64626" y="97631"/>
                      </a:cubicBezTo>
                      <a:cubicBezTo>
                        <a:pt x="73229" y="91896"/>
                        <a:pt x="66336" y="90135"/>
                        <a:pt x="71769" y="83343"/>
                      </a:cubicBezTo>
                      <a:cubicBezTo>
                        <a:pt x="73557" y="81108"/>
                        <a:pt x="76532" y="80168"/>
                        <a:pt x="78913" y="78581"/>
                      </a:cubicBezTo>
                      <a:cubicBezTo>
                        <a:pt x="83052" y="79172"/>
                        <a:pt x="96972" y="80146"/>
                        <a:pt x="102726" y="83343"/>
                      </a:cubicBezTo>
                      <a:cubicBezTo>
                        <a:pt x="107729" y="86123"/>
                        <a:pt x="111289" y="92868"/>
                        <a:pt x="117013" y="92868"/>
                      </a:cubicBezTo>
                      <a:lnTo>
                        <a:pt x="145588" y="88106"/>
                      </a:ln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39" name="Полилиния 138"/>
                <p:cNvSpPr/>
                <p:nvPr/>
              </p:nvSpPr>
              <p:spPr>
                <a:xfrm rot="5400000">
                  <a:off x="4706116" y="2701583"/>
                  <a:ext cx="100010" cy="84271"/>
                </a:xfrm>
                <a:custGeom>
                  <a:avLst/>
                  <a:gdLst>
                    <a:gd name="connsiteX0" fmla="*/ 100013 w 100013"/>
                    <a:gd name="connsiteY0" fmla="*/ 21431 h 84277"/>
                    <a:gd name="connsiteX1" fmla="*/ 83344 w 100013"/>
                    <a:gd name="connsiteY1" fmla="*/ 19050 h 84277"/>
                    <a:gd name="connsiteX2" fmla="*/ 61913 w 100013"/>
                    <a:gd name="connsiteY2" fmla="*/ 2381 h 84277"/>
                    <a:gd name="connsiteX3" fmla="*/ 54769 w 100013"/>
                    <a:gd name="connsiteY3" fmla="*/ 0 h 84277"/>
                    <a:gd name="connsiteX4" fmla="*/ 33338 w 100013"/>
                    <a:gd name="connsiteY4" fmla="*/ 2381 h 84277"/>
                    <a:gd name="connsiteX5" fmla="*/ 0 w 100013"/>
                    <a:gd name="connsiteY5" fmla="*/ 9525 h 84277"/>
                    <a:gd name="connsiteX6" fmla="*/ 2381 w 100013"/>
                    <a:gd name="connsiteY6" fmla="*/ 28575 h 84277"/>
                    <a:gd name="connsiteX7" fmla="*/ 9525 w 100013"/>
                    <a:gd name="connsiteY7" fmla="*/ 33338 h 84277"/>
                    <a:gd name="connsiteX8" fmla="*/ 23813 w 100013"/>
                    <a:gd name="connsiteY8" fmla="*/ 38100 h 84277"/>
                    <a:gd name="connsiteX9" fmla="*/ 40481 w 100013"/>
                    <a:gd name="connsiteY9" fmla="*/ 42863 h 84277"/>
                    <a:gd name="connsiteX10" fmla="*/ 47625 w 100013"/>
                    <a:gd name="connsiteY10" fmla="*/ 47625 h 84277"/>
                    <a:gd name="connsiteX11" fmla="*/ 59531 w 100013"/>
                    <a:gd name="connsiteY11" fmla="*/ 69056 h 84277"/>
                    <a:gd name="connsiteX12" fmla="*/ 66675 w 100013"/>
                    <a:gd name="connsiteY12" fmla="*/ 73819 h 84277"/>
                    <a:gd name="connsiteX13" fmla="*/ 78581 w 100013"/>
                    <a:gd name="connsiteY13" fmla="*/ 83344 h 84277"/>
                    <a:gd name="connsiteX14" fmla="*/ 83344 w 100013"/>
                    <a:gd name="connsiteY14" fmla="*/ 69056 h 84277"/>
                    <a:gd name="connsiteX15" fmla="*/ 100013 w 100013"/>
                    <a:gd name="connsiteY15" fmla="*/ 21431 h 84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0013" h="84277">
                      <a:moveTo>
                        <a:pt x="100013" y="21431"/>
                      </a:moveTo>
                      <a:cubicBezTo>
                        <a:pt x="94457" y="20637"/>
                        <a:pt x="88583" y="21065"/>
                        <a:pt x="83344" y="19050"/>
                      </a:cubicBezTo>
                      <a:cubicBezTo>
                        <a:pt x="60857" y="10402"/>
                        <a:pt x="76278" y="11958"/>
                        <a:pt x="61913" y="2381"/>
                      </a:cubicBezTo>
                      <a:cubicBezTo>
                        <a:pt x="59824" y="989"/>
                        <a:pt x="57150" y="794"/>
                        <a:pt x="54769" y="0"/>
                      </a:cubicBezTo>
                      <a:lnTo>
                        <a:pt x="33338" y="2381"/>
                      </a:lnTo>
                      <a:cubicBezTo>
                        <a:pt x="3829" y="5332"/>
                        <a:pt x="14591" y="-201"/>
                        <a:pt x="0" y="9525"/>
                      </a:cubicBezTo>
                      <a:cubicBezTo>
                        <a:pt x="794" y="15875"/>
                        <a:pt x="4" y="22633"/>
                        <a:pt x="2381" y="28575"/>
                      </a:cubicBezTo>
                      <a:cubicBezTo>
                        <a:pt x="3444" y="31232"/>
                        <a:pt x="6910" y="32176"/>
                        <a:pt x="9525" y="33338"/>
                      </a:cubicBezTo>
                      <a:cubicBezTo>
                        <a:pt x="14113" y="35377"/>
                        <a:pt x="18943" y="36883"/>
                        <a:pt x="23813" y="38100"/>
                      </a:cubicBezTo>
                      <a:cubicBezTo>
                        <a:pt x="26873" y="38865"/>
                        <a:pt x="37059" y="41152"/>
                        <a:pt x="40481" y="42863"/>
                      </a:cubicBezTo>
                      <a:cubicBezTo>
                        <a:pt x="43041" y="44143"/>
                        <a:pt x="45244" y="46038"/>
                        <a:pt x="47625" y="47625"/>
                      </a:cubicBezTo>
                      <a:cubicBezTo>
                        <a:pt x="50106" y="55070"/>
                        <a:pt x="52512" y="64376"/>
                        <a:pt x="59531" y="69056"/>
                      </a:cubicBezTo>
                      <a:lnTo>
                        <a:pt x="66675" y="73819"/>
                      </a:lnTo>
                      <a:cubicBezTo>
                        <a:pt x="66834" y="74058"/>
                        <a:pt x="73981" y="87945"/>
                        <a:pt x="78581" y="83344"/>
                      </a:cubicBezTo>
                      <a:cubicBezTo>
                        <a:pt x="82131" y="79794"/>
                        <a:pt x="83344" y="69056"/>
                        <a:pt x="83344" y="69056"/>
                      </a:cubicBezTo>
                      <a:lnTo>
                        <a:pt x="100013" y="21431"/>
                      </a:ln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40" name="Полилиния 139"/>
                <p:cNvSpPr/>
                <p:nvPr/>
              </p:nvSpPr>
              <p:spPr>
                <a:xfrm rot="5400000">
                  <a:off x="4594672" y="2759202"/>
                  <a:ext cx="135728" cy="247634"/>
                </a:xfrm>
                <a:custGeom>
                  <a:avLst/>
                  <a:gdLst>
                    <a:gd name="connsiteX0" fmla="*/ 50006 w 135731"/>
                    <a:gd name="connsiteY0" fmla="*/ 247650 h 247650"/>
                    <a:gd name="connsiteX1" fmla="*/ 64294 w 135731"/>
                    <a:gd name="connsiteY1" fmla="*/ 245269 h 247650"/>
                    <a:gd name="connsiteX2" fmla="*/ 78581 w 135731"/>
                    <a:gd name="connsiteY2" fmla="*/ 221457 h 247650"/>
                    <a:gd name="connsiteX3" fmla="*/ 73819 w 135731"/>
                    <a:gd name="connsiteY3" fmla="*/ 192882 h 247650"/>
                    <a:gd name="connsiteX4" fmla="*/ 69056 w 135731"/>
                    <a:gd name="connsiteY4" fmla="*/ 185738 h 247650"/>
                    <a:gd name="connsiteX5" fmla="*/ 59531 w 135731"/>
                    <a:gd name="connsiteY5" fmla="*/ 164307 h 247650"/>
                    <a:gd name="connsiteX6" fmla="*/ 61912 w 135731"/>
                    <a:gd name="connsiteY6" fmla="*/ 133350 h 247650"/>
                    <a:gd name="connsiteX7" fmla="*/ 66675 w 135731"/>
                    <a:gd name="connsiteY7" fmla="*/ 119063 h 247650"/>
                    <a:gd name="connsiteX8" fmla="*/ 69056 w 135731"/>
                    <a:gd name="connsiteY8" fmla="*/ 107157 h 247650"/>
                    <a:gd name="connsiteX9" fmla="*/ 66675 w 135731"/>
                    <a:gd name="connsiteY9" fmla="*/ 90488 h 247650"/>
                    <a:gd name="connsiteX10" fmla="*/ 64294 w 135731"/>
                    <a:gd name="connsiteY10" fmla="*/ 83344 h 247650"/>
                    <a:gd name="connsiteX11" fmla="*/ 71437 w 135731"/>
                    <a:gd name="connsiteY11" fmla="*/ 78582 h 247650"/>
                    <a:gd name="connsiteX12" fmla="*/ 104775 w 135731"/>
                    <a:gd name="connsiteY12" fmla="*/ 73819 h 247650"/>
                    <a:gd name="connsiteX13" fmla="*/ 107156 w 135731"/>
                    <a:gd name="connsiteY13" fmla="*/ 52388 h 247650"/>
                    <a:gd name="connsiteX14" fmla="*/ 123825 w 135731"/>
                    <a:gd name="connsiteY14" fmla="*/ 33338 h 247650"/>
                    <a:gd name="connsiteX15" fmla="*/ 130969 w 135731"/>
                    <a:gd name="connsiteY15" fmla="*/ 26194 h 247650"/>
                    <a:gd name="connsiteX16" fmla="*/ 133350 w 135731"/>
                    <a:gd name="connsiteY16" fmla="*/ 0 h 247650"/>
                    <a:gd name="connsiteX17" fmla="*/ 119062 w 135731"/>
                    <a:gd name="connsiteY17" fmla="*/ 2382 h 247650"/>
                    <a:gd name="connsiteX18" fmla="*/ 109537 w 135731"/>
                    <a:gd name="connsiteY18" fmla="*/ 16669 h 247650"/>
                    <a:gd name="connsiteX19" fmla="*/ 102394 w 135731"/>
                    <a:gd name="connsiteY19" fmla="*/ 23813 h 247650"/>
                    <a:gd name="connsiteX20" fmla="*/ 92869 w 135731"/>
                    <a:gd name="connsiteY20" fmla="*/ 38100 h 247650"/>
                    <a:gd name="connsiteX21" fmla="*/ 78581 w 135731"/>
                    <a:gd name="connsiteY21" fmla="*/ 47625 h 247650"/>
                    <a:gd name="connsiteX22" fmla="*/ 57150 w 135731"/>
                    <a:gd name="connsiteY22" fmla="*/ 45244 h 247650"/>
                    <a:gd name="connsiteX23" fmla="*/ 50006 w 135731"/>
                    <a:gd name="connsiteY23" fmla="*/ 40482 h 247650"/>
                    <a:gd name="connsiteX24" fmla="*/ 33337 w 135731"/>
                    <a:gd name="connsiteY24" fmla="*/ 42863 h 247650"/>
                    <a:gd name="connsiteX25" fmla="*/ 19050 w 135731"/>
                    <a:gd name="connsiteY25" fmla="*/ 54769 h 247650"/>
                    <a:gd name="connsiteX26" fmla="*/ 11906 w 135731"/>
                    <a:gd name="connsiteY26" fmla="*/ 59532 h 247650"/>
                    <a:gd name="connsiteX27" fmla="*/ 2381 w 135731"/>
                    <a:gd name="connsiteY27" fmla="*/ 80963 h 247650"/>
                    <a:gd name="connsiteX28" fmla="*/ 0 w 135731"/>
                    <a:gd name="connsiteY28" fmla="*/ 88107 h 247650"/>
                    <a:gd name="connsiteX29" fmla="*/ 2381 w 135731"/>
                    <a:gd name="connsiteY29" fmla="*/ 97632 h 247650"/>
                    <a:gd name="connsiteX30" fmla="*/ 11906 w 135731"/>
                    <a:gd name="connsiteY30" fmla="*/ 111919 h 247650"/>
                    <a:gd name="connsiteX31" fmla="*/ 9525 w 135731"/>
                    <a:gd name="connsiteY31" fmla="*/ 119063 h 247650"/>
                    <a:gd name="connsiteX32" fmla="*/ 0 w 135731"/>
                    <a:gd name="connsiteY32" fmla="*/ 130969 h 247650"/>
                    <a:gd name="connsiteX33" fmla="*/ 2381 w 135731"/>
                    <a:gd name="connsiteY33" fmla="*/ 142875 h 247650"/>
                    <a:gd name="connsiteX34" fmla="*/ 4762 w 135731"/>
                    <a:gd name="connsiteY34" fmla="*/ 150019 h 247650"/>
                    <a:gd name="connsiteX35" fmla="*/ 11906 w 135731"/>
                    <a:gd name="connsiteY35" fmla="*/ 169069 h 247650"/>
                    <a:gd name="connsiteX36" fmla="*/ 19050 w 135731"/>
                    <a:gd name="connsiteY36" fmla="*/ 173832 h 247650"/>
                    <a:gd name="connsiteX37" fmla="*/ 14287 w 135731"/>
                    <a:gd name="connsiteY37" fmla="*/ 202407 h 247650"/>
                    <a:gd name="connsiteX38" fmla="*/ 9525 w 135731"/>
                    <a:gd name="connsiteY38" fmla="*/ 209550 h 247650"/>
                    <a:gd name="connsiteX39" fmla="*/ 7144 w 135731"/>
                    <a:gd name="connsiteY39" fmla="*/ 216694 h 247650"/>
                    <a:gd name="connsiteX40" fmla="*/ 23812 w 135731"/>
                    <a:gd name="connsiteY40" fmla="*/ 238125 h 247650"/>
                    <a:gd name="connsiteX41" fmla="*/ 38100 w 135731"/>
                    <a:gd name="connsiteY41" fmla="*/ 247650 h 247650"/>
                    <a:gd name="connsiteX42" fmla="*/ 50006 w 135731"/>
                    <a:gd name="connsiteY42" fmla="*/ 245269 h 247650"/>
                    <a:gd name="connsiteX43" fmla="*/ 59531 w 135731"/>
                    <a:gd name="connsiteY43" fmla="*/ 242888 h 247650"/>
                    <a:gd name="connsiteX44" fmla="*/ 50006 w 135731"/>
                    <a:gd name="connsiteY44" fmla="*/ 247650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35731" h="247650">
                      <a:moveTo>
                        <a:pt x="50006" y="247650"/>
                      </a:moveTo>
                      <a:cubicBezTo>
                        <a:pt x="54769" y="246856"/>
                        <a:pt x="60338" y="248038"/>
                        <a:pt x="64294" y="245269"/>
                      </a:cubicBezTo>
                      <a:cubicBezTo>
                        <a:pt x="68716" y="242174"/>
                        <a:pt x="75645" y="227329"/>
                        <a:pt x="78581" y="221457"/>
                      </a:cubicBezTo>
                      <a:cubicBezTo>
                        <a:pt x="77827" y="214669"/>
                        <a:pt x="77808" y="200860"/>
                        <a:pt x="73819" y="192882"/>
                      </a:cubicBezTo>
                      <a:cubicBezTo>
                        <a:pt x="72539" y="190322"/>
                        <a:pt x="70644" y="188119"/>
                        <a:pt x="69056" y="185738"/>
                      </a:cubicBezTo>
                      <a:cubicBezTo>
                        <a:pt x="63389" y="168735"/>
                        <a:pt x="67079" y="175627"/>
                        <a:pt x="59531" y="164307"/>
                      </a:cubicBezTo>
                      <a:cubicBezTo>
                        <a:pt x="60325" y="153988"/>
                        <a:pt x="60298" y="143573"/>
                        <a:pt x="61912" y="133350"/>
                      </a:cubicBezTo>
                      <a:cubicBezTo>
                        <a:pt x="62695" y="128391"/>
                        <a:pt x="65691" y="123986"/>
                        <a:pt x="66675" y="119063"/>
                      </a:cubicBezTo>
                      <a:lnTo>
                        <a:pt x="69056" y="107157"/>
                      </a:lnTo>
                      <a:cubicBezTo>
                        <a:pt x="68262" y="101601"/>
                        <a:pt x="67776" y="95992"/>
                        <a:pt x="66675" y="90488"/>
                      </a:cubicBezTo>
                      <a:cubicBezTo>
                        <a:pt x="66183" y="88027"/>
                        <a:pt x="63362" y="85675"/>
                        <a:pt x="64294" y="83344"/>
                      </a:cubicBezTo>
                      <a:cubicBezTo>
                        <a:pt x="65357" y="80687"/>
                        <a:pt x="68878" y="79862"/>
                        <a:pt x="71437" y="78582"/>
                      </a:cubicBezTo>
                      <a:cubicBezTo>
                        <a:pt x="80602" y="73999"/>
                        <a:pt x="98071" y="74428"/>
                        <a:pt x="104775" y="73819"/>
                      </a:cubicBezTo>
                      <a:cubicBezTo>
                        <a:pt x="105569" y="66675"/>
                        <a:pt x="104883" y="59207"/>
                        <a:pt x="107156" y="52388"/>
                      </a:cubicBezTo>
                      <a:cubicBezTo>
                        <a:pt x="112408" y="36632"/>
                        <a:pt x="114848" y="40818"/>
                        <a:pt x="123825" y="33338"/>
                      </a:cubicBezTo>
                      <a:cubicBezTo>
                        <a:pt x="126412" y="31182"/>
                        <a:pt x="128588" y="28575"/>
                        <a:pt x="130969" y="26194"/>
                      </a:cubicBezTo>
                      <a:cubicBezTo>
                        <a:pt x="137011" y="8067"/>
                        <a:pt x="136715" y="16829"/>
                        <a:pt x="133350" y="0"/>
                      </a:cubicBezTo>
                      <a:cubicBezTo>
                        <a:pt x="128587" y="794"/>
                        <a:pt x="123018" y="-387"/>
                        <a:pt x="119062" y="2382"/>
                      </a:cubicBezTo>
                      <a:cubicBezTo>
                        <a:pt x="114373" y="5664"/>
                        <a:pt x="113584" y="12621"/>
                        <a:pt x="109537" y="16669"/>
                      </a:cubicBezTo>
                      <a:cubicBezTo>
                        <a:pt x="107156" y="19050"/>
                        <a:pt x="104461" y="21155"/>
                        <a:pt x="102394" y="23813"/>
                      </a:cubicBezTo>
                      <a:cubicBezTo>
                        <a:pt x="98880" y="28331"/>
                        <a:pt x="97631" y="34925"/>
                        <a:pt x="92869" y="38100"/>
                      </a:cubicBezTo>
                      <a:lnTo>
                        <a:pt x="78581" y="47625"/>
                      </a:lnTo>
                      <a:cubicBezTo>
                        <a:pt x="71437" y="46831"/>
                        <a:pt x="64123" y="46987"/>
                        <a:pt x="57150" y="45244"/>
                      </a:cubicBezTo>
                      <a:cubicBezTo>
                        <a:pt x="54374" y="44550"/>
                        <a:pt x="52854" y="40767"/>
                        <a:pt x="50006" y="40482"/>
                      </a:cubicBezTo>
                      <a:cubicBezTo>
                        <a:pt x="44421" y="39924"/>
                        <a:pt x="38893" y="42069"/>
                        <a:pt x="33337" y="42863"/>
                      </a:cubicBezTo>
                      <a:cubicBezTo>
                        <a:pt x="15604" y="54685"/>
                        <a:pt x="37382" y="39492"/>
                        <a:pt x="19050" y="54769"/>
                      </a:cubicBezTo>
                      <a:cubicBezTo>
                        <a:pt x="16851" y="56601"/>
                        <a:pt x="14287" y="57944"/>
                        <a:pt x="11906" y="59532"/>
                      </a:cubicBezTo>
                      <a:cubicBezTo>
                        <a:pt x="4360" y="70851"/>
                        <a:pt x="8048" y="63961"/>
                        <a:pt x="2381" y="80963"/>
                      </a:cubicBezTo>
                      <a:lnTo>
                        <a:pt x="0" y="88107"/>
                      </a:lnTo>
                      <a:cubicBezTo>
                        <a:pt x="794" y="91282"/>
                        <a:pt x="757" y="94791"/>
                        <a:pt x="2381" y="97632"/>
                      </a:cubicBezTo>
                      <a:cubicBezTo>
                        <a:pt x="16650" y="122601"/>
                        <a:pt x="4473" y="89616"/>
                        <a:pt x="11906" y="111919"/>
                      </a:cubicBezTo>
                      <a:cubicBezTo>
                        <a:pt x="11112" y="114300"/>
                        <a:pt x="11093" y="117103"/>
                        <a:pt x="9525" y="119063"/>
                      </a:cubicBezTo>
                      <a:cubicBezTo>
                        <a:pt x="-2785" y="134450"/>
                        <a:pt x="5985" y="113012"/>
                        <a:pt x="0" y="130969"/>
                      </a:cubicBezTo>
                      <a:cubicBezTo>
                        <a:pt x="794" y="134938"/>
                        <a:pt x="1399" y="138949"/>
                        <a:pt x="2381" y="142875"/>
                      </a:cubicBezTo>
                      <a:cubicBezTo>
                        <a:pt x="2990" y="145310"/>
                        <a:pt x="4153" y="147584"/>
                        <a:pt x="4762" y="150019"/>
                      </a:cubicBezTo>
                      <a:cubicBezTo>
                        <a:pt x="7033" y="159103"/>
                        <a:pt x="5374" y="162537"/>
                        <a:pt x="11906" y="169069"/>
                      </a:cubicBezTo>
                      <a:cubicBezTo>
                        <a:pt x="13930" y="171093"/>
                        <a:pt x="16669" y="172244"/>
                        <a:pt x="19050" y="173832"/>
                      </a:cubicBezTo>
                      <a:cubicBezTo>
                        <a:pt x="18295" y="180632"/>
                        <a:pt x="18278" y="194426"/>
                        <a:pt x="14287" y="202407"/>
                      </a:cubicBezTo>
                      <a:cubicBezTo>
                        <a:pt x="13007" y="204966"/>
                        <a:pt x="11112" y="207169"/>
                        <a:pt x="9525" y="209550"/>
                      </a:cubicBezTo>
                      <a:cubicBezTo>
                        <a:pt x="8731" y="211931"/>
                        <a:pt x="7144" y="214184"/>
                        <a:pt x="7144" y="216694"/>
                      </a:cubicBezTo>
                      <a:cubicBezTo>
                        <a:pt x="7144" y="225225"/>
                        <a:pt x="19852" y="235485"/>
                        <a:pt x="23812" y="238125"/>
                      </a:cubicBezTo>
                      <a:lnTo>
                        <a:pt x="38100" y="247650"/>
                      </a:lnTo>
                      <a:cubicBezTo>
                        <a:pt x="42069" y="246856"/>
                        <a:pt x="46055" y="246147"/>
                        <a:pt x="50006" y="245269"/>
                      </a:cubicBezTo>
                      <a:cubicBezTo>
                        <a:pt x="53201" y="244559"/>
                        <a:pt x="57217" y="245202"/>
                        <a:pt x="59531" y="242888"/>
                      </a:cubicBezTo>
                      <a:lnTo>
                        <a:pt x="50006" y="247650"/>
                      </a:ln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41" name="Полилиния 140"/>
                <p:cNvSpPr/>
                <p:nvPr/>
              </p:nvSpPr>
              <p:spPr>
                <a:xfrm rot="5400000">
                  <a:off x="4649436" y="3049704"/>
                  <a:ext cx="159539" cy="104768"/>
                </a:xfrm>
                <a:custGeom>
                  <a:avLst/>
                  <a:gdLst>
                    <a:gd name="connsiteX0" fmla="*/ 114300 w 159543"/>
                    <a:gd name="connsiteY0" fmla="*/ 104775 h 104775"/>
                    <a:gd name="connsiteX1" fmla="*/ 111918 w 159543"/>
                    <a:gd name="connsiteY1" fmla="*/ 92869 h 104775"/>
                    <a:gd name="connsiteX2" fmla="*/ 123825 w 159543"/>
                    <a:gd name="connsiteY2" fmla="*/ 73819 h 104775"/>
                    <a:gd name="connsiteX3" fmla="*/ 130968 w 159543"/>
                    <a:gd name="connsiteY3" fmla="*/ 71437 h 104775"/>
                    <a:gd name="connsiteX4" fmla="*/ 138112 w 159543"/>
                    <a:gd name="connsiteY4" fmla="*/ 66675 h 104775"/>
                    <a:gd name="connsiteX5" fmla="*/ 142875 w 159543"/>
                    <a:gd name="connsiteY5" fmla="*/ 59531 h 104775"/>
                    <a:gd name="connsiteX6" fmla="*/ 150018 w 159543"/>
                    <a:gd name="connsiteY6" fmla="*/ 54769 h 104775"/>
                    <a:gd name="connsiteX7" fmla="*/ 159543 w 159543"/>
                    <a:gd name="connsiteY7" fmla="*/ 40481 h 104775"/>
                    <a:gd name="connsiteX8" fmla="*/ 157162 w 159543"/>
                    <a:gd name="connsiteY8" fmla="*/ 16669 h 104775"/>
                    <a:gd name="connsiteX9" fmla="*/ 150018 w 159543"/>
                    <a:gd name="connsiteY9" fmla="*/ 14287 h 104775"/>
                    <a:gd name="connsiteX10" fmla="*/ 119062 w 159543"/>
                    <a:gd name="connsiteY10" fmla="*/ 11906 h 104775"/>
                    <a:gd name="connsiteX11" fmla="*/ 95250 w 159543"/>
                    <a:gd name="connsiteY11" fmla="*/ 0 h 104775"/>
                    <a:gd name="connsiteX12" fmla="*/ 83343 w 159543"/>
                    <a:gd name="connsiteY12" fmla="*/ 2381 h 104775"/>
                    <a:gd name="connsiteX13" fmla="*/ 73818 w 159543"/>
                    <a:gd name="connsiteY13" fmla="*/ 16669 h 104775"/>
                    <a:gd name="connsiteX14" fmla="*/ 71437 w 159543"/>
                    <a:gd name="connsiteY14" fmla="*/ 38100 h 104775"/>
                    <a:gd name="connsiteX15" fmla="*/ 64293 w 159543"/>
                    <a:gd name="connsiteY15" fmla="*/ 30956 h 104775"/>
                    <a:gd name="connsiteX16" fmla="*/ 50006 w 159543"/>
                    <a:gd name="connsiteY16" fmla="*/ 26194 h 104775"/>
                    <a:gd name="connsiteX17" fmla="*/ 16668 w 159543"/>
                    <a:gd name="connsiteY17" fmla="*/ 28575 h 104775"/>
                    <a:gd name="connsiteX18" fmla="*/ 9525 w 159543"/>
                    <a:gd name="connsiteY18" fmla="*/ 30956 h 104775"/>
                    <a:gd name="connsiteX19" fmla="*/ 0 w 159543"/>
                    <a:gd name="connsiteY19" fmla="*/ 45244 h 104775"/>
                    <a:gd name="connsiteX20" fmla="*/ 2381 w 159543"/>
                    <a:gd name="connsiteY20" fmla="*/ 69056 h 104775"/>
                    <a:gd name="connsiteX21" fmla="*/ 16668 w 159543"/>
                    <a:gd name="connsiteY21" fmla="*/ 78581 h 104775"/>
                    <a:gd name="connsiteX22" fmla="*/ 16668 w 159543"/>
                    <a:gd name="connsiteY22" fmla="*/ 80962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9543" h="104775">
                      <a:moveTo>
                        <a:pt x="114300" y="104775"/>
                      </a:moveTo>
                      <a:cubicBezTo>
                        <a:pt x="113506" y="100806"/>
                        <a:pt x="111552" y="96900"/>
                        <a:pt x="111918" y="92869"/>
                      </a:cubicBezTo>
                      <a:cubicBezTo>
                        <a:pt x="112952" y="81490"/>
                        <a:pt x="115145" y="78159"/>
                        <a:pt x="123825" y="73819"/>
                      </a:cubicBezTo>
                      <a:cubicBezTo>
                        <a:pt x="126070" y="72696"/>
                        <a:pt x="128723" y="72560"/>
                        <a:pt x="130968" y="71437"/>
                      </a:cubicBezTo>
                      <a:cubicBezTo>
                        <a:pt x="133528" y="70157"/>
                        <a:pt x="135731" y="68262"/>
                        <a:pt x="138112" y="66675"/>
                      </a:cubicBezTo>
                      <a:cubicBezTo>
                        <a:pt x="139700" y="64294"/>
                        <a:pt x="140851" y="61555"/>
                        <a:pt x="142875" y="59531"/>
                      </a:cubicBezTo>
                      <a:cubicBezTo>
                        <a:pt x="144898" y="57508"/>
                        <a:pt x="148134" y="56923"/>
                        <a:pt x="150018" y="54769"/>
                      </a:cubicBezTo>
                      <a:cubicBezTo>
                        <a:pt x="153787" y="50461"/>
                        <a:pt x="159543" y="40481"/>
                        <a:pt x="159543" y="40481"/>
                      </a:cubicBezTo>
                      <a:cubicBezTo>
                        <a:pt x="158749" y="32544"/>
                        <a:pt x="159888" y="24166"/>
                        <a:pt x="157162" y="16669"/>
                      </a:cubicBezTo>
                      <a:cubicBezTo>
                        <a:pt x="156304" y="14310"/>
                        <a:pt x="152509" y="14598"/>
                        <a:pt x="150018" y="14287"/>
                      </a:cubicBezTo>
                      <a:cubicBezTo>
                        <a:pt x="139749" y="13003"/>
                        <a:pt x="129381" y="12700"/>
                        <a:pt x="119062" y="11906"/>
                      </a:cubicBezTo>
                      <a:cubicBezTo>
                        <a:pt x="102052" y="566"/>
                        <a:pt x="110328" y="3769"/>
                        <a:pt x="95250" y="0"/>
                      </a:cubicBezTo>
                      <a:cubicBezTo>
                        <a:pt x="91281" y="794"/>
                        <a:pt x="86538" y="-104"/>
                        <a:pt x="83343" y="2381"/>
                      </a:cubicBezTo>
                      <a:cubicBezTo>
                        <a:pt x="78825" y="5895"/>
                        <a:pt x="73818" y="16669"/>
                        <a:pt x="73818" y="16669"/>
                      </a:cubicBezTo>
                      <a:cubicBezTo>
                        <a:pt x="73024" y="23813"/>
                        <a:pt x="75424" y="32120"/>
                        <a:pt x="71437" y="38100"/>
                      </a:cubicBezTo>
                      <a:cubicBezTo>
                        <a:pt x="69569" y="40902"/>
                        <a:pt x="67237" y="32591"/>
                        <a:pt x="64293" y="30956"/>
                      </a:cubicBezTo>
                      <a:cubicBezTo>
                        <a:pt x="59905" y="28518"/>
                        <a:pt x="50006" y="26194"/>
                        <a:pt x="50006" y="26194"/>
                      </a:cubicBezTo>
                      <a:cubicBezTo>
                        <a:pt x="38893" y="26988"/>
                        <a:pt x="27733" y="27273"/>
                        <a:pt x="16668" y="28575"/>
                      </a:cubicBezTo>
                      <a:cubicBezTo>
                        <a:pt x="14175" y="28868"/>
                        <a:pt x="11300" y="29181"/>
                        <a:pt x="9525" y="30956"/>
                      </a:cubicBezTo>
                      <a:cubicBezTo>
                        <a:pt x="5478" y="35004"/>
                        <a:pt x="0" y="45244"/>
                        <a:pt x="0" y="45244"/>
                      </a:cubicBezTo>
                      <a:cubicBezTo>
                        <a:pt x="794" y="53181"/>
                        <a:pt x="-1186" y="61921"/>
                        <a:pt x="2381" y="69056"/>
                      </a:cubicBezTo>
                      <a:cubicBezTo>
                        <a:pt x="4941" y="74175"/>
                        <a:pt x="16668" y="72857"/>
                        <a:pt x="16668" y="78581"/>
                      </a:cubicBezTo>
                      <a:lnTo>
                        <a:pt x="16668" y="80962"/>
                      </a:lnTo>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42" name="Полилиния 141"/>
                <p:cNvSpPr/>
                <p:nvPr/>
              </p:nvSpPr>
              <p:spPr>
                <a:xfrm rot="5400000">
                  <a:off x="4805347" y="3039040"/>
                  <a:ext cx="81079" cy="66686"/>
                </a:xfrm>
                <a:custGeom>
                  <a:avLst/>
                  <a:gdLst>
                    <a:gd name="connsiteX0" fmla="*/ 73818 w 81081"/>
                    <a:gd name="connsiteY0" fmla="*/ 40496 h 66690"/>
                    <a:gd name="connsiteX1" fmla="*/ 80962 w 81081"/>
                    <a:gd name="connsiteY1" fmla="*/ 28590 h 66690"/>
                    <a:gd name="connsiteX2" fmla="*/ 78581 w 81081"/>
                    <a:gd name="connsiteY2" fmla="*/ 21446 h 66690"/>
                    <a:gd name="connsiteX3" fmla="*/ 66675 w 81081"/>
                    <a:gd name="connsiteY3" fmla="*/ 11921 h 66690"/>
                    <a:gd name="connsiteX4" fmla="*/ 64293 w 81081"/>
                    <a:gd name="connsiteY4" fmla="*/ 4777 h 66690"/>
                    <a:gd name="connsiteX5" fmla="*/ 57150 w 81081"/>
                    <a:gd name="connsiteY5" fmla="*/ 15 h 66690"/>
                    <a:gd name="connsiteX6" fmla="*/ 40481 w 81081"/>
                    <a:gd name="connsiteY6" fmla="*/ 4777 h 66690"/>
                    <a:gd name="connsiteX7" fmla="*/ 35718 w 81081"/>
                    <a:gd name="connsiteY7" fmla="*/ 11921 h 66690"/>
                    <a:gd name="connsiteX8" fmla="*/ 21431 w 81081"/>
                    <a:gd name="connsiteY8" fmla="*/ 16683 h 66690"/>
                    <a:gd name="connsiteX9" fmla="*/ 14287 w 81081"/>
                    <a:gd name="connsiteY9" fmla="*/ 21446 h 66690"/>
                    <a:gd name="connsiteX10" fmla="*/ 7143 w 81081"/>
                    <a:gd name="connsiteY10" fmla="*/ 23827 h 66690"/>
                    <a:gd name="connsiteX11" fmla="*/ 0 w 81081"/>
                    <a:gd name="connsiteY11" fmla="*/ 38115 h 66690"/>
                    <a:gd name="connsiteX12" fmla="*/ 2381 w 81081"/>
                    <a:gd name="connsiteY12" fmla="*/ 45258 h 66690"/>
                    <a:gd name="connsiteX13" fmla="*/ 4762 w 81081"/>
                    <a:gd name="connsiteY13" fmla="*/ 54783 h 66690"/>
                    <a:gd name="connsiteX14" fmla="*/ 11906 w 81081"/>
                    <a:gd name="connsiteY14" fmla="*/ 57165 h 66690"/>
                    <a:gd name="connsiteX15" fmla="*/ 19050 w 81081"/>
                    <a:gd name="connsiteY15" fmla="*/ 61927 h 66690"/>
                    <a:gd name="connsiteX16" fmla="*/ 33337 w 81081"/>
                    <a:gd name="connsiteY16" fmla="*/ 66690 h 66690"/>
                    <a:gd name="connsiteX17" fmla="*/ 40481 w 81081"/>
                    <a:gd name="connsiteY17" fmla="*/ 61927 h 66690"/>
                    <a:gd name="connsiteX18" fmla="*/ 50006 w 81081"/>
                    <a:gd name="connsiteY18" fmla="*/ 47640 h 66690"/>
                    <a:gd name="connsiteX19" fmla="*/ 52387 w 81081"/>
                    <a:gd name="connsiteY19" fmla="*/ 40496 h 66690"/>
                    <a:gd name="connsiteX20" fmla="*/ 59531 w 81081"/>
                    <a:gd name="connsiteY20" fmla="*/ 38115 h 66690"/>
                    <a:gd name="connsiteX21" fmla="*/ 66675 w 81081"/>
                    <a:gd name="connsiteY21" fmla="*/ 33352 h 66690"/>
                    <a:gd name="connsiteX22" fmla="*/ 73818 w 81081"/>
                    <a:gd name="connsiteY22" fmla="*/ 40496 h 6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1081" h="66690">
                      <a:moveTo>
                        <a:pt x="73818" y="40496"/>
                      </a:moveTo>
                      <a:cubicBezTo>
                        <a:pt x="76199" y="36527"/>
                        <a:pt x="79839" y="33080"/>
                        <a:pt x="80962" y="28590"/>
                      </a:cubicBezTo>
                      <a:cubicBezTo>
                        <a:pt x="81571" y="26155"/>
                        <a:pt x="79704" y="23691"/>
                        <a:pt x="78581" y="21446"/>
                      </a:cubicBezTo>
                      <a:cubicBezTo>
                        <a:pt x="74273" y="12829"/>
                        <a:pt x="74914" y="14667"/>
                        <a:pt x="66675" y="11921"/>
                      </a:cubicBezTo>
                      <a:cubicBezTo>
                        <a:pt x="65881" y="9540"/>
                        <a:pt x="65861" y="6737"/>
                        <a:pt x="64293" y="4777"/>
                      </a:cubicBezTo>
                      <a:cubicBezTo>
                        <a:pt x="62505" y="2542"/>
                        <a:pt x="59983" y="420"/>
                        <a:pt x="57150" y="15"/>
                      </a:cubicBezTo>
                      <a:cubicBezTo>
                        <a:pt x="55057" y="-284"/>
                        <a:pt x="43162" y="3884"/>
                        <a:pt x="40481" y="4777"/>
                      </a:cubicBezTo>
                      <a:cubicBezTo>
                        <a:pt x="38893" y="7158"/>
                        <a:pt x="38145" y="10404"/>
                        <a:pt x="35718" y="11921"/>
                      </a:cubicBezTo>
                      <a:cubicBezTo>
                        <a:pt x="31461" y="14582"/>
                        <a:pt x="21431" y="16683"/>
                        <a:pt x="21431" y="16683"/>
                      </a:cubicBezTo>
                      <a:cubicBezTo>
                        <a:pt x="19050" y="18271"/>
                        <a:pt x="16847" y="20166"/>
                        <a:pt x="14287" y="21446"/>
                      </a:cubicBezTo>
                      <a:cubicBezTo>
                        <a:pt x="12042" y="22569"/>
                        <a:pt x="9103" y="22259"/>
                        <a:pt x="7143" y="23827"/>
                      </a:cubicBezTo>
                      <a:cubicBezTo>
                        <a:pt x="2947" y="27184"/>
                        <a:pt x="1568" y="33410"/>
                        <a:pt x="0" y="38115"/>
                      </a:cubicBezTo>
                      <a:cubicBezTo>
                        <a:pt x="794" y="40496"/>
                        <a:pt x="1692" y="42845"/>
                        <a:pt x="2381" y="45258"/>
                      </a:cubicBezTo>
                      <a:cubicBezTo>
                        <a:pt x="3280" y="48405"/>
                        <a:pt x="2718" y="52227"/>
                        <a:pt x="4762" y="54783"/>
                      </a:cubicBezTo>
                      <a:cubicBezTo>
                        <a:pt x="6330" y="56743"/>
                        <a:pt x="9661" y="56042"/>
                        <a:pt x="11906" y="57165"/>
                      </a:cubicBezTo>
                      <a:cubicBezTo>
                        <a:pt x="14466" y="58445"/>
                        <a:pt x="16435" y="60765"/>
                        <a:pt x="19050" y="61927"/>
                      </a:cubicBezTo>
                      <a:cubicBezTo>
                        <a:pt x="23637" y="63966"/>
                        <a:pt x="33337" y="66690"/>
                        <a:pt x="33337" y="66690"/>
                      </a:cubicBezTo>
                      <a:cubicBezTo>
                        <a:pt x="35718" y="65102"/>
                        <a:pt x="38596" y="64081"/>
                        <a:pt x="40481" y="61927"/>
                      </a:cubicBezTo>
                      <a:cubicBezTo>
                        <a:pt x="44250" y="57620"/>
                        <a:pt x="50006" y="47640"/>
                        <a:pt x="50006" y="47640"/>
                      </a:cubicBezTo>
                      <a:cubicBezTo>
                        <a:pt x="50800" y="45259"/>
                        <a:pt x="50612" y="42271"/>
                        <a:pt x="52387" y="40496"/>
                      </a:cubicBezTo>
                      <a:cubicBezTo>
                        <a:pt x="54162" y="38721"/>
                        <a:pt x="57286" y="39238"/>
                        <a:pt x="59531" y="38115"/>
                      </a:cubicBezTo>
                      <a:cubicBezTo>
                        <a:pt x="62091" y="36835"/>
                        <a:pt x="64294" y="34940"/>
                        <a:pt x="66675" y="33352"/>
                      </a:cubicBezTo>
                      <a:lnTo>
                        <a:pt x="73818" y="40496"/>
                      </a:ln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43" name="Полилиния 142"/>
                <p:cNvSpPr/>
                <p:nvPr/>
              </p:nvSpPr>
              <p:spPr>
                <a:xfrm rot="5400000">
                  <a:off x="5044556" y="2989879"/>
                  <a:ext cx="71708" cy="116687"/>
                </a:xfrm>
                <a:custGeom>
                  <a:avLst/>
                  <a:gdLst>
                    <a:gd name="connsiteX0" fmla="*/ 52812 w 71710"/>
                    <a:gd name="connsiteY0" fmla="*/ 116682 h 116695"/>
                    <a:gd name="connsiteX1" fmla="*/ 62337 w 71710"/>
                    <a:gd name="connsiteY1" fmla="*/ 104775 h 116695"/>
                    <a:gd name="connsiteX2" fmla="*/ 67100 w 71710"/>
                    <a:gd name="connsiteY2" fmla="*/ 85725 h 116695"/>
                    <a:gd name="connsiteX3" fmla="*/ 59956 w 71710"/>
                    <a:gd name="connsiteY3" fmla="*/ 83344 h 116695"/>
                    <a:gd name="connsiteX4" fmla="*/ 52812 w 71710"/>
                    <a:gd name="connsiteY4" fmla="*/ 52388 h 116695"/>
                    <a:gd name="connsiteX5" fmla="*/ 50431 w 71710"/>
                    <a:gd name="connsiteY5" fmla="*/ 42863 h 116695"/>
                    <a:gd name="connsiteX6" fmla="*/ 43287 w 71710"/>
                    <a:gd name="connsiteY6" fmla="*/ 35719 h 116695"/>
                    <a:gd name="connsiteX7" fmla="*/ 31381 w 71710"/>
                    <a:gd name="connsiteY7" fmla="*/ 23813 h 116695"/>
                    <a:gd name="connsiteX8" fmla="*/ 26618 w 71710"/>
                    <a:gd name="connsiteY8" fmla="*/ 16669 h 116695"/>
                    <a:gd name="connsiteX9" fmla="*/ 21856 w 71710"/>
                    <a:gd name="connsiteY9" fmla="*/ 2382 h 116695"/>
                    <a:gd name="connsiteX10" fmla="*/ 14712 w 71710"/>
                    <a:gd name="connsiteY10" fmla="*/ 0 h 116695"/>
                    <a:gd name="connsiteX11" fmla="*/ 425 w 71710"/>
                    <a:gd name="connsiteY11" fmla="*/ 7144 h 116695"/>
                    <a:gd name="connsiteX12" fmla="*/ 2806 w 71710"/>
                    <a:gd name="connsiteY12" fmla="*/ 21432 h 116695"/>
                    <a:gd name="connsiteX13" fmla="*/ 9950 w 71710"/>
                    <a:gd name="connsiteY13" fmla="*/ 26194 h 116695"/>
                    <a:gd name="connsiteX14" fmla="*/ 19475 w 71710"/>
                    <a:gd name="connsiteY14" fmla="*/ 47625 h 116695"/>
                    <a:gd name="connsiteX15" fmla="*/ 19475 w 71710"/>
                    <a:gd name="connsiteY15" fmla="*/ 69057 h 116695"/>
                    <a:gd name="connsiteX16" fmla="*/ 12331 w 71710"/>
                    <a:gd name="connsiteY16" fmla="*/ 73819 h 116695"/>
                    <a:gd name="connsiteX17" fmla="*/ 7568 w 71710"/>
                    <a:gd name="connsiteY17" fmla="*/ 95250 h 116695"/>
                    <a:gd name="connsiteX18" fmla="*/ 14712 w 71710"/>
                    <a:gd name="connsiteY18" fmla="*/ 100013 h 116695"/>
                    <a:gd name="connsiteX19" fmla="*/ 21856 w 71710"/>
                    <a:gd name="connsiteY19" fmla="*/ 102394 h 116695"/>
                    <a:gd name="connsiteX20" fmla="*/ 52812 w 71710"/>
                    <a:gd name="connsiteY20" fmla="*/ 116682 h 116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1710" h="116695">
                      <a:moveTo>
                        <a:pt x="52812" y="116682"/>
                      </a:moveTo>
                      <a:cubicBezTo>
                        <a:pt x="59559" y="117079"/>
                        <a:pt x="58743" y="108369"/>
                        <a:pt x="62337" y="104775"/>
                      </a:cubicBezTo>
                      <a:cubicBezTo>
                        <a:pt x="69533" y="97579"/>
                        <a:pt x="76642" y="102424"/>
                        <a:pt x="67100" y="85725"/>
                      </a:cubicBezTo>
                      <a:cubicBezTo>
                        <a:pt x="65855" y="83546"/>
                        <a:pt x="62337" y="84138"/>
                        <a:pt x="59956" y="83344"/>
                      </a:cubicBezTo>
                      <a:cubicBezTo>
                        <a:pt x="53388" y="63636"/>
                        <a:pt x="63317" y="94413"/>
                        <a:pt x="52812" y="52388"/>
                      </a:cubicBezTo>
                      <a:cubicBezTo>
                        <a:pt x="52018" y="49213"/>
                        <a:pt x="52055" y="45705"/>
                        <a:pt x="50431" y="42863"/>
                      </a:cubicBezTo>
                      <a:cubicBezTo>
                        <a:pt x="48760" y="39939"/>
                        <a:pt x="45443" y="38306"/>
                        <a:pt x="43287" y="35719"/>
                      </a:cubicBezTo>
                      <a:cubicBezTo>
                        <a:pt x="33366" y="23813"/>
                        <a:pt x="44478" y="32543"/>
                        <a:pt x="31381" y="23813"/>
                      </a:cubicBezTo>
                      <a:cubicBezTo>
                        <a:pt x="29793" y="21432"/>
                        <a:pt x="27780" y="19284"/>
                        <a:pt x="26618" y="16669"/>
                      </a:cubicBezTo>
                      <a:cubicBezTo>
                        <a:pt x="24579" y="12082"/>
                        <a:pt x="26618" y="3970"/>
                        <a:pt x="21856" y="2382"/>
                      </a:cubicBezTo>
                      <a:lnTo>
                        <a:pt x="14712" y="0"/>
                      </a:lnTo>
                      <a:cubicBezTo>
                        <a:pt x="12215" y="832"/>
                        <a:pt x="1264" y="3788"/>
                        <a:pt x="425" y="7144"/>
                      </a:cubicBezTo>
                      <a:cubicBezTo>
                        <a:pt x="-746" y="11828"/>
                        <a:pt x="647" y="17113"/>
                        <a:pt x="2806" y="21432"/>
                      </a:cubicBezTo>
                      <a:cubicBezTo>
                        <a:pt x="4086" y="23992"/>
                        <a:pt x="7569" y="24607"/>
                        <a:pt x="9950" y="26194"/>
                      </a:cubicBezTo>
                      <a:cubicBezTo>
                        <a:pt x="15617" y="43197"/>
                        <a:pt x="11927" y="36305"/>
                        <a:pt x="19475" y="47625"/>
                      </a:cubicBezTo>
                      <a:cubicBezTo>
                        <a:pt x="22221" y="55863"/>
                        <a:pt x="24504" y="58999"/>
                        <a:pt x="19475" y="69057"/>
                      </a:cubicBezTo>
                      <a:cubicBezTo>
                        <a:pt x="18195" y="71617"/>
                        <a:pt x="14712" y="72232"/>
                        <a:pt x="12331" y="73819"/>
                      </a:cubicBezTo>
                      <a:cubicBezTo>
                        <a:pt x="8295" y="79873"/>
                        <a:pt x="1560" y="87741"/>
                        <a:pt x="7568" y="95250"/>
                      </a:cubicBezTo>
                      <a:cubicBezTo>
                        <a:pt x="9356" y="97485"/>
                        <a:pt x="12152" y="98733"/>
                        <a:pt x="14712" y="100013"/>
                      </a:cubicBezTo>
                      <a:cubicBezTo>
                        <a:pt x="16957" y="101136"/>
                        <a:pt x="19475" y="101600"/>
                        <a:pt x="21856" y="102394"/>
                      </a:cubicBezTo>
                      <a:cubicBezTo>
                        <a:pt x="29934" y="107780"/>
                        <a:pt x="46065" y="116285"/>
                        <a:pt x="52812" y="116682"/>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44" name="Полилиния 143"/>
                <p:cNvSpPr/>
                <p:nvPr/>
              </p:nvSpPr>
              <p:spPr>
                <a:xfrm rot="5400000">
                  <a:off x="5006469" y="2894779"/>
                  <a:ext cx="102522" cy="90643"/>
                </a:xfrm>
                <a:custGeom>
                  <a:avLst/>
                  <a:gdLst>
                    <a:gd name="connsiteX0" fmla="*/ 54900 w 102525"/>
                    <a:gd name="connsiteY0" fmla="*/ 90503 h 90649"/>
                    <a:gd name="connsiteX1" fmla="*/ 66807 w 102525"/>
                    <a:gd name="connsiteY1" fmla="*/ 88121 h 90649"/>
                    <a:gd name="connsiteX2" fmla="*/ 76332 w 102525"/>
                    <a:gd name="connsiteY2" fmla="*/ 73834 h 90649"/>
                    <a:gd name="connsiteX3" fmla="*/ 81094 w 102525"/>
                    <a:gd name="connsiteY3" fmla="*/ 66690 h 90649"/>
                    <a:gd name="connsiteX4" fmla="*/ 88238 w 102525"/>
                    <a:gd name="connsiteY4" fmla="*/ 64309 h 90649"/>
                    <a:gd name="connsiteX5" fmla="*/ 93000 w 102525"/>
                    <a:gd name="connsiteY5" fmla="*/ 50021 h 90649"/>
                    <a:gd name="connsiteX6" fmla="*/ 102525 w 102525"/>
                    <a:gd name="connsiteY6" fmla="*/ 35734 h 90649"/>
                    <a:gd name="connsiteX7" fmla="*/ 95382 w 102525"/>
                    <a:gd name="connsiteY7" fmla="*/ 21446 h 90649"/>
                    <a:gd name="connsiteX8" fmla="*/ 81094 w 102525"/>
                    <a:gd name="connsiteY8" fmla="*/ 11921 h 90649"/>
                    <a:gd name="connsiteX9" fmla="*/ 69188 w 102525"/>
                    <a:gd name="connsiteY9" fmla="*/ 15 h 90649"/>
                    <a:gd name="connsiteX10" fmla="*/ 52519 w 102525"/>
                    <a:gd name="connsiteY10" fmla="*/ 4778 h 90649"/>
                    <a:gd name="connsiteX11" fmla="*/ 45375 w 102525"/>
                    <a:gd name="connsiteY11" fmla="*/ 11921 h 90649"/>
                    <a:gd name="connsiteX12" fmla="*/ 33469 w 102525"/>
                    <a:gd name="connsiteY12" fmla="*/ 26209 h 90649"/>
                    <a:gd name="connsiteX13" fmla="*/ 31088 w 102525"/>
                    <a:gd name="connsiteY13" fmla="*/ 33353 h 90649"/>
                    <a:gd name="connsiteX14" fmla="*/ 4894 w 102525"/>
                    <a:gd name="connsiteY14" fmla="*/ 40496 h 90649"/>
                    <a:gd name="connsiteX15" fmla="*/ 132 w 102525"/>
                    <a:gd name="connsiteY15" fmla="*/ 47640 h 90649"/>
                    <a:gd name="connsiteX16" fmla="*/ 7275 w 102525"/>
                    <a:gd name="connsiteY16" fmla="*/ 66690 h 90649"/>
                    <a:gd name="connsiteX17" fmla="*/ 14419 w 102525"/>
                    <a:gd name="connsiteY17" fmla="*/ 73834 h 90649"/>
                    <a:gd name="connsiteX18" fmla="*/ 16800 w 102525"/>
                    <a:gd name="connsiteY18" fmla="*/ 80978 h 90649"/>
                    <a:gd name="connsiteX19" fmla="*/ 23944 w 102525"/>
                    <a:gd name="connsiteY19" fmla="*/ 83359 h 90649"/>
                    <a:gd name="connsiteX20" fmla="*/ 45375 w 102525"/>
                    <a:gd name="connsiteY20" fmla="*/ 85740 h 90649"/>
                    <a:gd name="connsiteX21" fmla="*/ 54900 w 102525"/>
                    <a:gd name="connsiteY21" fmla="*/ 90503 h 90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2525" h="90649">
                      <a:moveTo>
                        <a:pt x="54900" y="90503"/>
                      </a:moveTo>
                      <a:cubicBezTo>
                        <a:pt x="58472" y="90900"/>
                        <a:pt x="63612" y="90606"/>
                        <a:pt x="66807" y="88121"/>
                      </a:cubicBezTo>
                      <a:cubicBezTo>
                        <a:pt x="71325" y="84607"/>
                        <a:pt x="73157" y="78596"/>
                        <a:pt x="76332" y="73834"/>
                      </a:cubicBezTo>
                      <a:cubicBezTo>
                        <a:pt x="77919" y="71453"/>
                        <a:pt x="78379" y="67595"/>
                        <a:pt x="81094" y="66690"/>
                      </a:cubicBezTo>
                      <a:lnTo>
                        <a:pt x="88238" y="64309"/>
                      </a:lnTo>
                      <a:cubicBezTo>
                        <a:pt x="89825" y="59546"/>
                        <a:pt x="90215" y="54198"/>
                        <a:pt x="93000" y="50021"/>
                      </a:cubicBezTo>
                      <a:lnTo>
                        <a:pt x="102525" y="35734"/>
                      </a:lnTo>
                      <a:cubicBezTo>
                        <a:pt x="100827" y="30639"/>
                        <a:pt x="99726" y="25247"/>
                        <a:pt x="95382" y="21446"/>
                      </a:cubicBezTo>
                      <a:cubicBezTo>
                        <a:pt x="91074" y="17677"/>
                        <a:pt x="81094" y="11921"/>
                        <a:pt x="81094" y="11921"/>
                      </a:cubicBezTo>
                      <a:cubicBezTo>
                        <a:pt x="78420" y="7910"/>
                        <a:pt x="75037" y="851"/>
                        <a:pt x="69188" y="15"/>
                      </a:cubicBezTo>
                      <a:cubicBezTo>
                        <a:pt x="67093" y="-284"/>
                        <a:pt x="55201" y="3884"/>
                        <a:pt x="52519" y="4778"/>
                      </a:cubicBezTo>
                      <a:cubicBezTo>
                        <a:pt x="50138" y="7159"/>
                        <a:pt x="47531" y="9334"/>
                        <a:pt x="45375" y="11921"/>
                      </a:cubicBezTo>
                      <a:cubicBezTo>
                        <a:pt x="28792" y="31820"/>
                        <a:pt x="54349" y="5329"/>
                        <a:pt x="33469" y="26209"/>
                      </a:cubicBezTo>
                      <a:cubicBezTo>
                        <a:pt x="32675" y="28590"/>
                        <a:pt x="32656" y="31393"/>
                        <a:pt x="31088" y="33353"/>
                      </a:cubicBezTo>
                      <a:cubicBezTo>
                        <a:pt x="25085" y="40856"/>
                        <a:pt x="12325" y="39567"/>
                        <a:pt x="4894" y="40496"/>
                      </a:cubicBezTo>
                      <a:cubicBezTo>
                        <a:pt x="3307" y="42877"/>
                        <a:pt x="487" y="44800"/>
                        <a:pt x="132" y="47640"/>
                      </a:cubicBezTo>
                      <a:cubicBezTo>
                        <a:pt x="-760" y="54777"/>
                        <a:pt x="2979" y="61535"/>
                        <a:pt x="7275" y="66690"/>
                      </a:cubicBezTo>
                      <a:cubicBezTo>
                        <a:pt x="9431" y="69277"/>
                        <a:pt x="12038" y="71453"/>
                        <a:pt x="14419" y="73834"/>
                      </a:cubicBezTo>
                      <a:cubicBezTo>
                        <a:pt x="15213" y="76215"/>
                        <a:pt x="15025" y="79203"/>
                        <a:pt x="16800" y="80978"/>
                      </a:cubicBezTo>
                      <a:cubicBezTo>
                        <a:pt x="18575" y="82753"/>
                        <a:pt x="21468" y="82946"/>
                        <a:pt x="23944" y="83359"/>
                      </a:cubicBezTo>
                      <a:cubicBezTo>
                        <a:pt x="31034" y="84541"/>
                        <a:pt x="38231" y="84946"/>
                        <a:pt x="45375" y="85740"/>
                      </a:cubicBezTo>
                      <a:cubicBezTo>
                        <a:pt x="55989" y="83087"/>
                        <a:pt x="51328" y="90106"/>
                        <a:pt x="54900" y="90503"/>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45" name="Полилиния 144"/>
                <p:cNvSpPr/>
                <p:nvPr/>
              </p:nvSpPr>
              <p:spPr>
                <a:xfrm rot="5400000">
                  <a:off x="4926781" y="2872358"/>
                  <a:ext cx="66781" cy="76195"/>
                </a:xfrm>
                <a:custGeom>
                  <a:avLst/>
                  <a:gdLst>
                    <a:gd name="connsiteX0" fmla="*/ 66675 w 66783"/>
                    <a:gd name="connsiteY0" fmla="*/ 11906 h 76200"/>
                    <a:gd name="connsiteX1" fmla="*/ 54769 w 66783"/>
                    <a:gd name="connsiteY1" fmla="*/ 4763 h 76200"/>
                    <a:gd name="connsiteX2" fmla="*/ 40482 w 66783"/>
                    <a:gd name="connsiteY2" fmla="*/ 0 h 76200"/>
                    <a:gd name="connsiteX3" fmla="*/ 19050 w 66783"/>
                    <a:gd name="connsiteY3" fmla="*/ 2381 h 76200"/>
                    <a:gd name="connsiteX4" fmla="*/ 11907 w 66783"/>
                    <a:gd name="connsiteY4" fmla="*/ 4763 h 76200"/>
                    <a:gd name="connsiteX5" fmla="*/ 9525 w 66783"/>
                    <a:gd name="connsiteY5" fmla="*/ 11906 h 76200"/>
                    <a:gd name="connsiteX6" fmla="*/ 2382 w 66783"/>
                    <a:gd name="connsiteY6" fmla="*/ 19050 h 76200"/>
                    <a:gd name="connsiteX7" fmla="*/ 0 w 66783"/>
                    <a:gd name="connsiteY7" fmla="*/ 26194 h 76200"/>
                    <a:gd name="connsiteX8" fmla="*/ 2382 w 66783"/>
                    <a:gd name="connsiteY8" fmla="*/ 47625 h 76200"/>
                    <a:gd name="connsiteX9" fmla="*/ 9525 w 66783"/>
                    <a:gd name="connsiteY9" fmla="*/ 52388 h 76200"/>
                    <a:gd name="connsiteX10" fmla="*/ 28575 w 66783"/>
                    <a:gd name="connsiteY10" fmla="*/ 54769 h 76200"/>
                    <a:gd name="connsiteX11" fmla="*/ 38100 w 66783"/>
                    <a:gd name="connsiteY11" fmla="*/ 69056 h 76200"/>
                    <a:gd name="connsiteX12" fmla="*/ 42863 w 66783"/>
                    <a:gd name="connsiteY12" fmla="*/ 76200 h 76200"/>
                    <a:gd name="connsiteX13" fmla="*/ 47625 w 66783"/>
                    <a:gd name="connsiteY13" fmla="*/ 57150 h 76200"/>
                    <a:gd name="connsiteX14" fmla="*/ 66675 w 66783"/>
                    <a:gd name="connsiteY14" fmla="*/ 1190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783" h="76200">
                      <a:moveTo>
                        <a:pt x="66675" y="11906"/>
                      </a:moveTo>
                      <a:cubicBezTo>
                        <a:pt x="67866" y="3175"/>
                        <a:pt x="58982" y="6678"/>
                        <a:pt x="54769" y="4763"/>
                      </a:cubicBezTo>
                      <a:cubicBezTo>
                        <a:pt x="50199" y="2686"/>
                        <a:pt x="40482" y="0"/>
                        <a:pt x="40482" y="0"/>
                      </a:cubicBezTo>
                      <a:cubicBezTo>
                        <a:pt x="33338" y="794"/>
                        <a:pt x="26140" y="1199"/>
                        <a:pt x="19050" y="2381"/>
                      </a:cubicBezTo>
                      <a:cubicBezTo>
                        <a:pt x="16574" y="2794"/>
                        <a:pt x="13682" y="2988"/>
                        <a:pt x="11907" y="4763"/>
                      </a:cubicBezTo>
                      <a:cubicBezTo>
                        <a:pt x="10132" y="6538"/>
                        <a:pt x="10917" y="9818"/>
                        <a:pt x="9525" y="11906"/>
                      </a:cubicBezTo>
                      <a:cubicBezTo>
                        <a:pt x="7657" y="14708"/>
                        <a:pt x="4763" y="16669"/>
                        <a:pt x="2382" y="19050"/>
                      </a:cubicBezTo>
                      <a:cubicBezTo>
                        <a:pt x="1588" y="21431"/>
                        <a:pt x="0" y="23684"/>
                        <a:pt x="0" y="26194"/>
                      </a:cubicBezTo>
                      <a:cubicBezTo>
                        <a:pt x="0" y="33382"/>
                        <a:pt x="-74" y="40870"/>
                        <a:pt x="2382" y="47625"/>
                      </a:cubicBezTo>
                      <a:cubicBezTo>
                        <a:pt x="3360" y="50314"/>
                        <a:pt x="6764" y="51635"/>
                        <a:pt x="9525" y="52388"/>
                      </a:cubicBezTo>
                      <a:cubicBezTo>
                        <a:pt x="15699" y="54072"/>
                        <a:pt x="22225" y="53975"/>
                        <a:pt x="28575" y="54769"/>
                      </a:cubicBezTo>
                      <a:lnTo>
                        <a:pt x="38100" y="69056"/>
                      </a:lnTo>
                      <a:lnTo>
                        <a:pt x="42863" y="76200"/>
                      </a:lnTo>
                      <a:cubicBezTo>
                        <a:pt x="56556" y="71636"/>
                        <a:pt x="47625" y="77216"/>
                        <a:pt x="47625" y="57150"/>
                      </a:cubicBezTo>
                      <a:cubicBezTo>
                        <a:pt x="47625" y="44425"/>
                        <a:pt x="65484" y="20637"/>
                        <a:pt x="66675" y="11906"/>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46" name="Полилиния 145"/>
                <p:cNvSpPr/>
                <p:nvPr/>
              </p:nvSpPr>
              <p:spPr>
                <a:xfrm rot="5400000">
                  <a:off x="4808230" y="2856253"/>
                  <a:ext cx="92119" cy="78730"/>
                </a:xfrm>
                <a:custGeom>
                  <a:avLst/>
                  <a:gdLst>
                    <a:gd name="connsiteX0" fmla="*/ 44176 w 92121"/>
                    <a:gd name="connsiteY0" fmla="*/ 2535 h 78735"/>
                    <a:gd name="connsiteX1" fmla="*/ 37032 w 92121"/>
                    <a:gd name="connsiteY1" fmla="*/ 14442 h 78735"/>
                    <a:gd name="connsiteX2" fmla="*/ 34651 w 92121"/>
                    <a:gd name="connsiteY2" fmla="*/ 21585 h 78735"/>
                    <a:gd name="connsiteX3" fmla="*/ 6076 w 92121"/>
                    <a:gd name="connsiteY3" fmla="*/ 23967 h 78735"/>
                    <a:gd name="connsiteX4" fmla="*/ 3695 w 92121"/>
                    <a:gd name="connsiteY4" fmla="*/ 54923 h 78735"/>
                    <a:gd name="connsiteX5" fmla="*/ 15601 w 92121"/>
                    <a:gd name="connsiteY5" fmla="*/ 71592 h 78735"/>
                    <a:gd name="connsiteX6" fmla="*/ 58464 w 92121"/>
                    <a:gd name="connsiteY6" fmla="*/ 71592 h 78735"/>
                    <a:gd name="connsiteX7" fmla="*/ 72751 w 92121"/>
                    <a:gd name="connsiteY7" fmla="*/ 76354 h 78735"/>
                    <a:gd name="connsiteX8" fmla="*/ 79895 w 92121"/>
                    <a:gd name="connsiteY8" fmla="*/ 78735 h 78735"/>
                    <a:gd name="connsiteX9" fmla="*/ 87039 w 92121"/>
                    <a:gd name="connsiteY9" fmla="*/ 76354 h 78735"/>
                    <a:gd name="connsiteX10" fmla="*/ 89420 w 92121"/>
                    <a:gd name="connsiteY10" fmla="*/ 52542 h 78735"/>
                    <a:gd name="connsiteX11" fmla="*/ 77514 w 92121"/>
                    <a:gd name="connsiteY11" fmla="*/ 33492 h 78735"/>
                    <a:gd name="connsiteX12" fmla="*/ 72751 w 92121"/>
                    <a:gd name="connsiteY12" fmla="*/ 26348 h 78735"/>
                    <a:gd name="connsiteX13" fmla="*/ 67989 w 92121"/>
                    <a:gd name="connsiteY13" fmla="*/ 7298 h 78735"/>
                    <a:gd name="connsiteX14" fmla="*/ 53701 w 92121"/>
                    <a:gd name="connsiteY14" fmla="*/ 154 h 78735"/>
                    <a:gd name="connsiteX15" fmla="*/ 44176 w 92121"/>
                    <a:gd name="connsiteY15" fmla="*/ 2535 h 78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2121" h="78735">
                      <a:moveTo>
                        <a:pt x="44176" y="2535"/>
                      </a:moveTo>
                      <a:cubicBezTo>
                        <a:pt x="41398" y="4916"/>
                        <a:pt x="39102" y="10302"/>
                        <a:pt x="37032" y="14442"/>
                      </a:cubicBezTo>
                      <a:cubicBezTo>
                        <a:pt x="35910" y="16687"/>
                        <a:pt x="37050" y="20847"/>
                        <a:pt x="34651" y="21585"/>
                      </a:cubicBezTo>
                      <a:cubicBezTo>
                        <a:pt x="25516" y="24396"/>
                        <a:pt x="15601" y="23173"/>
                        <a:pt x="6076" y="23967"/>
                      </a:cubicBezTo>
                      <a:cubicBezTo>
                        <a:pt x="-2458" y="36768"/>
                        <a:pt x="-791" y="30994"/>
                        <a:pt x="3695" y="54923"/>
                      </a:cubicBezTo>
                      <a:cubicBezTo>
                        <a:pt x="6658" y="70727"/>
                        <a:pt x="4991" y="68054"/>
                        <a:pt x="15601" y="71592"/>
                      </a:cubicBezTo>
                      <a:cubicBezTo>
                        <a:pt x="34561" y="67799"/>
                        <a:pt x="31385" y="67316"/>
                        <a:pt x="58464" y="71592"/>
                      </a:cubicBezTo>
                      <a:cubicBezTo>
                        <a:pt x="63422" y="72375"/>
                        <a:pt x="67989" y="74767"/>
                        <a:pt x="72751" y="76354"/>
                      </a:cubicBezTo>
                      <a:lnTo>
                        <a:pt x="79895" y="78735"/>
                      </a:lnTo>
                      <a:cubicBezTo>
                        <a:pt x="82276" y="77941"/>
                        <a:pt x="85079" y="77922"/>
                        <a:pt x="87039" y="76354"/>
                      </a:cubicBezTo>
                      <a:cubicBezTo>
                        <a:pt x="95250" y="69785"/>
                        <a:pt x="91547" y="61757"/>
                        <a:pt x="89420" y="52542"/>
                      </a:cubicBezTo>
                      <a:cubicBezTo>
                        <a:pt x="85813" y="36913"/>
                        <a:pt x="87659" y="40256"/>
                        <a:pt x="77514" y="33492"/>
                      </a:cubicBezTo>
                      <a:cubicBezTo>
                        <a:pt x="75926" y="31111"/>
                        <a:pt x="73756" y="29028"/>
                        <a:pt x="72751" y="26348"/>
                      </a:cubicBezTo>
                      <a:cubicBezTo>
                        <a:pt x="72437" y="25511"/>
                        <a:pt x="70062" y="9890"/>
                        <a:pt x="67989" y="7298"/>
                      </a:cubicBezTo>
                      <a:cubicBezTo>
                        <a:pt x="65554" y="4255"/>
                        <a:pt x="57598" y="711"/>
                        <a:pt x="53701" y="154"/>
                      </a:cubicBezTo>
                      <a:cubicBezTo>
                        <a:pt x="50558" y="-295"/>
                        <a:pt x="46954" y="154"/>
                        <a:pt x="44176" y="2535"/>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47" name="Полилиния 146"/>
                <p:cNvSpPr/>
                <p:nvPr/>
              </p:nvSpPr>
              <p:spPr>
                <a:xfrm rot="5400000">
                  <a:off x="4918838" y="3042916"/>
                  <a:ext cx="75034" cy="55252"/>
                </a:xfrm>
                <a:custGeom>
                  <a:avLst/>
                  <a:gdLst>
                    <a:gd name="connsiteX0" fmla="*/ 75018 w 75036"/>
                    <a:gd name="connsiteY0" fmla="*/ 54768 h 55256"/>
                    <a:gd name="connsiteX1" fmla="*/ 44061 w 75036"/>
                    <a:gd name="connsiteY1" fmla="*/ 52387 h 55256"/>
                    <a:gd name="connsiteX2" fmla="*/ 36918 w 75036"/>
                    <a:gd name="connsiteY2" fmla="*/ 45243 h 55256"/>
                    <a:gd name="connsiteX3" fmla="*/ 27393 w 75036"/>
                    <a:gd name="connsiteY3" fmla="*/ 30956 h 55256"/>
                    <a:gd name="connsiteX4" fmla="*/ 22630 w 75036"/>
                    <a:gd name="connsiteY4" fmla="*/ 23812 h 55256"/>
                    <a:gd name="connsiteX5" fmla="*/ 15486 w 75036"/>
                    <a:gd name="connsiteY5" fmla="*/ 21431 h 55256"/>
                    <a:gd name="connsiteX6" fmla="*/ 8343 w 75036"/>
                    <a:gd name="connsiteY6" fmla="*/ 16668 h 55256"/>
                    <a:gd name="connsiteX7" fmla="*/ 1199 w 75036"/>
                    <a:gd name="connsiteY7" fmla="*/ 14287 h 55256"/>
                    <a:gd name="connsiteX8" fmla="*/ 10724 w 75036"/>
                    <a:gd name="connsiteY8" fmla="*/ 0 h 55256"/>
                    <a:gd name="connsiteX9" fmla="*/ 27393 w 75036"/>
                    <a:gd name="connsiteY9" fmla="*/ 9525 h 55256"/>
                    <a:gd name="connsiteX10" fmla="*/ 36918 w 75036"/>
                    <a:gd name="connsiteY10" fmla="*/ 23812 h 55256"/>
                    <a:gd name="connsiteX11" fmla="*/ 46443 w 75036"/>
                    <a:gd name="connsiteY11" fmla="*/ 38100 h 55256"/>
                    <a:gd name="connsiteX12" fmla="*/ 48824 w 75036"/>
                    <a:gd name="connsiteY12" fmla="*/ 45243 h 55256"/>
                    <a:gd name="connsiteX13" fmla="*/ 75018 w 75036"/>
                    <a:gd name="connsiteY13" fmla="*/ 54768 h 55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5036" h="55256">
                      <a:moveTo>
                        <a:pt x="75018" y="54768"/>
                      </a:moveTo>
                      <a:cubicBezTo>
                        <a:pt x="74224" y="55959"/>
                        <a:pt x="54101" y="54897"/>
                        <a:pt x="44061" y="52387"/>
                      </a:cubicBezTo>
                      <a:cubicBezTo>
                        <a:pt x="40794" y="51570"/>
                        <a:pt x="38985" y="47901"/>
                        <a:pt x="36918" y="45243"/>
                      </a:cubicBezTo>
                      <a:cubicBezTo>
                        <a:pt x="33404" y="40725"/>
                        <a:pt x="30568" y="35718"/>
                        <a:pt x="27393" y="30956"/>
                      </a:cubicBezTo>
                      <a:cubicBezTo>
                        <a:pt x="25805" y="28575"/>
                        <a:pt x="25345" y="24717"/>
                        <a:pt x="22630" y="23812"/>
                      </a:cubicBezTo>
                      <a:lnTo>
                        <a:pt x="15486" y="21431"/>
                      </a:lnTo>
                      <a:cubicBezTo>
                        <a:pt x="13105" y="19843"/>
                        <a:pt x="10903" y="17948"/>
                        <a:pt x="8343" y="16668"/>
                      </a:cubicBezTo>
                      <a:cubicBezTo>
                        <a:pt x="6098" y="15545"/>
                        <a:pt x="1993" y="16668"/>
                        <a:pt x="1199" y="14287"/>
                      </a:cubicBezTo>
                      <a:cubicBezTo>
                        <a:pt x="-2824" y="2218"/>
                        <a:pt x="4018" y="2235"/>
                        <a:pt x="10724" y="0"/>
                      </a:cubicBezTo>
                      <a:cubicBezTo>
                        <a:pt x="20981" y="2564"/>
                        <a:pt x="20544" y="719"/>
                        <a:pt x="27393" y="9525"/>
                      </a:cubicBezTo>
                      <a:cubicBezTo>
                        <a:pt x="30907" y="14043"/>
                        <a:pt x="36918" y="23812"/>
                        <a:pt x="36918" y="23812"/>
                      </a:cubicBezTo>
                      <a:cubicBezTo>
                        <a:pt x="42579" y="40797"/>
                        <a:pt x="34552" y="20265"/>
                        <a:pt x="46443" y="38100"/>
                      </a:cubicBezTo>
                      <a:cubicBezTo>
                        <a:pt x="47835" y="40188"/>
                        <a:pt x="47256" y="43283"/>
                        <a:pt x="48824" y="45243"/>
                      </a:cubicBezTo>
                      <a:cubicBezTo>
                        <a:pt x="50612" y="47478"/>
                        <a:pt x="75812" y="53577"/>
                        <a:pt x="75018" y="54768"/>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48" name="Полилиния 147"/>
                <p:cNvSpPr/>
                <p:nvPr/>
              </p:nvSpPr>
              <p:spPr>
                <a:xfrm rot="5400000">
                  <a:off x="4763171" y="2827575"/>
                  <a:ext cx="44025" cy="32011"/>
                </a:xfrm>
                <a:custGeom>
                  <a:avLst/>
                  <a:gdLst>
                    <a:gd name="connsiteX0" fmla="*/ 24543 w 44026"/>
                    <a:gd name="connsiteY0" fmla="*/ 551 h 32013"/>
                    <a:gd name="connsiteX1" fmla="*/ 12637 w 44026"/>
                    <a:gd name="connsiteY1" fmla="*/ 10076 h 32013"/>
                    <a:gd name="connsiteX2" fmla="*/ 3112 w 44026"/>
                    <a:gd name="connsiteY2" fmla="*/ 24363 h 32013"/>
                    <a:gd name="connsiteX3" fmla="*/ 731 w 44026"/>
                    <a:gd name="connsiteY3" fmla="*/ 31507 h 32013"/>
                    <a:gd name="connsiteX4" fmla="*/ 15018 w 44026"/>
                    <a:gd name="connsiteY4" fmla="*/ 29126 h 32013"/>
                    <a:gd name="connsiteX5" fmla="*/ 34068 w 44026"/>
                    <a:gd name="connsiteY5" fmla="*/ 26745 h 32013"/>
                    <a:gd name="connsiteX6" fmla="*/ 38831 w 44026"/>
                    <a:gd name="connsiteY6" fmla="*/ 2932 h 32013"/>
                    <a:gd name="connsiteX7" fmla="*/ 24543 w 44026"/>
                    <a:gd name="connsiteY7" fmla="*/ 551 h 3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26" h="32013">
                      <a:moveTo>
                        <a:pt x="24543" y="551"/>
                      </a:moveTo>
                      <a:cubicBezTo>
                        <a:pt x="20177" y="1742"/>
                        <a:pt x="16037" y="6298"/>
                        <a:pt x="12637" y="10076"/>
                      </a:cubicBezTo>
                      <a:cubicBezTo>
                        <a:pt x="8808" y="14330"/>
                        <a:pt x="3112" y="24363"/>
                        <a:pt x="3112" y="24363"/>
                      </a:cubicBezTo>
                      <a:cubicBezTo>
                        <a:pt x="2318" y="26744"/>
                        <a:pt x="-1600" y="30575"/>
                        <a:pt x="731" y="31507"/>
                      </a:cubicBezTo>
                      <a:cubicBezTo>
                        <a:pt x="5214" y="33300"/>
                        <a:pt x="10239" y="29809"/>
                        <a:pt x="15018" y="29126"/>
                      </a:cubicBezTo>
                      <a:cubicBezTo>
                        <a:pt x="21353" y="28221"/>
                        <a:pt x="27718" y="27539"/>
                        <a:pt x="34068" y="26745"/>
                      </a:cubicBezTo>
                      <a:cubicBezTo>
                        <a:pt x="43461" y="20483"/>
                        <a:pt x="48445" y="20237"/>
                        <a:pt x="38831" y="2932"/>
                      </a:cubicBezTo>
                      <a:cubicBezTo>
                        <a:pt x="37242" y="71"/>
                        <a:pt x="28909" y="-640"/>
                        <a:pt x="24543" y="551"/>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49" name="Полилиния 148"/>
                <p:cNvSpPr/>
                <p:nvPr/>
              </p:nvSpPr>
              <p:spPr>
                <a:xfrm rot="5400000">
                  <a:off x="4437943" y="4197959"/>
                  <a:ext cx="33353" cy="36619"/>
                </a:xfrm>
                <a:custGeom>
                  <a:avLst/>
                  <a:gdLst>
                    <a:gd name="connsiteX0" fmla="*/ 27609 w 33354"/>
                    <a:gd name="connsiteY0" fmla="*/ 36600 h 36621"/>
                    <a:gd name="connsiteX1" fmla="*/ 15703 w 33354"/>
                    <a:gd name="connsiteY1" fmla="*/ 29456 h 36621"/>
                    <a:gd name="connsiteX2" fmla="*/ 8559 w 33354"/>
                    <a:gd name="connsiteY2" fmla="*/ 24694 h 36621"/>
                    <a:gd name="connsiteX3" fmla="*/ 3797 w 33354"/>
                    <a:gd name="connsiteY3" fmla="*/ 17550 h 36621"/>
                    <a:gd name="connsiteX4" fmla="*/ 1415 w 33354"/>
                    <a:gd name="connsiteY4" fmla="*/ 881 h 36621"/>
                    <a:gd name="connsiteX5" fmla="*/ 15703 w 33354"/>
                    <a:gd name="connsiteY5" fmla="*/ 5644 h 36621"/>
                    <a:gd name="connsiteX6" fmla="*/ 22847 w 33354"/>
                    <a:gd name="connsiteY6" fmla="*/ 12788 h 36621"/>
                    <a:gd name="connsiteX7" fmla="*/ 32372 w 33354"/>
                    <a:gd name="connsiteY7" fmla="*/ 27075 h 36621"/>
                    <a:gd name="connsiteX8" fmla="*/ 27609 w 33354"/>
                    <a:gd name="connsiteY8" fmla="*/ 36600 h 36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54" h="36621">
                      <a:moveTo>
                        <a:pt x="27609" y="36600"/>
                      </a:moveTo>
                      <a:cubicBezTo>
                        <a:pt x="24831" y="36997"/>
                        <a:pt x="19628" y="31909"/>
                        <a:pt x="15703" y="29456"/>
                      </a:cubicBezTo>
                      <a:cubicBezTo>
                        <a:pt x="13276" y="27939"/>
                        <a:pt x="10583" y="26718"/>
                        <a:pt x="8559" y="24694"/>
                      </a:cubicBezTo>
                      <a:cubicBezTo>
                        <a:pt x="6535" y="22670"/>
                        <a:pt x="5384" y="19931"/>
                        <a:pt x="3797" y="17550"/>
                      </a:cubicBezTo>
                      <a:cubicBezTo>
                        <a:pt x="3003" y="11994"/>
                        <a:pt x="-2554" y="4850"/>
                        <a:pt x="1415" y="881"/>
                      </a:cubicBezTo>
                      <a:cubicBezTo>
                        <a:pt x="4965" y="-2669"/>
                        <a:pt x="15703" y="5644"/>
                        <a:pt x="15703" y="5644"/>
                      </a:cubicBezTo>
                      <a:cubicBezTo>
                        <a:pt x="18084" y="8025"/>
                        <a:pt x="20779" y="10130"/>
                        <a:pt x="22847" y="12788"/>
                      </a:cubicBezTo>
                      <a:cubicBezTo>
                        <a:pt x="26361" y="17306"/>
                        <a:pt x="32372" y="27075"/>
                        <a:pt x="32372" y="27075"/>
                      </a:cubicBezTo>
                      <a:cubicBezTo>
                        <a:pt x="35506" y="36478"/>
                        <a:pt x="30387" y="36203"/>
                        <a:pt x="27609" y="36600"/>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50" name="Полилиния 149"/>
                <p:cNvSpPr/>
                <p:nvPr/>
              </p:nvSpPr>
              <p:spPr>
                <a:xfrm rot="5400000">
                  <a:off x="4305215" y="4117809"/>
                  <a:ext cx="36015" cy="64302"/>
                </a:xfrm>
                <a:custGeom>
                  <a:avLst/>
                  <a:gdLst>
                    <a:gd name="connsiteX0" fmla="*/ 35719 w 36016"/>
                    <a:gd name="connsiteY0" fmla="*/ 64293 h 64306"/>
                    <a:gd name="connsiteX1" fmla="*/ 30956 w 36016"/>
                    <a:gd name="connsiteY1" fmla="*/ 52387 h 64306"/>
                    <a:gd name="connsiteX2" fmla="*/ 28575 w 36016"/>
                    <a:gd name="connsiteY2" fmla="*/ 38100 h 64306"/>
                    <a:gd name="connsiteX3" fmla="*/ 26194 w 36016"/>
                    <a:gd name="connsiteY3" fmla="*/ 26193 h 64306"/>
                    <a:gd name="connsiteX4" fmla="*/ 21431 w 36016"/>
                    <a:gd name="connsiteY4" fmla="*/ 4762 h 64306"/>
                    <a:gd name="connsiteX5" fmla="*/ 14288 w 36016"/>
                    <a:gd name="connsiteY5" fmla="*/ 0 h 64306"/>
                    <a:gd name="connsiteX6" fmla="*/ 14288 w 36016"/>
                    <a:gd name="connsiteY6" fmla="*/ 35718 h 64306"/>
                    <a:gd name="connsiteX7" fmla="*/ 7144 w 36016"/>
                    <a:gd name="connsiteY7" fmla="*/ 42862 h 64306"/>
                    <a:gd name="connsiteX8" fmla="*/ 0 w 36016"/>
                    <a:gd name="connsiteY8" fmla="*/ 45243 h 64306"/>
                    <a:gd name="connsiteX9" fmla="*/ 21431 w 36016"/>
                    <a:gd name="connsiteY9" fmla="*/ 50006 h 64306"/>
                    <a:gd name="connsiteX10" fmla="*/ 35719 w 36016"/>
                    <a:gd name="connsiteY10" fmla="*/ 64293 h 64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016" h="64306">
                      <a:moveTo>
                        <a:pt x="35719" y="64293"/>
                      </a:moveTo>
                      <a:cubicBezTo>
                        <a:pt x="37306" y="64690"/>
                        <a:pt x="32081" y="56511"/>
                        <a:pt x="30956" y="52387"/>
                      </a:cubicBezTo>
                      <a:cubicBezTo>
                        <a:pt x="29686" y="47729"/>
                        <a:pt x="29439" y="42850"/>
                        <a:pt x="28575" y="38100"/>
                      </a:cubicBezTo>
                      <a:cubicBezTo>
                        <a:pt x="27851" y="34118"/>
                        <a:pt x="26918" y="30175"/>
                        <a:pt x="26194" y="26193"/>
                      </a:cubicBezTo>
                      <a:cubicBezTo>
                        <a:pt x="26166" y="26038"/>
                        <a:pt x="23902" y="7851"/>
                        <a:pt x="21431" y="4762"/>
                      </a:cubicBezTo>
                      <a:cubicBezTo>
                        <a:pt x="19643" y="2527"/>
                        <a:pt x="16669" y="1587"/>
                        <a:pt x="14288" y="0"/>
                      </a:cubicBezTo>
                      <a:cubicBezTo>
                        <a:pt x="17078" y="13949"/>
                        <a:pt x="19349" y="19269"/>
                        <a:pt x="14288" y="35718"/>
                      </a:cubicBezTo>
                      <a:cubicBezTo>
                        <a:pt x="13298" y="38937"/>
                        <a:pt x="9946" y="40994"/>
                        <a:pt x="7144" y="42862"/>
                      </a:cubicBezTo>
                      <a:cubicBezTo>
                        <a:pt x="5055" y="44254"/>
                        <a:pt x="2381" y="44449"/>
                        <a:pt x="0" y="45243"/>
                      </a:cubicBezTo>
                      <a:cubicBezTo>
                        <a:pt x="16077" y="50603"/>
                        <a:pt x="-3704" y="44421"/>
                        <a:pt x="21431" y="50006"/>
                      </a:cubicBezTo>
                      <a:cubicBezTo>
                        <a:pt x="33276" y="52638"/>
                        <a:pt x="34132" y="63896"/>
                        <a:pt x="35719" y="64293"/>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51" name="Полилиния 150"/>
                <p:cNvSpPr/>
                <p:nvPr/>
              </p:nvSpPr>
              <p:spPr>
                <a:xfrm rot="5400000">
                  <a:off x="4352191" y="4165540"/>
                  <a:ext cx="72512" cy="76720"/>
                </a:xfrm>
                <a:custGeom>
                  <a:avLst/>
                  <a:gdLst>
                    <a:gd name="connsiteX0" fmla="*/ 71464 w 72514"/>
                    <a:gd name="connsiteY0" fmla="*/ 42863 h 76725"/>
                    <a:gd name="connsiteX1" fmla="*/ 59558 w 72514"/>
                    <a:gd name="connsiteY1" fmla="*/ 45244 h 76725"/>
                    <a:gd name="connsiteX2" fmla="*/ 52414 w 72514"/>
                    <a:gd name="connsiteY2" fmla="*/ 47625 h 76725"/>
                    <a:gd name="connsiteX3" fmla="*/ 42889 w 72514"/>
                    <a:gd name="connsiteY3" fmla="*/ 45244 h 76725"/>
                    <a:gd name="connsiteX4" fmla="*/ 30983 w 72514"/>
                    <a:gd name="connsiteY4" fmla="*/ 33338 h 76725"/>
                    <a:gd name="connsiteX5" fmla="*/ 26221 w 72514"/>
                    <a:gd name="connsiteY5" fmla="*/ 19050 h 76725"/>
                    <a:gd name="connsiteX6" fmla="*/ 16696 w 72514"/>
                    <a:gd name="connsiteY6" fmla="*/ 4763 h 76725"/>
                    <a:gd name="connsiteX7" fmla="*/ 2408 w 72514"/>
                    <a:gd name="connsiteY7" fmla="*/ 0 h 76725"/>
                    <a:gd name="connsiteX8" fmla="*/ 27 w 72514"/>
                    <a:gd name="connsiteY8" fmla="*/ 7144 h 76725"/>
                    <a:gd name="connsiteX9" fmla="*/ 4789 w 72514"/>
                    <a:gd name="connsiteY9" fmla="*/ 21431 h 76725"/>
                    <a:gd name="connsiteX10" fmla="*/ 11933 w 72514"/>
                    <a:gd name="connsiteY10" fmla="*/ 35719 h 76725"/>
                    <a:gd name="connsiteX11" fmla="*/ 19077 w 72514"/>
                    <a:gd name="connsiteY11" fmla="*/ 38100 h 76725"/>
                    <a:gd name="connsiteX12" fmla="*/ 26221 w 72514"/>
                    <a:gd name="connsiteY12" fmla="*/ 42863 h 76725"/>
                    <a:gd name="connsiteX13" fmla="*/ 33364 w 72514"/>
                    <a:gd name="connsiteY13" fmla="*/ 76200 h 76725"/>
                    <a:gd name="connsiteX14" fmla="*/ 30983 w 72514"/>
                    <a:gd name="connsiteY14" fmla="*/ 69056 h 76725"/>
                    <a:gd name="connsiteX15" fmla="*/ 71464 w 72514"/>
                    <a:gd name="connsiteY15" fmla="*/ 42863 h 7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514" h="76725">
                      <a:moveTo>
                        <a:pt x="71464" y="42863"/>
                      </a:moveTo>
                      <a:cubicBezTo>
                        <a:pt x="76226" y="38894"/>
                        <a:pt x="63484" y="44262"/>
                        <a:pt x="59558" y="45244"/>
                      </a:cubicBezTo>
                      <a:cubicBezTo>
                        <a:pt x="57123" y="45853"/>
                        <a:pt x="54924" y="47625"/>
                        <a:pt x="52414" y="47625"/>
                      </a:cubicBezTo>
                      <a:cubicBezTo>
                        <a:pt x="49141" y="47625"/>
                        <a:pt x="46064" y="46038"/>
                        <a:pt x="42889" y="45244"/>
                      </a:cubicBezTo>
                      <a:cubicBezTo>
                        <a:pt x="36375" y="40900"/>
                        <a:pt x="34324" y="40855"/>
                        <a:pt x="30983" y="33338"/>
                      </a:cubicBezTo>
                      <a:cubicBezTo>
                        <a:pt x="28944" y="28750"/>
                        <a:pt x="29006" y="23227"/>
                        <a:pt x="26221" y="19050"/>
                      </a:cubicBezTo>
                      <a:cubicBezTo>
                        <a:pt x="23046" y="14288"/>
                        <a:pt x="22126" y="6573"/>
                        <a:pt x="16696" y="4763"/>
                      </a:cubicBezTo>
                      <a:lnTo>
                        <a:pt x="2408" y="0"/>
                      </a:lnTo>
                      <a:cubicBezTo>
                        <a:pt x="1614" y="2381"/>
                        <a:pt x="-250" y="4649"/>
                        <a:pt x="27" y="7144"/>
                      </a:cubicBezTo>
                      <a:cubicBezTo>
                        <a:pt x="581" y="12133"/>
                        <a:pt x="3202" y="16669"/>
                        <a:pt x="4789" y="21431"/>
                      </a:cubicBezTo>
                      <a:cubicBezTo>
                        <a:pt x="6357" y="26135"/>
                        <a:pt x="7739" y="32364"/>
                        <a:pt x="11933" y="35719"/>
                      </a:cubicBezTo>
                      <a:cubicBezTo>
                        <a:pt x="13893" y="37287"/>
                        <a:pt x="16696" y="37306"/>
                        <a:pt x="19077" y="38100"/>
                      </a:cubicBezTo>
                      <a:cubicBezTo>
                        <a:pt x="21458" y="39688"/>
                        <a:pt x="24197" y="40839"/>
                        <a:pt x="26221" y="42863"/>
                      </a:cubicBezTo>
                      <a:cubicBezTo>
                        <a:pt x="34985" y="51627"/>
                        <a:pt x="33364" y="64541"/>
                        <a:pt x="33364" y="76200"/>
                      </a:cubicBezTo>
                      <a:cubicBezTo>
                        <a:pt x="33364" y="78710"/>
                        <a:pt x="31260" y="71551"/>
                        <a:pt x="30983" y="69056"/>
                      </a:cubicBezTo>
                      <a:cubicBezTo>
                        <a:pt x="30457" y="64323"/>
                        <a:pt x="66702" y="46832"/>
                        <a:pt x="71464" y="42863"/>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52" name="Полилиния 151"/>
                <p:cNvSpPr/>
                <p:nvPr/>
              </p:nvSpPr>
              <p:spPr>
                <a:xfrm rot="5400000">
                  <a:off x="5770932" y="3692624"/>
                  <a:ext cx="71435" cy="64290"/>
                </a:xfrm>
                <a:custGeom>
                  <a:avLst/>
                  <a:gdLst>
                    <a:gd name="connsiteX0" fmla="*/ 54768 w 71437"/>
                    <a:gd name="connsiteY0" fmla="*/ 45244 h 64294"/>
                    <a:gd name="connsiteX1" fmla="*/ 66675 w 71437"/>
                    <a:gd name="connsiteY1" fmla="*/ 40481 h 64294"/>
                    <a:gd name="connsiteX2" fmla="*/ 71437 w 71437"/>
                    <a:gd name="connsiteY2" fmla="*/ 26194 h 64294"/>
                    <a:gd name="connsiteX3" fmla="*/ 64293 w 71437"/>
                    <a:gd name="connsiteY3" fmla="*/ 2381 h 64294"/>
                    <a:gd name="connsiteX4" fmla="*/ 57150 w 71437"/>
                    <a:gd name="connsiteY4" fmla="*/ 0 h 64294"/>
                    <a:gd name="connsiteX5" fmla="*/ 42862 w 71437"/>
                    <a:gd name="connsiteY5" fmla="*/ 9525 h 64294"/>
                    <a:gd name="connsiteX6" fmla="*/ 23812 w 71437"/>
                    <a:gd name="connsiteY6" fmla="*/ 26194 h 64294"/>
                    <a:gd name="connsiteX7" fmla="*/ 2381 w 71437"/>
                    <a:gd name="connsiteY7" fmla="*/ 30956 h 64294"/>
                    <a:gd name="connsiteX8" fmla="*/ 0 w 71437"/>
                    <a:gd name="connsiteY8" fmla="*/ 38100 h 64294"/>
                    <a:gd name="connsiteX9" fmla="*/ 7143 w 71437"/>
                    <a:gd name="connsiteY9" fmla="*/ 61912 h 64294"/>
                    <a:gd name="connsiteX10" fmla="*/ 14287 w 71437"/>
                    <a:gd name="connsiteY10" fmla="*/ 64294 h 64294"/>
                    <a:gd name="connsiteX11" fmla="*/ 35718 w 71437"/>
                    <a:gd name="connsiteY11" fmla="*/ 61912 h 64294"/>
                    <a:gd name="connsiteX12" fmla="*/ 40481 w 71437"/>
                    <a:gd name="connsiteY12" fmla="*/ 54769 h 64294"/>
                    <a:gd name="connsiteX13" fmla="*/ 54768 w 71437"/>
                    <a:gd name="connsiteY13" fmla="*/ 45244 h 64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1437" h="64294">
                      <a:moveTo>
                        <a:pt x="54768" y="45244"/>
                      </a:moveTo>
                      <a:cubicBezTo>
                        <a:pt x="59134" y="42863"/>
                        <a:pt x="63860" y="43698"/>
                        <a:pt x="66675" y="40481"/>
                      </a:cubicBezTo>
                      <a:cubicBezTo>
                        <a:pt x="69981" y="36703"/>
                        <a:pt x="71437" y="26194"/>
                        <a:pt x="71437" y="26194"/>
                      </a:cubicBezTo>
                      <a:cubicBezTo>
                        <a:pt x="70395" y="18897"/>
                        <a:pt x="71281" y="7971"/>
                        <a:pt x="64293" y="2381"/>
                      </a:cubicBezTo>
                      <a:cubicBezTo>
                        <a:pt x="62333" y="813"/>
                        <a:pt x="59531" y="794"/>
                        <a:pt x="57150" y="0"/>
                      </a:cubicBezTo>
                      <a:cubicBezTo>
                        <a:pt x="52387" y="3175"/>
                        <a:pt x="46037" y="4762"/>
                        <a:pt x="42862" y="9525"/>
                      </a:cubicBezTo>
                      <a:cubicBezTo>
                        <a:pt x="38050" y="16744"/>
                        <a:pt x="34231" y="24458"/>
                        <a:pt x="23812" y="26194"/>
                      </a:cubicBezTo>
                      <a:cubicBezTo>
                        <a:pt x="7049" y="28988"/>
                        <a:pt x="14105" y="27048"/>
                        <a:pt x="2381" y="30956"/>
                      </a:cubicBezTo>
                      <a:cubicBezTo>
                        <a:pt x="1587" y="33337"/>
                        <a:pt x="0" y="35590"/>
                        <a:pt x="0" y="38100"/>
                      </a:cubicBezTo>
                      <a:cubicBezTo>
                        <a:pt x="0" y="44561"/>
                        <a:pt x="688" y="56748"/>
                        <a:pt x="7143" y="61912"/>
                      </a:cubicBezTo>
                      <a:cubicBezTo>
                        <a:pt x="9103" y="63480"/>
                        <a:pt x="11906" y="63500"/>
                        <a:pt x="14287" y="64294"/>
                      </a:cubicBezTo>
                      <a:cubicBezTo>
                        <a:pt x="21431" y="63500"/>
                        <a:pt x="28963" y="64368"/>
                        <a:pt x="35718" y="61912"/>
                      </a:cubicBezTo>
                      <a:cubicBezTo>
                        <a:pt x="38407" y="60934"/>
                        <a:pt x="39201" y="57329"/>
                        <a:pt x="40481" y="54769"/>
                      </a:cubicBezTo>
                      <a:cubicBezTo>
                        <a:pt x="41604" y="52524"/>
                        <a:pt x="50402" y="47625"/>
                        <a:pt x="54768" y="45244"/>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53" name="Полилиния 152"/>
                <p:cNvSpPr/>
                <p:nvPr/>
              </p:nvSpPr>
              <p:spPr>
                <a:xfrm rot="5400000">
                  <a:off x="5428251" y="4148157"/>
                  <a:ext cx="60058" cy="60986"/>
                </a:xfrm>
                <a:custGeom>
                  <a:avLst/>
                  <a:gdLst>
                    <a:gd name="connsiteX0" fmla="*/ 59531 w 60060"/>
                    <a:gd name="connsiteY0" fmla="*/ 59531 h 60990"/>
                    <a:gd name="connsiteX1" fmla="*/ 52387 w 60060"/>
                    <a:gd name="connsiteY1" fmla="*/ 26193 h 60990"/>
                    <a:gd name="connsiteX2" fmla="*/ 45244 w 60060"/>
                    <a:gd name="connsiteY2" fmla="*/ 21431 h 60990"/>
                    <a:gd name="connsiteX3" fmla="*/ 28575 w 60060"/>
                    <a:gd name="connsiteY3" fmla="*/ 2381 h 60990"/>
                    <a:gd name="connsiteX4" fmla="*/ 21431 w 60060"/>
                    <a:gd name="connsiteY4" fmla="*/ 0 h 60990"/>
                    <a:gd name="connsiteX5" fmla="*/ 4762 w 60060"/>
                    <a:gd name="connsiteY5" fmla="*/ 9525 h 60990"/>
                    <a:gd name="connsiteX6" fmla="*/ 0 w 60060"/>
                    <a:gd name="connsiteY6" fmla="*/ 16668 h 60990"/>
                    <a:gd name="connsiteX7" fmla="*/ 2381 w 60060"/>
                    <a:gd name="connsiteY7" fmla="*/ 28575 h 60990"/>
                    <a:gd name="connsiteX8" fmla="*/ 16669 w 60060"/>
                    <a:gd name="connsiteY8" fmla="*/ 40481 h 60990"/>
                    <a:gd name="connsiteX9" fmla="*/ 30956 w 60060"/>
                    <a:gd name="connsiteY9" fmla="*/ 45243 h 60990"/>
                    <a:gd name="connsiteX10" fmla="*/ 45244 w 60060"/>
                    <a:gd name="connsiteY10" fmla="*/ 54768 h 60990"/>
                    <a:gd name="connsiteX11" fmla="*/ 52387 w 60060"/>
                    <a:gd name="connsiteY11" fmla="*/ 59531 h 60990"/>
                    <a:gd name="connsiteX12" fmla="*/ 59531 w 60060"/>
                    <a:gd name="connsiteY12" fmla="*/ 57150 h 60990"/>
                    <a:gd name="connsiteX13" fmla="*/ 59531 w 60060"/>
                    <a:gd name="connsiteY13" fmla="*/ 59531 h 60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060" h="60990">
                      <a:moveTo>
                        <a:pt x="59531" y="59531"/>
                      </a:moveTo>
                      <a:cubicBezTo>
                        <a:pt x="58340" y="54372"/>
                        <a:pt x="61532" y="35338"/>
                        <a:pt x="52387" y="26193"/>
                      </a:cubicBezTo>
                      <a:cubicBezTo>
                        <a:pt x="50364" y="24170"/>
                        <a:pt x="47625" y="23018"/>
                        <a:pt x="45244" y="21431"/>
                      </a:cubicBezTo>
                      <a:cubicBezTo>
                        <a:pt x="38100" y="10714"/>
                        <a:pt x="38498" y="7342"/>
                        <a:pt x="28575" y="2381"/>
                      </a:cubicBezTo>
                      <a:cubicBezTo>
                        <a:pt x="26330" y="1259"/>
                        <a:pt x="23812" y="794"/>
                        <a:pt x="21431" y="0"/>
                      </a:cubicBezTo>
                      <a:cubicBezTo>
                        <a:pt x="17693" y="1869"/>
                        <a:pt x="8129" y="6158"/>
                        <a:pt x="4762" y="9525"/>
                      </a:cubicBezTo>
                      <a:cubicBezTo>
                        <a:pt x="2739" y="11548"/>
                        <a:pt x="1587" y="14287"/>
                        <a:pt x="0" y="16668"/>
                      </a:cubicBezTo>
                      <a:cubicBezTo>
                        <a:pt x="794" y="20637"/>
                        <a:pt x="571" y="24955"/>
                        <a:pt x="2381" y="28575"/>
                      </a:cubicBezTo>
                      <a:cubicBezTo>
                        <a:pt x="3982" y="31778"/>
                        <a:pt x="13154" y="38919"/>
                        <a:pt x="16669" y="40481"/>
                      </a:cubicBezTo>
                      <a:cubicBezTo>
                        <a:pt x="21256" y="42520"/>
                        <a:pt x="30956" y="45243"/>
                        <a:pt x="30956" y="45243"/>
                      </a:cubicBezTo>
                      <a:lnTo>
                        <a:pt x="45244" y="54768"/>
                      </a:lnTo>
                      <a:lnTo>
                        <a:pt x="52387" y="59531"/>
                      </a:lnTo>
                      <a:cubicBezTo>
                        <a:pt x="54768" y="58737"/>
                        <a:pt x="59531" y="59660"/>
                        <a:pt x="59531" y="57150"/>
                      </a:cubicBezTo>
                      <a:cubicBezTo>
                        <a:pt x="59531" y="54288"/>
                        <a:pt x="60722" y="64690"/>
                        <a:pt x="59531" y="59531"/>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54" name="Полилиния 153"/>
                <p:cNvSpPr/>
                <p:nvPr/>
              </p:nvSpPr>
              <p:spPr>
                <a:xfrm rot="5400000">
                  <a:off x="5314801" y="4211485"/>
                  <a:ext cx="100431" cy="111970"/>
                </a:xfrm>
                <a:custGeom>
                  <a:avLst/>
                  <a:gdLst>
                    <a:gd name="connsiteX0" fmla="*/ 98052 w 100434"/>
                    <a:gd name="connsiteY0" fmla="*/ 83402 h 111977"/>
                    <a:gd name="connsiteX1" fmla="*/ 100434 w 100434"/>
                    <a:gd name="connsiteY1" fmla="*/ 45302 h 111977"/>
                    <a:gd name="connsiteX2" fmla="*/ 98052 w 100434"/>
                    <a:gd name="connsiteY2" fmla="*/ 31015 h 111977"/>
                    <a:gd name="connsiteX3" fmla="*/ 90909 w 100434"/>
                    <a:gd name="connsiteY3" fmla="*/ 23871 h 111977"/>
                    <a:gd name="connsiteX4" fmla="*/ 83765 w 100434"/>
                    <a:gd name="connsiteY4" fmla="*/ 19108 h 111977"/>
                    <a:gd name="connsiteX5" fmla="*/ 43284 w 100434"/>
                    <a:gd name="connsiteY5" fmla="*/ 14346 h 111977"/>
                    <a:gd name="connsiteX6" fmla="*/ 31377 w 100434"/>
                    <a:gd name="connsiteY6" fmla="*/ 2440 h 111977"/>
                    <a:gd name="connsiteX7" fmla="*/ 24234 w 100434"/>
                    <a:gd name="connsiteY7" fmla="*/ 7202 h 111977"/>
                    <a:gd name="connsiteX8" fmla="*/ 19471 w 100434"/>
                    <a:gd name="connsiteY8" fmla="*/ 14346 h 111977"/>
                    <a:gd name="connsiteX9" fmla="*/ 5184 w 100434"/>
                    <a:gd name="connsiteY9" fmla="*/ 23871 h 111977"/>
                    <a:gd name="connsiteX10" fmla="*/ 7565 w 100434"/>
                    <a:gd name="connsiteY10" fmla="*/ 42921 h 111977"/>
                    <a:gd name="connsiteX11" fmla="*/ 24234 w 100434"/>
                    <a:gd name="connsiteY11" fmla="*/ 40540 h 111977"/>
                    <a:gd name="connsiteX12" fmla="*/ 38521 w 100434"/>
                    <a:gd name="connsiteY12" fmla="*/ 42921 h 111977"/>
                    <a:gd name="connsiteX13" fmla="*/ 40902 w 100434"/>
                    <a:gd name="connsiteY13" fmla="*/ 50065 h 111977"/>
                    <a:gd name="connsiteX14" fmla="*/ 45665 w 100434"/>
                    <a:gd name="connsiteY14" fmla="*/ 69115 h 111977"/>
                    <a:gd name="connsiteX15" fmla="*/ 50427 w 100434"/>
                    <a:gd name="connsiteY15" fmla="*/ 76258 h 111977"/>
                    <a:gd name="connsiteX16" fmla="*/ 64715 w 100434"/>
                    <a:gd name="connsiteY16" fmla="*/ 81021 h 111977"/>
                    <a:gd name="connsiteX17" fmla="*/ 74240 w 100434"/>
                    <a:gd name="connsiteY17" fmla="*/ 102452 h 111977"/>
                    <a:gd name="connsiteX18" fmla="*/ 88527 w 100434"/>
                    <a:gd name="connsiteY18" fmla="*/ 111977 h 111977"/>
                    <a:gd name="connsiteX19" fmla="*/ 88527 w 100434"/>
                    <a:gd name="connsiteY19" fmla="*/ 90546 h 111977"/>
                    <a:gd name="connsiteX20" fmla="*/ 98052 w 100434"/>
                    <a:gd name="connsiteY20" fmla="*/ 83402 h 111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0434" h="111977">
                      <a:moveTo>
                        <a:pt x="98052" y="83402"/>
                      </a:moveTo>
                      <a:cubicBezTo>
                        <a:pt x="100036" y="75861"/>
                        <a:pt x="100434" y="58027"/>
                        <a:pt x="100434" y="45302"/>
                      </a:cubicBezTo>
                      <a:cubicBezTo>
                        <a:pt x="100434" y="40474"/>
                        <a:pt x="100013" y="35427"/>
                        <a:pt x="98052" y="31015"/>
                      </a:cubicBezTo>
                      <a:cubicBezTo>
                        <a:pt x="96684" y="27938"/>
                        <a:pt x="93496" y="26027"/>
                        <a:pt x="90909" y="23871"/>
                      </a:cubicBezTo>
                      <a:cubicBezTo>
                        <a:pt x="88710" y="22039"/>
                        <a:pt x="86325" y="20388"/>
                        <a:pt x="83765" y="19108"/>
                      </a:cubicBezTo>
                      <a:cubicBezTo>
                        <a:pt x="72942" y="13697"/>
                        <a:pt x="48544" y="14722"/>
                        <a:pt x="43284" y="14346"/>
                      </a:cubicBezTo>
                      <a:cubicBezTo>
                        <a:pt x="38861" y="1077"/>
                        <a:pt x="42717" y="-3230"/>
                        <a:pt x="31377" y="2440"/>
                      </a:cubicBezTo>
                      <a:cubicBezTo>
                        <a:pt x="28818" y="3720"/>
                        <a:pt x="26615" y="5615"/>
                        <a:pt x="24234" y="7202"/>
                      </a:cubicBezTo>
                      <a:cubicBezTo>
                        <a:pt x="22646" y="9583"/>
                        <a:pt x="21625" y="12461"/>
                        <a:pt x="19471" y="14346"/>
                      </a:cubicBezTo>
                      <a:cubicBezTo>
                        <a:pt x="15164" y="18115"/>
                        <a:pt x="5184" y="23871"/>
                        <a:pt x="5184" y="23871"/>
                      </a:cubicBezTo>
                      <a:cubicBezTo>
                        <a:pt x="-484" y="40873"/>
                        <a:pt x="-3756" y="35373"/>
                        <a:pt x="7565" y="42921"/>
                      </a:cubicBezTo>
                      <a:cubicBezTo>
                        <a:pt x="13121" y="42127"/>
                        <a:pt x="18621" y="40540"/>
                        <a:pt x="24234" y="40540"/>
                      </a:cubicBezTo>
                      <a:cubicBezTo>
                        <a:pt x="29062" y="40540"/>
                        <a:pt x="34329" y="40526"/>
                        <a:pt x="38521" y="42921"/>
                      </a:cubicBezTo>
                      <a:cubicBezTo>
                        <a:pt x="40700" y="44166"/>
                        <a:pt x="40293" y="47630"/>
                        <a:pt x="40902" y="50065"/>
                      </a:cubicBezTo>
                      <a:cubicBezTo>
                        <a:pt x="42259" y="55494"/>
                        <a:pt x="42945" y="63675"/>
                        <a:pt x="45665" y="69115"/>
                      </a:cubicBezTo>
                      <a:cubicBezTo>
                        <a:pt x="46945" y="71675"/>
                        <a:pt x="48000" y="74741"/>
                        <a:pt x="50427" y="76258"/>
                      </a:cubicBezTo>
                      <a:cubicBezTo>
                        <a:pt x="54684" y="78919"/>
                        <a:pt x="64715" y="81021"/>
                        <a:pt x="64715" y="81021"/>
                      </a:cubicBezTo>
                      <a:cubicBezTo>
                        <a:pt x="66490" y="86345"/>
                        <a:pt x="68912" y="97790"/>
                        <a:pt x="74240" y="102452"/>
                      </a:cubicBezTo>
                      <a:cubicBezTo>
                        <a:pt x="78547" y="106221"/>
                        <a:pt x="88527" y="111977"/>
                        <a:pt x="88527" y="111977"/>
                      </a:cubicBezTo>
                      <a:cubicBezTo>
                        <a:pt x="92146" y="101124"/>
                        <a:pt x="91880" y="105634"/>
                        <a:pt x="88527" y="90546"/>
                      </a:cubicBezTo>
                      <a:cubicBezTo>
                        <a:pt x="86772" y="82649"/>
                        <a:pt x="96068" y="90943"/>
                        <a:pt x="98052" y="83402"/>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55" name="Полилиния 154"/>
                <p:cNvSpPr/>
                <p:nvPr/>
              </p:nvSpPr>
              <p:spPr>
                <a:xfrm rot="5400000">
                  <a:off x="5450183" y="4291228"/>
                  <a:ext cx="26656" cy="55757"/>
                </a:xfrm>
                <a:custGeom>
                  <a:avLst/>
                  <a:gdLst>
                    <a:gd name="connsiteX0" fmla="*/ 26194 w 26657"/>
                    <a:gd name="connsiteY0" fmla="*/ 52623 h 55761"/>
                    <a:gd name="connsiteX1" fmla="*/ 7144 w 26657"/>
                    <a:gd name="connsiteY1" fmla="*/ 50242 h 55761"/>
                    <a:gd name="connsiteX2" fmla="*/ 4763 w 26657"/>
                    <a:gd name="connsiteY2" fmla="*/ 43098 h 55761"/>
                    <a:gd name="connsiteX3" fmla="*/ 0 w 26657"/>
                    <a:gd name="connsiteY3" fmla="*/ 9760 h 55761"/>
                    <a:gd name="connsiteX4" fmla="*/ 2382 w 26657"/>
                    <a:gd name="connsiteY4" fmla="*/ 235 h 55761"/>
                    <a:gd name="connsiteX5" fmla="*/ 16669 w 26657"/>
                    <a:gd name="connsiteY5" fmla="*/ 7379 h 55761"/>
                    <a:gd name="connsiteX6" fmla="*/ 26194 w 26657"/>
                    <a:gd name="connsiteY6" fmla="*/ 52623 h 5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57" h="55761">
                      <a:moveTo>
                        <a:pt x="26194" y="52623"/>
                      </a:moveTo>
                      <a:cubicBezTo>
                        <a:pt x="24606" y="59767"/>
                        <a:pt x="12992" y="52841"/>
                        <a:pt x="7144" y="50242"/>
                      </a:cubicBezTo>
                      <a:cubicBezTo>
                        <a:pt x="4850" y="49223"/>
                        <a:pt x="5118" y="45583"/>
                        <a:pt x="4763" y="43098"/>
                      </a:cubicBezTo>
                      <a:cubicBezTo>
                        <a:pt x="-453" y="6584"/>
                        <a:pt x="5902" y="27460"/>
                        <a:pt x="0" y="9760"/>
                      </a:cubicBezTo>
                      <a:cubicBezTo>
                        <a:pt x="794" y="6585"/>
                        <a:pt x="-236" y="2199"/>
                        <a:pt x="2382" y="235"/>
                      </a:cubicBezTo>
                      <a:cubicBezTo>
                        <a:pt x="4700" y="-1503"/>
                        <a:pt x="16034" y="6955"/>
                        <a:pt x="16669" y="7379"/>
                      </a:cubicBezTo>
                      <a:cubicBezTo>
                        <a:pt x="25448" y="33715"/>
                        <a:pt x="27782" y="45479"/>
                        <a:pt x="26194" y="52623"/>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56" name="Полилиния 155"/>
                <p:cNvSpPr/>
                <p:nvPr/>
              </p:nvSpPr>
              <p:spPr>
                <a:xfrm rot="5400000">
                  <a:off x="4828173" y="4345724"/>
                  <a:ext cx="76198" cy="58220"/>
                </a:xfrm>
                <a:custGeom>
                  <a:avLst/>
                  <a:gdLst>
                    <a:gd name="connsiteX0" fmla="*/ 66675 w 76200"/>
                    <a:gd name="connsiteY0" fmla="*/ 5424 h 58224"/>
                    <a:gd name="connsiteX1" fmla="*/ 54768 w 76200"/>
                    <a:gd name="connsiteY1" fmla="*/ 662 h 58224"/>
                    <a:gd name="connsiteX2" fmla="*/ 21431 w 76200"/>
                    <a:gd name="connsiteY2" fmla="*/ 7805 h 58224"/>
                    <a:gd name="connsiteX3" fmla="*/ 16668 w 76200"/>
                    <a:gd name="connsiteY3" fmla="*/ 14949 h 58224"/>
                    <a:gd name="connsiteX4" fmla="*/ 14287 w 76200"/>
                    <a:gd name="connsiteY4" fmla="*/ 22093 h 58224"/>
                    <a:gd name="connsiteX5" fmla="*/ 4762 w 76200"/>
                    <a:gd name="connsiteY5" fmla="*/ 36380 h 58224"/>
                    <a:gd name="connsiteX6" fmla="*/ 0 w 76200"/>
                    <a:gd name="connsiteY6" fmla="*/ 43524 h 58224"/>
                    <a:gd name="connsiteX7" fmla="*/ 7143 w 76200"/>
                    <a:gd name="connsiteY7" fmla="*/ 50668 h 58224"/>
                    <a:gd name="connsiteX8" fmla="*/ 14287 w 76200"/>
                    <a:gd name="connsiteY8" fmla="*/ 53049 h 58224"/>
                    <a:gd name="connsiteX9" fmla="*/ 54768 w 76200"/>
                    <a:gd name="connsiteY9" fmla="*/ 55430 h 58224"/>
                    <a:gd name="connsiteX10" fmla="*/ 71437 w 76200"/>
                    <a:gd name="connsiteY10" fmla="*/ 55430 h 58224"/>
                    <a:gd name="connsiteX11" fmla="*/ 76200 w 76200"/>
                    <a:gd name="connsiteY11" fmla="*/ 41143 h 58224"/>
                    <a:gd name="connsiteX12" fmla="*/ 69056 w 76200"/>
                    <a:gd name="connsiteY12" fmla="*/ 26855 h 58224"/>
                    <a:gd name="connsiteX13" fmla="*/ 66675 w 76200"/>
                    <a:gd name="connsiteY13" fmla="*/ 5424 h 58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200" h="58224">
                      <a:moveTo>
                        <a:pt x="66675" y="5424"/>
                      </a:moveTo>
                      <a:cubicBezTo>
                        <a:pt x="64294" y="1059"/>
                        <a:pt x="59034" y="929"/>
                        <a:pt x="54768" y="662"/>
                      </a:cubicBezTo>
                      <a:cubicBezTo>
                        <a:pt x="31836" y="-771"/>
                        <a:pt x="33875" y="-490"/>
                        <a:pt x="21431" y="7805"/>
                      </a:cubicBezTo>
                      <a:cubicBezTo>
                        <a:pt x="19843" y="10186"/>
                        <a:pt x="17948" y="12389"/>
                        <a:pt x="16668" y="14949"/>
                      </a:cubicBezTo>
                      <a:cubicBezTo>
                        <a:pt x="15545" y="17194"/>
                        <a:pt x="15506" y="19899"/>
                        <a:pt x="14287" y="22093"/>
                      </a:cubicBezTo>
                      <a:cubicBezTo>
                        <a:pt x="11507" y="27096"/>
                        <a:pt x="7937" y="31618"/>
                        <a:pt x="4762" y="36380"/>
                      </a:cubicBezTo>
                      <a:lnTo>
                        <a:pt x="0" y="43524"/>
                      </a:lnTo>
                      <a:cubicBezTo>
                        <a:pt x="2381" y="45905"/>
                        <a:pt x="4341" y="48800"/>
                        <a:pt x="7143" y="50668"/>
                      </a:cubicBezTo>
                      <a:cubicBezTo>
                        <a:pt x="9232" y="52060"/>
                        <a:pt x="11789" y="52799"/>
                        <a:pt x="14287" y="53049"/>
                      </a:cubicBezTo>
                      <a:cubicBezTo>
                        <a:pt x="27737" y="54394"/>
                        <a:pt x="41274" y="54636"/>
                        <a:pt x="54768" y="55430"/>
                      </a:cubicBezTo>
                      <a:cubicBezTo>
                        <a:pt x="59412" y="56978"/>
                        <a:pt x="66785" y="60858"/>
                        <a:pt x="71437" y="55430"/>
                      </a:cubicBezTo>
                      <a:cubicBezTo>
                        <a:pt x="74704" y="51619"/>
                        <a:pt x="76200" y="41143"/>
                        <a:pt x="76200" y="41143"/>
                      </a:cubicBezTo>
                      <a:cubicBezTo>
                        <a:pt x="74713" y="36684"/>
                        <a:pt x="73158" y="29931"/>
                        <a:pt x="69056" y="26855"/>
                      </a:cubicBezTo>
                      <a:cubicBezTo>
                        <a:pt x="67786" y="25902"/>
                        <a:pt x="69056" y="9789"/>
                        <a:pt x="66675" y="5424"/>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57" name="Полилиния 156"/>
                <p:cNvSpPr/>
                <p:nvPr/>
              </p:nvSpPr>
              <p:spPr>
                <a:xfrm rot="5400000">
                  <a:off x="4700596" y="4266475"/>
                  <a:ext cx="128712" cy="107149"/>
                </a:xfrm>
                <a:custGeom>
                  <a:avLst/>
                  <a:gdLst>
                    <a:gd name="connsiteX0" fmla="*/ 128669 w 128715"/>
                    <a:gd name="connsiteY0" fmla="*/ 23812 h 107156"/>
                    <a:gd name="connsiteX1" fmla="*/ 126287 w 128715"/>
                    <a:gd name="connsiteY1" fmla="*/ 35718 h 107156"/>
                    <a:gd name="connsiteX2" fmla="*/ 123906 w 128715"/>
                    <a:gd name="connsiteY2" fmla="*/ 59531 h 107156"/>
                    <a:gd name="connsiteX3" fmla="*/ 97712 w 128715"/>
                    <a:gd name="connsiteY3" fmla="*/ 64293 h 107156"/>
                    <a:gd name="connsiteX4" fmla="*/ 92950 w 128715"/>
                    <a:gd name="connsiteY4" fmla="*/ 71437 h 107156"/>
                    <a:gd name="connsiteX5" fmla="*/ 90569 w 128715"/>
                    <a:gd name="connsiteY5" fmla="*/ 78581 h 107156"/>
                    <a:gd name="connsiteX6" fmla="*/ 85806 w 128715"/>
                    <a:gd name="connsiteY6" fmla="*/ 88106 h 107156"/>
                    <a:gd name="connsiteX7" fmla="*/ 83425 w 128715"/>
                    <a:gd name="connsiteY7" fmla="*/ 100012 h 107156"/>
                    <a:gd name="connsiteX8" fmla="*/ 78662 w 128715"/>
                    <a:gd name="connsiteY8" fmla="*/ 107156 h 107156"/>
                    <a:gd name="connsiteX9" fmla="*/ 71519 w 128715"/>
                    <a:gd name="connsiteY9" fmla="*/ 100012 h 107156"/>
                    <a:gd name="connsiteX10" fmla="*/ 61994 w 128715"/>
                    <a:gd name="connsiteY10" fmla="*/ 83343 h 107156"/>
                    <a:gd name="connsiteX11" fmla="*/ 57231 w 128715"/>
                    <a:gd name="connsiteY11" fmla="*/ 69056 h 107156"/>
                    <a:gd name="connsiteX12" fmla="*/ 28656 w 128715"/>
                    <a:gd name="connsiteY12" fmla="*/ 73818 h 107156"/>
                    <a:gd name="connsiteX13" fmla="*/ 7225 w 128715"/>
                    <a:gd name="connsiteY13" fmla="*/ 85725 h 107156"/>
                    <a:gd name="connsiteX14" fmla="*/ 81 w 128715"/>
                    <a:gd name="connsiteY14" fmla="*/ 57150 h 107156"/>
                    <a:gd name="connsiteX15" fmla="*/ 2462 w 128715"/>
                    <a:gd name="connsiteY15" fmla="*/ 42862 h 107156"/>
                    <a:gd name="connsiteX16" fmla="*/ 14369 w 128715"/>
                    <a:gd name="connsiteY16" fmla="*/ 40481 h 107156"/>
                    <a:gd name="connsiteX17" fmla="*/ 42944 w 128715"/>
                    <a:gd name="connsiteY17" fmla="*/ 38100 h 107156"/>
                    <a:gd name="connsiteX18" fmla="*/ 47706 w 128715"/>
                    <a:gd name="connsiteY18" fmla="*/ 23812 h 107156"/>
                    <a:gd name="connsiteX19" fmla="*/ 50087 w 128715"/>
                    <a:gd name="connsiteY19" fmla="*/ 16668 h 107156"/>
                    <a:gd name="connsiteX20" fmla="*/ 52469 w 128715"/>
                    <a:gd name="connsiteY20" fmla="*/ 7143 h 107156"/>
                    <a:gd name="connsiteX21" fmla="*/ 59612 w 128715"/>
                    <a:gd name="connsiteY21" fmla="*/ 4762 h 107156"/>
                    <a:gd name="connsiteX22" fmla="*/ 95331 w 128715"/>
                    <a:gd name="connsiteY22" fmla="*/ 0 h 107156"/>
                    <a:gd name="connsiteX23" fmla="*/ 116762 w 128715"/>
                    <a:gd name="connsiteY23" fmla="*/ 2381 h 107156"/>
                    <a:gd name="connsiteX24" fmla="*/ 119144 w 128715"/>
                    <a:gd name="connsiteY24" fmla="*/ 9525 h 107156"/>
                    <a:gd name="connsiteX25" fmla="*/ 123906 w 128715"/>
                    <a:gd name="connsiteY25" fmla="*/ 19050 h 107156"/>
                    <a:gd name="connsiteX26" fmla="*/ 128669 w 128715"/>
                    <a:gd name="connsiteY26" fmla="*/ 23812 h 107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715" h="107156">
                      <a:moveTo>
                        <a:pt x="128669" y="23812"/>
                      </a:moveTo>
                      <a:cubicBezTo>
                        <a:pt x="129066" y="26590"/>
                        <a:pt x="126822" y="31706"/>
                        <a:pt x="126287" y="35718"/>
                      </a:cubicBezTo>
                      <a:cubicBezTo>
                        <a:pt x="125233" y="43625"/>
                        <a:pt x="129547" y="53890"/>
                        <a:pt x="123906" y="59531"/>
                      </a:cubicBezTo>
                      <a:cubicBezTo>
                        <a:pt x="117631" y="65806"/>
                        <a:pt x="106443" y="62706"/>
                        <a:pt x="97712" y="64293"/>
                      </a:cubicBezTo>
                      <a:cubicBezTo>
                        <a:pt x="96125" y="66674"/>
                        <a:pt x="94230" y="68877"/>
                        <a:pt x="92950" y="71437"/>
                      </a:cubicBezTo>
                      <a:cubicBezTo>
                        <a:pt x="91828" y="73682"/>
                        <a:pt x="91558" y="76274"/>
                        <a:pt x="90569" y="78581"/>
                      </a:cubicBezTo>
                      <a:cubicBezTo>
                        <a:pt x="89171" y="81844"/>
                        <a:pt x="87394" y="84931"/>
                        <a:pt x="85806" y="88106"/>
                      </a:cubicBezTo>
                      <a:cubicBezTo>
                        <a:pt x="85012" y="92075"/>
                        <a:pt x="84846" y="96222"/>
                        <a:pt x="83425" y="100012"/>
                      </a:cubicBezTo>
                      <a:cubicBezTo>
                        <a:pt x="82420" y="102692"/>
                        <a:pt x="81524" y="107156"/>
                        <a:pt x="78662" y="107156"/>
                      </a:cubicBezTo>
                      <a:cubicBezTo>
                        <a:pt x="75295" y="107156"/>
                        <a:pt x="73450" y="102771"/>
                        <a:pt x="71519" y="100012"/>
                      </a:cubicBezTo>
                      <a:cubicBezTo>
                        <a:pt x="67849" y="94769"/>
                        <a:pt x="64676" y="89153"/>
                        <a:pt x="61994" y="83343"/>
                      </a:cubicBezTo>
                      <a:cubicBezTo>
                        <a:pt x="59890" y="78785"/>
                        <a:pt x="57231" y="69056"/>
                        <a:pt x="57231" y="69056"/>
                      </a:cubicBezTo>
                      <a:cubicBezTo>
                        <a:pt x="53300" y="69493"/>
                        <a:pt x="35636" y="69940"/>
                        <a:pt x="28656" y="73818"/>
                      </a:cubicBezTo>
                      <a:cubicBezTo>
                        <a:pt x="4087" y="87467"/>
                        <a:pt x="23392" y="80334"/>
                        <a:pt x="7225" y="85725"/>
                      </a:cubicBezTo>
                      <a:cubicBezTo>
                        <a:pt x="-451" y="74211"/>
                        <a:pt x="81" y="77380"/>
                        <a:pt x="81" y="57150"/>
                      </a:cubicBezTo>
                      <a:cubicBezTo>
                        <a:pt x="81" y="52322"/>
                        <a:pt x="-680" y="46528"/>
                        <a:pt x="2462" y="42862"/>
                      </a:cubicBezTo>
                      <a:cubicBezTo>
                        <a:pt x="5096" y="39789"/>
                        <a:pt x="10349" y="40954"/>
                        <a:pt x="14369" y="40481"/>
                      </a:cubicBezTo>
                      <a:cubicBezTo>
                        <a:pt x="23862" y="39364"/>
                        <a:pt x="33419" y="38894"/>
                        <a:pt x="42944" y="38100"/>
                      </a:cubicBezTo>
                      <a:lnTo>
                        <a:pt x="47706" y="23812"/>
                      </a:lnTo>
                      <a:cubicBezTo>
                        <a:pt x="48500" y="21431"/>
                        <a:pt x="49478" y="19103"/>
                        <a:pt x="50087" y="16668"/>
                      </a:cubicBezTo>
                      <a:cubicBezTo>
                        <a:pt x="50881" y="13493"/>
                        <a:pt x="50424" y="9699"/>
                        <a:pt x="52469" y="7143"/>
                      </a:cubicBezTo>
                      <a:cubicBezTo>
                        <a:pt x="54037" y="5183"/>
                        <a:pt x="57162" y="5306"/>
                        <a:pt x="59612" y="4762"/>
                      </a:cubicBezTo>
                      <a:cubicBezTo>
                        <a:pt x="70299" y="2387"/>
                        <a:pt x="85015" y="1146"/>
                        <a:pt x="95331" y="0"/>
                      </a:cubicBezTo>
                      <a:cubicBezTo>
                        <a:pt x="102475" y="794"/>
                        <a:pt x="110088" y="-288"/>
                        <a:pt x="116762" y="2381"/>
                      </a:cubicBezTo>
                      <a:cubicBezTo>
                        <a:pt x="119093" y="3313"/>
                        <a:pt x="118155" y="7218"/>
                        <a:pt x="119144" y="9525"/>
                      </a:cubicBezTo>
                      <a:cubicBezTo>
                        <a:pt x="120542" y="12788"/>
                        <a:pt x="122145" y="15968"/>
                        <a:pt x="123906" y="19050"/>
                      </a:cubicBezTo>
                      <a:cubicBezTo>
                        <a:pt x="129109" y="28155"/>
                        <a:pt x="128272" y="21034"/>
                        <a:pt x="128669" y="23812"/>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58" name="Овал 157"/>
                <p:cNvSpPr>
                  <a:spLocks noChangeAspect="1"/>
                </p:cNvSpPr>
                <p:nvPr/>
              </p:nvSpPr>
              <p:spPr>
                <a:xfrm rot="5400000">
                  <a:off x="2984390" y="2018423"/>
                  <a:ext cx="3423427" cy="3423286"/>
                </a:xfrm>
                <a:prstGeom prst="ellipse">
                  <a:avLst/>
                </a:prstGeom>
                <a:no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59" name="4-конечная звезда 158"/>
                <p:cNvSpPr>
                  <a:spLocks noChangeAspect="1"/>
                </p:cNvSpPr>
                <p:nvPr/>
              </p:nvSpPr>
              <p:spPr>
                <a:xfrm rot="5400000">
                  <a:off x="4496519" y="3497622"/>
                  <a:ext cx="457188" cy="457170"/>
                </a:xfrm>
                <a:prstGeom prst="star4">
                  <a:avLst/>
                </a:pr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60" name="Полилиния 159"/>
                <p:cNvSpPr/>
                <p:nvPr/>
              </p:nvSpPr>
              <p:spPr>
                <a:xfrm rot="5400000">
                  <a:off x="2127309" y="3400288"/>
                  <a:ext cx="358284" cy="211930"/>
                </a:xfrm>
                <a:custGeom>
                  <a:avLst/>
                  <a:gdLst>
                    <a:gd name="connsiteX0" fmla="*/ 230981 w 358293"/>
                    <a:gd name="connsiteY0" fmla="*/ 2394 h 211944"/>
                    <a:gd name="connsiteX1" fmla="*/ 254793 w 358293"/>
                    <a:gd name="connsiteY1" fmla="*/ 2394 h 211944"/>
                    <a:gd name="connsiteX2" fmla="*/ 269081 w 358293"/>
                    <a:gd name="connsiteY2" fmla="*/ 7156 h 211944"/>
                    <a:gd name="connsiteX3" fmla="*/ 283368 w 358293"/>
                    <a:gd name="connsiteY3" fmla="*/ 16681 h 211944"/>
                    <a:gd name="connsiteX4" fmla="*/ 302418 w 358293"/>
                    <a:gd name="connsiteY4" fmla="*/ 21444 h 211944"/>
                    <a:gd name="connsiteX5" fmla="*/ 307181 w 358293"/>
                    <a:gd name="connsiteY5" fmla="*/ 28588 h 211944"/>
                    <a:gd name="connsiteX6" fmla="*/ 314325 w 358293"/>
                    <a:gd name="connsiteY6" fmla="*/ 33350 h 211944"/>
                    <a:gd name="connsiteX7" fmla="*/ 316706 w 358293"/>
                    <a:gd name="connsiteY7" fmla="*/ 40494 h 211944"/>
                    <a:gd name="connsiteX8" fmla="*/ 323850 w 358293"/>
                    <a:gd name="connsiteY8" fmla="*/ 47638 h 211944"/>
                    <a:gd name="connsiteX9" fmla="*/ 335756 w 358293"/>
                    <a:gd name="connsiteY9" fmla="*/ 59544 h 211944"/>
                    <a:gd name="connsiteX10" fmla="*/ 338137 w 358293"/>
                    <a:gd name="connsiteY10" fmla="*/ 66688 h 211944"/>
                    <a:gd name="connsiteX11" fmla="*/ 345281 w 358293"/>
                    <a:gd name="connsiteY11" fmla="*/ 71450 h 211944"/>
                    <a:gd name="connsiteX12" fmla="*/ 350043 w 358293"/>
                    <a:gd name="connsiteY12" fmla="*/ 85738 h 211944"/>
                    <a:gd name="connsiteX13" fmla="*/ 354806 w 358293"/>
                    <a:gd name="connsiteY13" fmla="*/ 92881 h 211944"/>
                    <a:gd name="connsiteX14" fmla="*/ 354806 w 358293"/>
                    <a:gd name="connsiteY14" fmla="*/ 126219 h 211944"/>
                    <a:gd name="connsiteX15" fmla="*/ 350043 w 358293"/>
                    <a:gd name="connsiteY15" fmla="*/ 133363 h 211944"/>
                    <a:gd name="connsiteX16" fmla="*/ 342900 w 358293"/>
                    <a:gd name="connsiteY16" fmla="*/ 157175 h 211944"/>
                    <a:gd name="connsiteX17" fmla="*/ 335756 w 358293"/>
                    <a:gd name="connsiteY17" fmla="*/ 183369 h 211944"/>
                    <a:gd name="connsiteX18" fmla="*/ 328612 w 358293"/>
                    <a:gd name="connsiteY18" fmla="*/ 185750 h 211944"/>
                    <a:gd name="connsiteX19" fmla="*/ 273843 w 358293"/>
                    <a:gd name="connsiteY19" fmla="*/ 188131 h 211944"/>
                    <a:gd name="connsiteX20" fmla="*/ 259556 w 358293"/>
                    <a:gd name="connsiteY20" fmla="*/ 195275 h 211944"/>
                    <a:gd name="connsiteX21" fmla="*/ 254793 w 358293"/>
                    <a:gd name="connsiteY21" fmla="*/ 188131 h 211944"/>
                    <a:gd name="connsiteX22" fmla="*/ 247650 w 358293"/>
                    <a:gd name="connsiteY22" fmla="*/ 183369 h 211944"/>
                    <a:gd name="connsiteX23" fmla="*/ 240506 w 358293"/>
                    <a:gd name="connsiteY23" fmla="*/ 180988 h 211944"/>
                    <a:gd name="connsiteX24" fmla="*/ 192881 w 358293"/>
                    <a:gd name="connsiteY24" fmla="*/ 178606 h 211944"/>
                    <a:gd name="connsiteX25" fmla="*/ 173831 w 358293"/>
                    <a:gd name="connsiteY25" fmla="*/ 171463 h 211944"/>
                    <a:gd name="connsiteX26" fmla="*/ 171450 w 358293"/>
                    <a:gd name="connsiteY26" fmla="*/ 164319 h 211944"/>
                    <a:gd name="connsiteX27" fmla="*/ 157162 w 358293"/>
                    <a:gd name="connsiteY27" fmla="*/ 157175 h 211944"/>
                    <a:gd name="connsiteX28" fmla="*/ 145256 w 358293"/>
                    <a:gd name="connsiteY28" fmla="*/ 159556 h 211944"/>
                    <a:gd name="connsiteX29" fmla="*/ 138112 w 358293"/>
                    <a:gd name="connsiteY29" fmla="*/ 164319 h 211944"/>
                    <a:gd name="connsiteX30" fmla="*/ 85725 w 358293"/>
                    <a:gd name="connsiteY30" fmla="*/ 161938 h 211944"/>
                    <a:gd name="connsiteX31" fmla="*/ 80962 w 358293"/>
                    <a:gd name="connsiteY31" fmla="*/ 154794 h 211944"/>
                    <a:gd name="connsiteX32" fmla="*/ 64293 w 358293"/>
                    <a:gd name="connsiteY32" fmla="*/ 147650 h 211944"/>
                    <a:gd name="connsiteX33" fmla="*/ 57150 w 358293"/>
                    <a:gd name="connsiteY33" fmla="*/ 150031 h 211944"/>
                    <a:gd name="connsiteX34" fmla="*/ 42862 w 358293"/>
                    <a:gd name="connsiteY34" fmla="*/ 159556 h 211944"/>
                    <a:gd name="connsiteX35" fmla="*/ 28575 w 358293"/>
                    <a:gd name="connsiteY35" fmla="*/ 164319 h 211944"/>
                    <a:gd name="connsiteX36" fmla="*/ 21431 w 358293"/>
                    <a:gd name="connsiteY36" fmla="*/ 166700 h 211944"/>
                    <a:gd name="connsiteX37" fmla="*/ 14287 w 358293"/>
                    <a:gd name="connsiteY37" fmla="*/ 171463 h 211944"/>
                    <a:gd name="connsiteX38" fmla="*/ 7143 w 358293"/>
                    <a:gd name="connsiteY38" fmla="*/ 185750 h 211944"/>
                    <a:gd name="connsiteX39" fmla="*/ 4762 w 358293"/>
                    <a:gd name="connsiteY39" fmla="*/ 197656 h 211944"/>
                    <a:gd name="connsiteX40" fmla="*/ 0 w 358293"/>
                    <a:gd name="connsiteY40" fmla="*/ 211944 h 211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58293" h="211944">
                      <a:moveTo>
                        <a:pt x="230981" y="2394"/>
                      </a:moveTo>
                      <a:cubicBezTo>
                        <a:pt x="244414" y="-292"/>
                        <a:pt x="241360" y="-1269"/>
                        <a:pt x="254793" y="2394"/>
                      </a:cubicBezTo>
                      <a:cubicBezTo>
                        <a:pt x="259636" y="3715"/>
                        <a:pt x="269081" y="7156"/>
                        <a:pt x="269081" y="7156"/>
                      </a:cubicBezTo>
                      <a:cubicBezTo>
                        <a:pt x="273843" y="10331"/>
                        <a:pt x="277756" y="15558"/>
                        <a:pt x="283368" y="16681"/>
                      </a:cubicBezTo>
                      <a:cubicBezTo>
                        <a:pt x="297736" y="19555"/>
                        <a:pt x="291435" y="17783"/>
                        <a:pt x="302418" y="21444"/>
                      </a:cubicBezTo>
                      <a:cubicBezTo>
                        <a:pt x="304006" y="23825"/>
                        <a:pt x="305157" y="26564"/>
                        <a:pt x="307181" y="28588"/>
                      </a:cubicBezTo>
                      <a:cubicBezTo>
                        <a:pt x="309205" y="30612"/>
                        <a:pt x="312537" y="31115"/>
                        <a:pt x="314325" y="33350"/>
                      </a:cubicBezTo>
                      <a:cubicBezTo>
                        <a:pt x="315893" y="35310"/>
                        <a:pt x="315314" y="38405"/>
                        <a:pt x="316706" y="40494"/>
                      </a:cubicBezTo>
                      <a:cubicBezTo>
                        <a:pt x="318574" y="43296"/>
                        <a:pt x="321694" y="45051"/>
                        <a:pt x="323850" y="47638"/>
                      </a:cubicBezTo>
                      <a:cubicBezTo>
                        <a:pt x="333772" y="59544"/>
                        <a:pt x="322658" y="50812"/>
                        <a:pt x="335756" y="59544"/>
                      </a:cubicBezTo>
                      <a:cubicBezTo>
                        <a:pt x="336550" y="61925"/>
                        <a:pt x="336569" y="64728"/>
                        <a:pt x="338137" y="66688"/>
                      </a:cubicBezTo>
                      <a:cubicBezTo>
                        <a:pt x="339925" y="68923"/>
                        <a:pt x="343764" y="69023"/>
                        <a:pt x="345281" y="71450"/>
                      </a:cubicBezTo>
                      <a:cubicBezTo>
                        <a:pt x="347942" y="75707"/>
                        <a:pt x="347258" y="81561"/>
                        <a:pt x="350043" y="85738"/>
                      </a:cubicBezTo>
                      <a:lnTo>
                        <a:pt x="354806" y="92881"/>
                      </a:lnTo>
                      <a:cubicBezTo>
                        <a:pt x="359342" y="106491"/>
                        <a:pt x="359569" y="103991"/>
                        <a:pt x="354806" y="126219"/>
                      </a:cubicBezTo>
                      <a:cubicBezTo>
                        <a:pt x="354206" y="129018"/>
                        <a:pt x="351631" y="130982"/>
                        <a:pt x="350043" y="133363"/>
                      </a:cubicBezTo>
                      <a:cubicBezTo>
                        <a:pt x="347925" y="139718"/>
                        <a:pt x="344100" y="149975"/>
                        <a:pt x="342900" y="157175"/>
                      </a:cubicBezTo>
                      <a:cubicBezTo>
                        <a:pt x="341614" y="164891"/>
                        <a:pt x="343419" y="177239"/>
                        <a:pt x="335756" y="183369"/>
                      </a:cubicBezTo>
                      <a:cubicBezTo>
                        <a:pt x="333796" y="184937"/>
                        <a:pt x="331115" y="185558"/>
                        <a:pt x="328612" y="185750"/>
                      </a:cubicBezTo>
                      <a:cubicBezTo>
                        <a:pt x="310392" y="187151"/>
                        <a:pt x="292099" y="187337"/>
                        <a:pt x="273843" y="188131"/>
                      </a:cubicBezTo>
                      <a:cubicBezTo>
                        <a:pt x="272338" y="189135"/>
                        <a:pt x="262638" y="196508"/>
                        <a:pt x="259556" y="195275"/>
                      </a:cubicBezTo>
                      <a:cubicBezTo>
                        <a:pt x="256899" y="194212"/>
                        <a:pt x="256817" y="190155"/>
                        <a:pt x="254793" y="188131"/>
                      </a:cubicBezTo>
                      <a:cubicBezTo>
                        <a:pt x="252770" y="186108"/>
                        <a:pt x="250210" y="184649"/>
                        <a:pt x="247650" y="183369"/>
                      </a:cubicBezTo>
                      <a:cubicBezTo>
                        <a:pt x="245405" y="182247"/>
                        <a:pt x="243007" y="181205"/>
                        <a:pt x="240506" y="180988"/>
                      </a:cubicBezTo>
                      <a:cubicBezTo>
                        <a:pt x="224671" y="179611"/>
                        <a:pt x="208756" y="179400"/>
                        <a:pt x="192881" y="178606"/>
                      </a:cubicBezTo>
                      <a:cubicBezTo>
                        <a:pt x="186428" y="177316"/>
                        <a:pt x="178502" y="177302"/>
                        <a:pt x="173831" y="171463"/>
                      </a:cubicBezTo>
                      <a:cubicBezTo>
                        <a:pt x="172263" y="169503"/>
                        <a:pt x="173018" y="166279"/>
                        <a:pt x="171450" y="164319"/>
                      </a:cubicBezTo>
                      <a:cubicBezTo>
                        <a:pt x="168092" y="160122"/>
                        <a:pt x="161869" y="158744"/>
                        <a:pt x="157162" y="157175"/>
                      </a:cubicBezTo>
                      <a:cubicBezTo>
                        <a:pt x="153193" y="157969"/>
                        <a:pt x="149046" y="158135"/>
                        <a:pt x="145256" y="159556"/>
                      </a:cubicBezTo>
                      <a:cubicBezTo>
                        <a:pt x="142576" y="160561"/>
                        <a:pt x="140972" y="164205"/>
                        <a:pt x="138112" y="164319"/>
                      </a:cubicBezTo>
                      <a:lnTo>
                        <a:pt x="85725" y="161938"/>
                      </a:lnTo>
                      <a:cubicBezTo>
                        <a:pt x="84137" y="159557"/>
                        <a:pt x="82986" y="156818"/>
                        <a:pt x="80962" y="154794"/>
                      </a:cubicBezTo>
                      <a:cubicBezTo>
                        <a:pt x="75480" y="149312"/>
                        <a:pt x="71581" y="149472"/>
                        <a:pt x="64293" y="147650"/>
                      </a:cubicBezTo>
                      <a:cubicBezTo>
                        <a:pt x="61912" y="148444"/>
                        <a:pt x="59344" y="148812"/>
                        <a:pt x="57150" y="150031"/>
                      </a:cubicBezTo>
                      <a:cubicBezTo>
                        <a:pt x="52146" y="152811"/>
                        <a:pt x="48292" y="157746"/>
                        <a:pt x="42862" y="159556"/>
                      </a:cubicBezTo>
                      <a:lnTo>
                        <a:pt x="28575" y="164319"/>
                      </a:lnTo>
                      <a:lnTo>
                        <a:pt x="21431" y="166700"/>
                      </a:lnTo>
                      <a:cubicBezTo>
                        <a:pt x="19050" y="168288"/>
                        <a:pt x="16311" y="169439"/>
                        <a:pt x="14287" y="171463"/>
                      </a:cubicBezTo>
                      <a:cubicBezTo>
                        <a:pt x="10408" y="175342"/>
                        <a:pt x="8434" y="180587"/>
                        <a:pt x="7143" y="185750"/>
                      </a:cubicBezTo>
                      <a:cubicBezTo>
                        <a:pt x="6161" y="189676"/>
                        <a:pt x="5827" y="193751"/>
                        <a:pt x="4762" y="197656"/>
                      </a:cubicBezTo>
                      <a:cubicBezTo>
                        <a:pt x="3441" y="202499"/>
                        <a:pt x="0" y="211944"/>
                        <a:pt x="0" y="211944"/>
                      </a:cubicBezTo>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73" name="Овал 172"/>
                <p:cNvSpPr>
                  <a:spLocks noChangeAspect="1"/>
                </p:cNvSpPr>
                <p:nvPr/>
              </p:nvSpPr>
              <p:spPr>
                <a:xfrm rot="5400000">
                  <a:off x="3670113" y="2707287"/>
                  <a:ext cx="2054057" cy="2053972"/>
                </a:xfrm>
                <a:prstGeom prst="ellipse">
                  <a:avLst/>
                </a:prstGeom>
                <a:noFill/>
                <a:ln w="6350">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grpSp>
          <p:sp>
            <p:nvSpPr>
              <p:cNvPr id="102" name="Полилиния 101"/>
              <p:cNvSpPr/>
              <p:nvPr/>
            </p:nvSpPr>
            <p:spPr>
              <a:xfrm>
                <a:off x="2412196" y="4488656"/>
                <a:ext cx="2392" cy="16669"/>
              </a:xfrm>
              <a:custGeom>
                <a:avLst/>
                <a:gdLst>
                  <a:gd name="connsiteX0" fmla="*/ 2392 w 2392"/>
                  <a:gd name="connsiteY0" fmla="*/ 0 h 16669"/>
                  <a:gd name="connsiteX1" fmla="*/ 10 w 2392"/>
                  <a:gd name="connsiteY1" fmla="*/ 16669 h 16669"/>
                </a:gdLst>
                <a:ahLst/>
                <a:cxnLst>
                  <a:cxn ang="0">
                    <a:pos x="connsiteX0" y="connsiteY0"/>
                  </a:cxn>
                  <a:cxn ang="0">
                    <a:pos x="connsiteX1" y="connsiteY1"/>
                  </a:cxn>
                </a:cxnLst>
                <a:rect l="l" t="t" r="r" b="b"/>
                <a:pathLst>
                  <a:path w="2392" h="16669">
                    <a:moveTo>
                      <a:pt x="2392" y="0"/>
                    </a:moveTo>
                    <a:cubicBezTo>
                      <a:pt x="-301" y="13463"/>
                      <a:pt x="10" y="7859"/>
                      <a:pt x="10" y="16669"/>
                    </a:cubicBezTo>
                  </a:path>
                </a:pathLst>
              </a:custGeom>
              <a:ln w="63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sp>
          <p:nvSpPr>
            <p:cNvPr id="99" name="Полилиния 98"/>
            <p:cNvSpPr/>
            <p:nvPr/>
          </p:nvSpPr>
          <p:spPr>
            <a:xfrm>
              <a:off x="2859749" y="5033535"/>
              <a:ext cx="45719" cy="45719"/>
            </a:xfrm>
            <a:custGeom>
              <a:avLst/>
              <a:gdLst>
                <a:gd name="connsiteX0" fmla="*/ 132 w 19863"/>
                <a:gd name="connsiteY0" fmla="*/ 22469 h 22517"/>
                <a:gd name="connsiteX1" fmla="*/ 9657 w 19863"/>
                <a:gd name="connsiteY1" fmla="*/ 10563 h 22517"/>
                <a:gd name="connsiteX2" fmla="*/ 16801 w 19863"/>
                <a:gd name="connsiteY2" fmla="*/ 5801 h 22517"/>
                <a:gd name="connsiteX3" fmla="*/ 132 w 19863"/>
                <a:gd name="connsiteY3" fmla="*/ 22469 h 22517"/>
              </a:gdLst>
              <a:ahLst/>
              <a:cxnLst>
                <a:cxn ang="0">
                  <a:pos x="connsiteX0" y="connsiteY0"/>
                </a:cxn>
                <a:cxn ang="0">
                  <a:pos x="connsiteX1" y="connsiteY1"/>
                </a:cxn>
                <a:cxn ang="0">
                  <a:pos x="connsiteX2" y="connsiteY2"/>
                </a:cxn>
                <a:cxn ang="0">
                  <a:pos x="connsiteX3" y="connsiteY3"/>
                </a:cxn>
              </a:cxnLst>
              <a:rect l="l" t="t" r="r" b="b"/>
              <a:pathLst>
                <a:path w="19863" h="22517">
                  <a:moveTo>
                    <a:pt x="132" y="22469"/>
                  </a:moveTo>
                  <a:cubicBezTo>
                    <a:pt x="-1058" y="23263"/>
                    <a:pt x="6063" y="14157"/>
                    <a:pt x="9657" y="10563"/>
                  </a:cubicBezTo>
                  <a:cubicBezTo>
                    <a:pt x="11681" y="8539"/>
                    <a:pt x="15284" y="8228"/>
                    <a:pt x="16801" y="5801"/>
                  </a:cubicBezTo>
                  <a:cubicBezTo>
                    <a:pt x="28902" y="-13559"/>
                    <a:pt x="1322" y="21675"/>
                    <a:pt x="132" y="22469"/>
                  </a:cubicBezTo>
                  <a:close/>
                </a:path>
              </a:pathLst>
            </a:custGeom>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0" name="Полилиния 99"/>
            <p:cNvSpPr/>
            <p:nvPr/>
          </p:nvSpPr>
          <p:spPr>
            <a:xfrm>
              <a:off x="2776538" y="5003006"/>
              <a:ext cx="19050" cy="9525"/>
            </a:xfrm>
            <a:custGeom>
              <a:avLst/>
              <a:gdLst>
                <a:gd name="connsiteX0" fmla="*/ 0 w 19050"/>
                <a:gd name="connsiteY0" fmla="*/ 0 h 9525"/>
                <a:gd name="connsiteX1" fmla="*/ 19050 w 19050"/>
                <a:gd name="connsiteY1" fmla="*/ 9525 h 9525"/>
                <a:gd name="connsiteX2" fmla="*/ 0 w 19050"/>
                <a:gd name="connsiteY2" fmla="*/ 0 h 9525"/>
              </a:gdLst>
              <a:ahLst/>
              <a:cxnLst>
                <a:cxn ang="0">
                  <a:pos x="connsiteX0" y="connsiteY0"/>
                </a:cxn>
                <a:cxn ang="0">
                  <a:pos x="connsiteX1" y="connsiteY1"/>
                </a:cxn>
                <a:cxn ang="0">
                  <a:pos x="connsiteX2" y="connsiteY2"/>
                </a:cxn>
              </a:cxnLst>
              <a:rect l="l" t="t" r="r" b="b"/>
              <a:pathLst>
                <a:path w="19050" h="9525">
                  <a:moveTo>
                    <a:pt x="0" y="0"/>
                  </a:moveTo>
                  <a:cubicBezTo>
                    <a:pt x="5681" y="2273"/>
                    <a:pt x="14296" y="4771"/>
                    <a:pt x="19050" y="9525"/>
                  </a:cubicBezTo>
                  <a:lnTo>
                    <a:pt x="0" y="0"/>
                  </a:lnTo>
                  <a:close/>
                </a:path>
              </a:pathLst>
            </a:custGeom>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Tree>
    <p:extLst>
      <p:ext uri="{BB962C8B-B14F-4D97-AF65-F5344CB8AC3E}">
        <p14:creationId xmlns:p14="http://schemas.microsoft.com/office/powerpoint/2010/main" val="4052261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5787" y="3872883"/>
            <a:ext cx="5905543" cy="2335867"/>
          </a:xfrm>
          <a:prstGeom prst="rect">
            <a:avLst/>
          </a:prstGeom>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2228" y="6241059"/>
            <a:ext cx="3463665" cy="2592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656" y="6244243"/>
            <a:ext cx="2520280" cy="2408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Прямоугольник 2"/>
          <p:cNvSpPr/>
          <p:nvPr/>
        </p:nvSpPr>
        <p:spPr>
          <a:xfrm>
            <a:off x="21159" y="56456"/>
            <a:ext cx="6813376" cy="3867725"/>
          </a:xfrm>
          <a:prstGeom prst="rect">
            <a:avLst/>
          </a:prstGeom>
          <a:solidFill>
            <a:schemeClr val="bg1"/>
          </a:solidFill>
        </p:spPr>
        <p:txBody>
          <a:bodyPr wrap="square">
            <a:spAutoFit/>
          </a:bodyPr>
          <a:lstStyle/>
          <a:p>
            <a:r>
              <a:rPr lang="en-US" sz="1400" b="1" dirty="0">
                <a:latin typeface="Arial" panose="020B0604020202020204" pitchFamily="34" charset="0"/>
                <a:cs typeface="Arial" panose="020B0604020202020204" pitchFamily="34" charset="0"/>
              </a:rPr>
              <a:t>Long-term dynamics of mussels in the Kola Bay and vicinity, according to </a:t>
            </a:r>
            <a:r>
              <a:rPr lang="en-US" sz="1400" b="1" dirty="0" smtClean="0">
                <a:latin typeface="Arial" panose="020B0604020202020204" pitchFamily="34" charset="0"/>
                <a:cs typeface="Arial" panose="020B0604020202020204" pitchFamily="34" charset="0"/>
              </a:rPr>
              <a:t>REFS and </a:t>
            </a:r>
            <a:r>
              <a:rPr lang="en-US" sz="1400" b="1" dirty="0">
                <a:latin typeface="Arial" panose="020B0604020202020204" pitchFamily="34" charset="0"/>
                <a:cs typeface="Arial" panose="020B0604020202020204" pitchFamily="34" charset="0"/>
              </a:rPr>
              <a:t>our data. </a:t>
            </a:r>
            <a:r>
              <a:rPr lang="en-US" sz="1400" dirty="0">
                <a:latin typeface="Arial" panose="020B0604020202020204" pitchFamily="34" charset="0"/>
                <a:cs typeface="Arial" panose="020B0604020202020204" pitchFamily="34" charset="0"/>
              </a:rPr>
              <a:t>(a) Map of historical mussel survey sites. Sites are marked with signs and abbreviated names (</a:t>
            </a:r>
            <a:r>
              <a:rPr lang="en-US" sz="1400" dirty="0" err="1">
                <a:latin typeface="Arial" panose="020B0604020202020204" pitchFamily="34" charset="0"/>
                <a:cs typeface="Arial" panose="020B0604020202020204" pitchFamily="34" charset="0"/>
              </a:rPr>
              <a:t>Tv</a:t>
            </a:r>
            <a:r>
              <a:rPr lang="en-US" sz="1400" dirty="0">
                <a:latin typeface="Arial" panose="020B0604020202020204" pitchFamily="34" charset="0"/>
                <a:cs typeface="Arial" panose="020B0604020202020204" pitchFamily="34" charset="0"/>
              </a:rPr>
              <a:t> - Tuva Bay, Km - </a:t>
            </a:r>
            <a:r>
              <a:rPr lang="en-US" sz="1400" dirty="0" err="1">
                <a:latin typeface="Arial" panose="020B0604020202020204" pitchFamily="34" charset="0"/>
                <a:cs typeface="Arial" panose="020B0604020202020204" pitchFamily="34" charset="0"/>
              </a:rPr>
              <a:t>Klimkovka</a:t>
            </a:r>
            <a:r>
              <a:rPr lang="en-US" sz="1400" dirty="0">
                <a:latin typeface="Arial" panose="020B0604020202020204" pitchFamily="34" charset="0"/>
                <a:cs typeface="Arial" panose="020B0604020202020204" pitchFamily="34" charset="0"/>
              </a:rPr>
              <a:t> Bay, ZZ - </a:t>
            </a:r>
            <a:r>
              <a:rPr lang="en-US" sz="1400" dirty="0" err="1">
                <a:latin typeface="Arial" panose="020B0604020202020204" pitchFamily="34" charset="0"/>
                <a:cs typeface="Arial" panose="020B0604020202020204" pitchFamily="34" charset="0"/>
              </a:rPr>
              <a:t>Zelenetskaya</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Zapadnaya</a:t>
            </a:r>
            <a:r>
              <a:rPr lang="en-US" sz="1400" dirty="0">
                <a:latin typeface="Arial" panose="020B0604020202020204" pitchFamily="34" charset="0"/>
                <a:cs typeface="Arial" panose="020B0604020202020204" pitchFamily="34" charset="0"/>
              </a:rPr>
              <a:t>, DL - </a:t>
            </a:r>
            <a:r>
              <a:rPr lang="en-US" sz="1400" dirty="0" err="1">
                <a:latin typeface="Arial" panose="020B0604020202020204" pitchFamily="34" charset="0"/>
                <a:cs typeface="Arial" panose="020B0604020202020204" pitchFamily="34" charset="0"/>
              </a:rPr>
              <a:t>Dolgaya</a:t>
            </a:r>
            <a:r>
              <a:rPr lang="en-US" sz="1400" dirty="0">
                <a:latin typeface="Arial" panose="020B0604020202020204" pitchFamily="34" charset="0"/>
                <a:cs typeface="Arial" panose="020B0604020202020204" pitchFamily="34" charset="0"/>
              </a:rPr>
              <a:t> Bay, etc., see legend and ESM for details). (b, c) Abundance of mussels at different sites in different years. Only data where biomasses were estimated by presumably comparable methods on vertical transects through the </a:t>
            </a:r>
            <a:r>
              <a:rPr lang="en-US" sz="1400" dirty="0" smtClean="0">
                <a:latin typeface="Arial" panose="020B0604020202020204" pitchFamily="34" charset="0"/>
                <a:cs typeface="Arial" panose="020B0604020202020204" pitchFamily="34" charset="0"/>
              </a:rPr>
              <a:t>mussel-inhabited </a:t>
            </a:r>
            <a:r>
              <a:rPr lang="en-US" sz="1400" dirty="0">
                <a:latin typeface="Arial" panose="020B0604020202020204" pitchFamily="34" charset="0"/>
                <a:cs typeface="Arial" panose="020B0604020202020204" pitchFamily="34" charset="0"/>
              </a:rPr>
              <a:t>littoral zone are considered. Average logarithmic values of biomass are presented. (b) Estimates of mussel biomass in </a:t>
            </a:r>
            <a:r>
              <a:rPr lang="en-US" sz="1400" dirty="0" err="1">
                <a:latin typeface="Arial" panose="020B0604020202020204" pitchFamily="34" charset="0"/>
                <a:cs typeface="Arial" panose="020B0604020202020204" pitchFamily="34" charset="0"/>
              </a:rPr>
              <a:t>Tyuva</a:t>
            </a:r>
            <a:r>
              <a:rPr lang="en-US" sz="1400" dirty="0">
                <a:latin typeface="Arial" panose="020B0604020202020204" pitchFamily="34" charset="0"/>
                <a:cs typeface="Arial" panose="020B0604020202020204" pitchFamily="34" charset="0"/>
              </a:rPr>
              <a:t> (blue), </a:t>
            </a:r>
            <a:r>
              <a:rPr lang="en-US" sz="1400" dirty="0" err="1">
                <a:latin typeface="Arial" panose="020B0604020202020204" pitchFamily="34" charset="0"/>
                <a:cs typeface="Arial" panose="020B0604020202020204" pitchFamily="34" charset="0"/>
              </a:rPr>
              <a:t>Klimkovka</a:t>
            </a:r>
            <a:r>
              <a:rPr lang="en-US" sz="1400" dirty="0">
                <a:latin typeface="Arial" panose="020B0604020202020204" pitchFamily="34" charset="0"/>
                <a:cs typeface="Arial" panose="020B0604020202020204" pitchFamily="34" charset="0"/>
              </a:rPr>
              <a:t> (yellow) and </a:t>
            </a:r>
            <a:r>
              <a:rPr lang="en-US" sz="1400" dirty="0" err="1">
                <a:latin typeface="Arial" panose="020B0604020202020204" pitchFamily="34" charset="0"/>
                <a:cs typeface="Arial" panose="020B0604020202020204" pitchFamily="34" charset="0"/>
              </a:rPr>
              <a:t>Dolga</a:t>
            </a:r>
            <a:r>
              <a:rPr lang="en-US" sz="1400" dirty="0">
                <a:latin typeface="Arial" panose="020B0604020202020204" pitchFamily="34" charset="0"/>
                <a:cs typeface="Arial" panose="020B0604020202020204" pitchFamily="34" charset="0"/>
              </a:rPr>
              <a:t> (red) in different years. For the 2004 and 2009 surveys, small icons indicate data for individual transects, and large icons indicate data averaged over all transects. </a:t>
            </a:r>
            <a:r>
              <a:rPr lang="en-US" sz="1400" dirty="0" smtClean="0">
                <a:latin typeface="Arial" panose="020B0604020202020204" pitchFamily="34" charset="0"/>
                <a:cs typeface="Arial" panose="020B0604020202020204" pitchFamily="34" charset="0"/>
              </a:rPr>
              <a:t>(c</a:t>
            </a:r>
            <a:r>
              <a:rPr lang="en-US" sz="1400" dirty="0">
                <a:latin typeface="Arial" panose="020B0604020202020204" pitchFamily="34" charset="0"/>
                <a:cs typeface="Arial" panose="020B0604020202020204" pitchFamily="34" charset="0"/>
              </a:rPr>
              <a:t>) Estimates of mussel biomass from all study </a:t>
            </a:r>
            <a:r>
              <a:rPr lang="en-US" sz="1400" dirty="0" smtClean="0">
                <a:latin typeface="Arial" panose="020B0604020202020204" pitchFamily="34" charset="0"/>
                <a:cs typeface="Arial" panose="020B0604020202020204" pitchFamily="34" charset="0"/>
              </a:rPr>
              <a:t>sites (signs; left vertical axis). </a:t>
            </a:r>
            <a:r>
              <a:rPr lang="en-US" sz="1400" dirty="0">
                <a:latin typeface="Arial" panose="020B0604020202020204" pitchFamily="34" charset="0"/>
                <a:cs typeface="Arial" panose="020B0604020202020204" pitchFamily="34" charset="0"/>
              </a:rPr>
              <a:t>Individual transect data from the same locations are averaged. White signs represent single survey points, gray signs </a:t>
            </a:r>
            <a:r>
              <a:rPr lang="en-US" sz="1400" dirty="0" smtClean="0">
                <a:latin typeface="Arial" panose="020B0604020202020204" pitchFamily="34" charset="0"/>
                <a:cs typeface="Arial" panose="020B0604020202020204" pitchFamily="34" charset="0"/>
              </a:rPr>
              <a:t>represent </a:t>
            </a:r>
            <a:r>
              <a:rPr lang="en-US" sz="1400" dirty="0">
                <a:latin typeface="Arial" panose="020B0604020202020204" pitchFamily="34" charset="0"/>
                <a:cs typeface="Arial" panose="020B0604020202020204" pitchFamily="34" charset="0"/>
              </a:rPr>
              <a:t>double survey points, and colored signs </a:t>
            </a:r>
            <a:r>
              <a:rPr lang="en-US" sz="1400" dirty="0" smtClean="0">
                <a:latin typeface="Arial" panose="020B0604020202020204" pitchFamily="34" charset="0"/>
                <a:cs typeface="Arial" panose="020B0604020202020204" pitchFamily="34" charset="0"/>
              </a:rPr>
              <a:t>represent </a:t>
            </a:r>
            <a:r>
              <a:rPr lang="en-US" sz="1400" dirty="0">
                <a:latin typeface="Arial" panose="020B0604020202020204" pitchFamily="34" charset="0"/>
                <a:cs typeface="Arial" panose="020B0604020202020204" pitchFamily="34" charset="0"/>
              </a:rPr>
              <a:t>multiple survey points as in map (a). The curve line </a:t>
            </a:r>
            <a:r>
              <a:rPr lang="en-US" sz="1400" dirty="0" smtClean="0">
                <a:latin typeface="Arial" panose="020B0604020202020204" pitchFamily="34" charset="0"/>
                <a:cs typeface="Arial" panose="020B0604020202020204" pitchFamily="34" charset="0"/>
              </a:rPr>
              <a:t>is </a:t>
            </a:r>
            <a:r>
              <a:rPr lang="en-US" sz="1400" dirty="0">
                <a:latin typeface="Arial" panose="020B0604020202020204" pitchFamily="34" charset="0"/>
                <a:cs typeface="Arial" panose="020B0604020202020204" pitchFamily="34" charset="0"/>
              </a:rPr>
              <a:t>the average annual SST values in the Kola hydrological section, according to PINRO </a:t>
            </a:r>
            <a:r>
              <a:rPr lang="en-US" sz="1400" dirty="0" smtClean="0">
                <a:latin typeface="Arial" panose="020B0604020202020204" pitchFamily="34" charset="0"/>
                <a:cs typeface="Arial" panose="020B0604020202020204" pitchFamily="34" charset="0"/>
              </a:rPr>
              <a:t>data (REF), </a:t>
            </a:r>
            <a:r>
              <a:rPr lang="en-US" sz="1400" dirty="0">
                <a:latin typeface="Arial" panose="020B0604020202020204" pitchFamily="34" charset="0"/>
                <a:cs typeface="Arial" panose="020B0604020202020204" pitchFamily="34" charset="0"/>
              </a:rPr>
              <a:t>averaged over five years including the four preceding years</a:t>
            </a:r>
            <a:r>
              <a:rPr lang="en-US" sz="1400" dirty="0" smtClean="0">
                <a:latin typeface="Arial" panose="020B0604020202020204" pitchFamily="34" charset="0"/>
                <a:cs typeface="Arial" panose="020B0604020202020204" pitchFamily="34" charset="0"/>
              </a:rPr>
              <a:t>. Temperature is along the right vertical axis. </a:t>
            </a:r>
            <a:endParaRPr lang="ru-RU"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1086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7178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lh6.googleusercontent.com/D321QbgUDb2E1o7UaTK2Ws7dFHK2yG1aWgCpngeWoi5MPLm2_TngcKgyFukQ7TVyvrwt6gyCOafLR4YmGq7v29Z5zyULhIrxwtwPpShcjGAIQM2rWPavOLhMUCC9f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704" y="128464"/>
            <a:ext cx="59436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210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а 3"/>
          <p:cNvGraphicFramePr>
            <a:graphicFrameLocks noGrp="1"/>
          </p:cNvGraphicFramePr>
          <p:nvPr>
            <p:extLst>
              <p:ext uri="{D42A27DB-BD31-4B8C-83A1-F6EECF244321}">
                <p14:modId xmlns:p14="http://schemas.microsoft.com/office/powerpoint/2010/main" val="2665673382"/>
              </p:ext>
            </p:extLst>
          </p:nvPr>
        </p:nvGraphicFramePr>
        <p:xfrm>
          <a:off x="13692" y="3368825"/>
          <a:ext cx="6858000" cy="3094436"/>
        </p:xfrm>
        <a:graphic>
          <a:graphicData uri="http://schemas.openxmlformats.org/drawingml/2006/table">
            <a:tbl>
              <a:tblPr firstRow="1" bandRow="1">
                <a:tableStyleId>{5C22544A-7EE6-4342-B048-85BDC9FD1C3A}</a:tableStyleId>
              </a:tblPr>
              <a:tblGrid>
                <a:gridCol w="823020"/>
                <a:gridCol w="648072"/>
                <a:gridCol w="1008112"/>
                <a:gridCol w="648072"/>
                <a:gridCol w="648072"/>
                <a:gridCol w="504056"/>
                <a:gridCol w="792088"/>
                <a:gridCol w="1008112"/>
                <a:gridCol w="778396"/>
              </a:tblGrid>
              <a:tr h="647700">
                <a:tc>
                  <a:txBody>
                    <a:bodyPr/>
                    <a:lstStyle/>
                    <a:p>
                      <a:pPr algn="ctr"/>
                      <a:r>
                        <a:rPr lang="en-US" sz="1200" b="1" dirty="0" smtClean="0">
                          <a:solidFill>
                            <a:schemeClr val="tx1"/>
                          </a:solidFill>
                          <a:latin typeface="Arial" panose="020B0604020202020204" pitchFamily="34" charset="0"/>
                          <a:cs typeface="Arial" panose="020B0604020202020204" pitchFamily="34" charset="0"/>
                        </a:rPr>
                        <a:t>Transect/</a:t>
                      </a:r>
                    </a:p>
                    <a:p>
                      <a:pPr algn="ctr"/>
                      <a:r>
                        <a:rPr lang="en-US" sz="1200" b="1" dirty="0" smtClean="0">
                          <a:solidFill>
                            <a:schemeClr val="tx1"/>
                          </a:solidFill>
                          <a:latin typeface="Arial" panose="020B0604020202020204" pitchFamily="34" charset="0"/>
                          <a:cs typeface="Arial" panose="020B0604020202020204" pitchFamily="34" charset="0"/>
                        </a:rPr>
                        <a:t>depth</a:t>
                      </a:r>
                      <a:r>
                        <a:rPr lang="ru-RU" sz="1200" b="1" dirty="0" smtClean="0">
                          <a:solidFill>
                            <a:schemeClr val="tx1"/>
                          </a:solidFill>
                          <a:latin typeface="Arial" panose="020B0604020202020204" pitchFamily="34" charset="0"/>
                          <a:cs typeface="Arial" panose="020B0604020202020204" pitchFamily="34" charset="0"/>
                        </a:rPr>
                        <a:t>,</a:t>
                      </a:r>
                      <a:r>
                        <a:rPr lang="ru-RU" sz="1200" b="1" baseline="0" dirty="0" smtClean="0">
                          <a:solidFill>
                            <a:schemeClr val="tx1"/>
                          </a:solidFill>
                          <a:latin typeface="Arial" panose="020B0604020202020204" pitchFamily="34" charset="0"/>
                          <a:cs typeface="Arial" panose="020B0604020202020204" pitchFamily="34" charset="0"/>
                        </a:rPr>
                        <a:t> </a:t>
                      </a:r>
                      <a:r>
                        <a:rPr lang="en-US" sz="1200" b="1" baseline="0" dirty="0" smtClean="0">
                          <a:solidFill>
                            <a:schemeClr val="tx1"/>
                          </a:solidFill>
                          <a:latin typeface="Arial" panose="020B0604020202020204" pitchFamily="34" charset="0"/>
                          <a:cs typeface="Arial" panose="020B0604020202020204" pitchFamily="34" charset="0"/>
                        </a:rPr>
                        <a:t>m</a:t>
                      </a:r>
                      <a:endParaRPr lang="ru-RU" sz="1200" b="1" dirty="0">
                        <a:solidFill>
                          <a:schemeClr val="tx1"/>
                        </a:solidFill>
                        <a:latin typeface="Arial" panose="020B0604020202020204" pitchFamily="34" charset="0"/>
                        <a:cs typeface="Arial" panose="020B0604020202020204" pitchFamily="34" charset="0"/>
                      </a:endParaRPr>
                    </a:p>
                  </a:txBody>
                  <a:tcPr marT="49530" marB="4953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sz="1300" b="1" dirty="0" smtClean="0">
                          <a:solidFill>
                            <a:schemeClr val="tx1"/>
                          </a:solidFill>
                          <a:latin typeface="Arial" panose="020B0604020202020204" pitchFamily="34" charset="0"/>
                          <a:cs typeface="Arial" panose="020B0604020202020204" pitchFamily="34" charset="0"/>
                        </a:rPr>
                        <a:t>R</a:t>
                      </a:r>
                    </a:p>
                    <a:p>
                      <a:pPr algn="ctr"/>
                      <a:r>
                        <a:rPr lang="en-US" sz="1300" b="1" dirty="0" smtClean="0">
                          <a:solidFill>
                            <a:schemeClr val="tx1"/>
                          </a:solidFill>
                          <a:latin typeface="Arial" panose="020B0604020202020204" pitchFamily="34" charset="0"/>
                          <a:cs typeface="Arial" panose="020B0604020202020204" pitchFamily="34" charset="0"/>
                        </a:rPr>
                        <a:t>(N)</a:t>
                      </a:r>
                      <a:endParaRPr lang="ru-RU" sz="1300" b="1" dirty="0">
                        <a:solidFill>
                          <a:schemeClr val="tx1"/>
                        </a:solidFill>
                        <a:latin typeface="Arial" panose="020B0604020202020204" pitchFamily="34" charset="0"/>
                        <a:cs typeface="Arial" panose="020B0604020202020204" pitchFamily="34" charset="0"/>
                      </a:endParaRPr>
                    </a:p>
                  </a:txBody>
                  <a:tcPr marT="49530" marB="4953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sz="1200" b="1" dirty="0" smtClean="0">
                          <a:solidFill>
                            <a:schemeClr val="tx1"/>
                          </a:solidFill>
                          <a:latin typeface="Arial" panose="020B0604020202020204" pitchFamily="34" charset="0"/>
                          <a:cs typeface="Arial" panose="020B0604020202020204" pitchFamily="34" charset="0"/>
                        </a:rPr>
                        <a:t>BS</a:t>
                      </a:r>
                    </a:p>
                    <a:p>
                      <a:pPr algn="ctr"/>
                      <a:r>
                        <a:rPr lang="en-US" sz="1200" b="1" dirty="0" smtClean="0">
                          <a:solidFill>
                            <a:schemeClr val="tx1"/>
                          </a:solidFill>
                          <a:latin typeface="Arial" panose="020B0604020202020204" pitchFamily="34" charset="0"/>
                          <a:cs typeface="Arial" panose="020B0604020202020204" pitchFamily="34" charset="0"/>
                        </a:rPr>
                        <a:t>(S)</a:t>
                      </a:r>
                      <a:endParaRPr lang="ru-RU" sz="1200" b="1" dirty="0">
                        <a:solidFill>
                          <a:schemeClr val="tx1"/>
                        </a:solidFill>
                        <a:latin typeface="Arial" panose="020B0604020202020204" pitchFamily="34" charset="0"/>
                        <a:cs typeface="Arial" panose="020B0604020202020204" pitchFamily="34" charset="0"/>
                      </a:endParaRPr>
                    </a:p>
                  </a:txBody>
                  <a:tcPr marT="49530" marB="4953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sz="1200" b="1" dirty="0" smtClean="0">
                          <a:solidFill>
                            <a:schemeClr val="tx1"/>
                          </a:solidFill>
                          <a:latin typeface="Arial" panose="020B0604020202020204" pitchFamily="34" charset="0"/>
                          <a:cs typeface="Arial" panose="020B0604020202020204" pitchFamily="34" charset="0"/>
                        </a:rPr>
                        <a:t>BN</a:t>
                      </a:r>
                    </a:p>
                    <a:p>
                      <a:pPr algn="ctr"/>
                      <a:r>
                        <a:rPr lang="en-US" sz="1200" b="1" dirty="0" smtClean="0">
                          <a:solidFill>
                            <a:schemeClr val="tx1"/>
                          </a:solidFill>
                          <a:latin typeface="Arial" panose="020B0604020202020204" pitchFamily="34" charset="0"/>
                          <a:cs typeface="Arial" panose="020B0604020202020204" pitchFamily="34" charset="0"/>
                        </a:rPr>
                        <a:t>(N)</a:t>
                      </a:r>
                      <a:endParaRPr lang="ru-RU" sz="1200" b="1" dirty="0">
                        <a:solidFill>
                          <a:schemeClr val="tx1"/>
                        </a:solidFill>
                        <a:latin typeface="Arial" panose="020B0604020202020204" pitchFamily="34" charset="0"/>
                        <a:cs typeface="Arial" panose="020B0604020202020204" pitchFamily="34" charset="0"/>
                      </a:endParaRPr>
                    </a:p>
                  </a:txBody>
                  <a:tcPr marT="49530" marB="4953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sz="1200" b="1" dirty="0" smtClean="0">
                          <a:solidFill>
                            <a:schemeClr val="tx1"/>
                          </a:solidFill>
                          <a:latin typeface="Arial" panose="020B0604020202020204" pitchFamily="34" charset="0"/>
                          <a:cs typeface="Arial" panose="020B0604020202020204" pitchFamily="34" charset="0"/>
                        </a:rPr>
                        <a:t>SS</a:t>
                      </a:r>
                    </a:p>
                    <a:p>
                      <a:pPr algn="ctr"/>
                      <a:r>
                        <a:rPr lang="en-US" sz="1200" b="1" dirty="0" smtClean="0">
                          <a:solidFill>
                            <a:schemeClr val="tx1"/>
                          </a:solidFill>
                          <a:latin typeface="Arial" panose="020B0604020202020204" pitchFamily="34" charset="0"/>
                          <a:cs typeface="Arial" panose="020B0604020202020204" pitchFamily="34" charset="0"/>
                        </a:rPr>
                        <a:t>(S)</a:t>
                      </a:r>
                      <a:endParaRPr lang="ru-RU" sz="1200" b="1" dirty="0">
                        <a:solidFill>
                          <a:schemeClr val="tx1"/>
                        </a:solidFill>
                        <a:latin typeface="Arial" panose="020B0604020202020204" pitchFamily="34" charset="0"/>
                        <a:cs typeface="Arial" panose="020B0604020202020204" pitchFamily="34" charset="0"/>
                      </a:endParaRPr>
                    </a:p>
                  </a:txBody>
                  <a:tcPr marT="49530" marB="4953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sz="1200" b="1" dirty="0" smtClean="0">
                          <a:solidFill>
                            <a:schemeClr val="tx1"/>
                          </a:solidFill>
                          <a:latin typeface="Arial" panose="020B0604020202020204" pitchFamily="34" charset="0"/>
                          <a:cs typeface="Arial" panose="020B0604020202020204" pitchFamily="34" charset="0"/>
                        </a:rPr>
                        <a:t>SN</a:t>
                      </a:r>
                    </a:p>
                    <a:p>
                      <a:pPr algn="ctr"/>
                      <a:r>
                        <a:rPr lang="en-US" sz="1200" b="1" dirty="0" smtClean="0">
                          <a:solidFill>
                            <a:schemeClr val="tx1"/>
                          </a:solidFill>
                          <a:latin typeface="Arial" panose="020B0604020202020204" pitchFamily="34" charset="0"/>
                          <a:cs typeface="Arial" panose="020B0604020202020204" pitchFamily="34" charset="0"/>
                        </a:rPr>
                        <a:t>(N)</a:t>
                      </a:r>
                      <a:endParaRPr lang="ru-RU" sz="1200" b="1" dirty="0">
                        <a:solidFill>
                          <a:schemeClr val="tx1"/>
                        </a:solidFill>
                        <a:latin typeface="Arial" panose="020B0604020202020204" pitchFamily="34" charset="0"/>
                        <a:cs typeface="Arial" panose="020B0604020202020204" pitchFamily="34" charset="0"/>
                      </a:endParaRPr>
                    </a:p>
                  </a:txBody>
                  <a:tcPr marT="49530" marB="4953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sz="1200" b="1" dirty="0" err="1" smtClean="0">
                          <a:solidFill>
                            <a:schemeClr val="tx1"/>
                          </a:solidFill>
                          <a:latin typeface="Arial" panose="020B0604020202020204" pitchFamily="34" charset="0"/>
                          <a:cs typeface="Arial" panose="020B0604020202020204" pitchFamily="34" charset="0"/>
                        </a:rPr>
                        <a:t>MidN</a:t>
                      </a:r>
                      <a:r>
                        <a:rPr lang="en-US" sz="1200" b="1" dirty="0" smtClean="0">
                          <a:solidFill>
                            <a:schemeClr val="tx1"/>
                          </a:solidFill>
                          <a:latin typeface="Arial" panose="020B0604020202020204" pitchFamily="34" charset="0"/>
                          <a:cs typeface="Arial" panose="020B0604020202020204" pitchFamily="34" charset="0"/>
                        </a:rPr>
                        <a:t> (N)</a:t>
                      </a:r>
                      <a:endParaRPr lang="ru-RU" sz="1200" b="1" dirty="0">
                        <a:solidFill>
                          <a:schemeClr val="tx1"/>
                        </a:solidFill>
                        <a:latin typeface="Arial" panose="020B0604020202020204" pitchFamily="34" charset="0"/>
                        <a:cs typeface="Arial" panose="020B0604020202020204" pitchFamily="34" charset="0"/>
                      </a:endParaRPr>
                    </a:p>
                  </a:txBody>
                  <a:tcPr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sz="1200" b="1" dirty="0" err="1" smtClean="0">
                          <a:solidFill>
                            <a:schemeClr val="tx1"/>
                          </a:solidFill>
                          <a:latin typeface="Arial" panose="020B0604020202020204" pitchFamily="34" charset="0"/>
                          <a:cs typeface="Arial" panose="020B0604020202020204" pitchFamily="34" charset="0"/>
                        </a:rPr>
                        <a:t>MoS</a:t>
                      </a:r>
                      <a:r>
                        <a:rPr lang="en-US" sz="1200" b="1" dirty="0" smtClean="0">
                          <a:solidFill>
                            <a:schemeClr val="tx1"/>
                          </a:solidFill>
                          <a:latin typeface="Arial" panose="020B0604020202020204" pitchFamily="34" charset="0"/>
                          <a:cs typeface="Arial" panose="020B0604020202020204" pitchFamily="34" charset="0"/>
                        </a:rPr>
                        <a:t> </a:t>
                      </a:r>
                    </a:p>
                    <a:p>
                      <a:pPr algn="ctr"/>
                      <a:r>
                        <a:rPr lang="en-US" sz="1200" b="1" dirty="0" smtClean="0">
                          <a:solidFill>
                            <a:schemeClr val="tx1"/>
                          </a:solidFill>
                          <a:latin typeface="Arial" panose="020B0604020202020204" pitchFamily="34" charset="0"/>
                          <a:cs typeface="Arial" panose="020B0604020202020204" pitchFamily="34" charset="0"/>
                        </a:rPr>
                        <a:t>(S)</a:t>
                      </a:r>
                      <a:endParaRPr lang="ru-RU" sz="1200" b="1" dirty="0">
                        <a:solidFill>
                          <a:schemeClr val="tx1"/>
                        </a:solidFill>
                        <a:latin typeface="Arial" panose="020B0604020202020204" pitchFamily="34" charset="0"/>
                        <a:cs typeface="Arial" panose="020B0604020202020204" pitchFamily="34" charset="0"/>
                      </a:endParaRPr>
                    </a:p>
                  </a:txBody>
                  <a:tcPr marT="49530" marB="4953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sz="1200" b="1" dirty="0" err="1" smtClean="0">
                          <a:solidFill>
                            <a:schemeClr val="tx1"/>
                          </a:solidFill>
                          <a:latin typeface="Arial" panose="020B0604020202020204" pitchFamily="34" charset="0"/>
                          <a:cs typeface="Arial" panose="020B0604020202020204" pitchFamily="34" charset="0"/>
                        </a:rPr>
                        <a:t>MoN</a:t>
                      </a:r>
                      <a:r>
                        <a:rPr lang="en-US" sz="1200" b="1" dirty="0" smtClean="0">
                          <a:solidFill>
                            <a:schemeClr val="tx1"/>
                          </a:solidFill>
                          <a:latin typeface="Arial" panose="020B0604020202020204" pitchFamily="34" charset="0"/>
                          <a:cs typeface="Arial" panose="020B0604020202020204" pitchFamily="34" charset="0"/>
                        </a:rPr>
                        <a:t> </a:t>
                      </a:r>
                    </a:p>
                    <a:p>
                      <a:pPr algn="ctr"/>
                      <a:r>
                        <a:rPr lang="en-US" sz="1200" b="1" dirty="0" smtClean="0">
                          <a:solidFill>
                            <a:schemeClr val="tx1"/>
                          </a:solidFill>
                          <a:latin typeface="Arial" panose="020B0604020202020204" pitchFamily="34" charset="0"/>
                          <a:cs typeface="Arial" panose="020B0604020202020204" pitchFamily="34" charset="0"/>
                        </a:rPr>
                        <a:t>(N)</a:t>
                      </a:r>
                      <a:endParaRPr lang="ru-RU" sz="1200" b="1" dirty="0">
                        <a:solidFill>
                          <a:schemeClr val="tx1"/>
                        </a:solidFill>
                        <a:latin typeface="Arial" panose="020B0604020202020204" pitchFamily="34" charset="0"/>
                        <a:cs typeface="Arial" panose="020B0604020202020204" pitchFamily="34" charset="0"/>
                      </a:endParaRPr>
                    </a:p>
                  </a:txBody>
                  <a:tcPr marT="49530" marB="4953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r h="290788">
                <a:tc>
                  <a:txBody>
                    <a:bodyPr/>
                    <a:lstStyle/>
                    <a:p>
                      <a:pPr algn="ctr"/>
                      <a:r>
                        <a:rPr lang="en-US" sz="1200" b="1" dirty="0" smtClean="0">
                          <a:solidFill>
                            <a:schemeClr val="tx1"/>
                          </a:solidFill>
                          <a:latin typeface="Arial" panose="020B0604020202020204" pitchFamily="34" charset="0"/>
                          <a:cs typeface="Arial" panose="020B0604020202020204" pitchFamily="34" charset="0"/>
                        </a:rPr>
                        <a:t>+2</a:t>
                      </a:r>
                      <a:endParaRPr lang="ru-RU" sz="1200" b="1" dirty="0">
                        <a:solidFill>
                          <a:schemeClr val="tx1"/>
                        </a:solidFill>
                        <a:latin typeface="Arial" panose="020B0604020202020204" pitchFamily="34" charset="0"/>
                        <a:cs typeface="Arial" panose="020B0604020202020204" pitchFamily="34" charset="0"/>
                      </a:endParaRPr>
                    </a:p>
                  </a:txBody>
                  <a:tcPr marT="49530" marB="4953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ru-RU" sz="1200" b="1" dirty="0">
                        <a:latin typeface="Arial" panose="020B0604020202020204" pitchFamily="34" charset="0"/>
                        <a:cs typeface="Arial" panose="020B0604020202020204" pitchFamily="34" charset="0"/>
                      </a:endParaRPr>
                    </a:p>
                  </a:txBody>
                  <a:tcPr marT="49530" marB="4953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200" b="1" dirty="0" smtClean="0">
                          <a:latin typeface="Arial" panose="020B0604020202020204" pitchFamily="34" charset="0"/>
                          <a:cs typeface="Arial" panose="020B0604020202020204" pitchFamily="34" charset="0"/>
                        </a:rPr>
                        <a:t>05, 09</a:t>
                      </a:r>
                      <a:endParaRPr lang="ru-RU" sz="1200" b="1" dirty="0">
                        <a:latin typeface="Arial" panose="020B0604020202020204" pitchFamily="34" charset="0"/>
                        <a:cs typeface="Arial" panose="020B0604020202020204" pitchFamily="34" charset="0"/>
                      </a:endParaRPr>
                    </a:p>
                  </a:txBody>
                  <a:tcPr marT="49530" marB="4953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l"/>
                      <a:r>
                        <a:rPr lang="en-US" sz="1200" b="0" i="1" dirty="0" smtClean="0">
                          <a:latin typeface="Arial" panose="020B0604020202020204" pitchFamily="34" charset="0"/>
                          <a:cs typeface="Arial" panose="020B0604020202020204" pitchFamily="34" charset="0"/>
                        </a:rPr>
                        <a:t>05</a:t>
                      </a:r>
                      <a:r>
                        <a:rPr lang="en-US" sz="1200" b="1" dirty="0" smtClean="0">
                          <a:latin typeface="Arial" panose="020B0604020202020204" pitchFamily="34" charset="0"/>
                          <a:cs typeface="Arial" panose="020B0604020202020204" pitchFamily="34" charset="0"/>
                        </a:rPr>
                        <a:t>, 09</a:t>
                      </a:r>
                      <a:endParaRPr lang="ru-RU" sz="1200" b="1" dirty="0">
                        <a:latin typeface="Arial" panose="020B0604020202020204" pitchFamily="34" charset="0"/>
                        <a:cs typeface="Arial" panose="020B0604020202020204" pitchFamily="34" charset="0"/>
                      </a:endParaRPr>
                    </a:p>
                  </a:txBody>
                  <a:tcPr marT="49530" marB="4953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l"/>
                      <a:endParaRPr lang="ru-RU" sz="1200" b="1" dirty="0">
                        <a:latin typeface="Arial" panose="020B0604020202020204" pitchFamily="34" charset="0"/>
                        <a:cs typeface="Arial" panose="020B0604020202020204" pitchFamily="34" charset="0"/>
                      </a:endParaRPr>
                    </a:p>
                  </a:txBody>
                  <a:tcPr marT="49530" marB="4953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l"/>
                      <a:r>
                        <a:rPr lang="en-US" sz="1200" b="1" dirty="0" smtClean="0">
                          <a:latin typeface="Arial" panose="020B0604020202020204" pitchFamily="34" charset="0"/>
                          <a:cs typeface="Arial" panose="020B0604020202020204" pitchFamily="34" charset="0"/>
                        </a:rPr>
                        <a:t>10</a:t>
                      </a:r>
                      <a:endParaRPr lang="ru-RU" sz="1200" b="1" dirty="0">
                        <a:latin typeface="Arial" panose="020B0604020202020204" pitchFamily="34" charset="0"/>
                        <a:cs typeface="Arial" panose="020B0604020202020204" pitchFamily="34" charset="0"/>
                      </a:endParaRPr>
                    </a:p>
                  </a:txBody>
                  <a:tcPr marT="49530" marB="4953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l"/>
                      <a:r>
                        <a:rPr lang="en-US" sz="1200" b="0" i="1" dirty="0" smtClean="0">
                          <a:latin typeface="Arial" panose="020B0604020202020204" pitchFamily="34" charset="0"/>
                          <a:cs typeface="Arial" panose="020B0604020202020204" pitchFamily="34" charset="0"/>
                        </a:rPr>
                        <a:t>04</a:t>
                      </a:r>
                      <a:r>
                        <a:rPr lang="en-US" sz="1200" b="1" dirty="0" smtClean="0">
                          <a:latin typeface="Arial" panose="020B0604020202020204" pitchFamily="34" charset="0"/>
                          <a:cs typeface="Arial" panose="020B0604020202020204" pitchFamily="34" charset="0"/>
                        </a:rPr>
                        <a:t>,</a:t>
                      </a:r>
                      <a:r>
                        <a:rPr lang="en-US" sz="1200" b="1" baseline="0" dirty="0" smtClean="0">
                          <a:latin typeface="Arial" panose="020B0604020202020204" pitchFamily="34" charset="0"/>
                          <a:cs typeface="Arial" panose="020B0604020202020204" pitchFamily="34" charset="0"/>
                        </a:rPr>
                        <a:t> 09</a:t>
                      </a:r>
                      <a:endParaRPr lang="ru-RU" sz="1200" b="1" dirty="0">
                        <a:latin typeface="Arial" panose="020B0604020202020204" pitchFamily="34" charset="0"/>
                        <a:cs typeface="Arial" panose="020B0604020202020204" pitchFamily="34" charset="0"/>
                      </a:endParaRPr>
                    </a:p>
                  </a:txBody>
                  <a:tcPr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a:endParaRPr lang="ru-RU" sz="1200" b="1" dirty="0">
                        <a:latin typeface="Arial" panose="020B0604020202020204" pitchFamily="34" charset="0"/>
                        <a:cs typeface="Arial" panose="020B0604020202020204" pitchFamily="34" charset="0"/>
                      </a:endParaRPr>
                    </a:p>
                  </a:txBody>
                  <a:tcPr marT="49530" marB="4953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200" b="0" i="1" dirty="0" smtClean="0">
                          <a:latin typeface="Arial" panose="020B0604020202020204" pitchFamily="34" charset="0"/>
                          <a:cs typeface="Arial" panose="020B0604020202020204" pitchFamily="34" charset="0"/>
                        </a:rPr>
                        <a:t>04</a:t>
                      </a:r>
                      <a:r>
                        <a:rPr lang="en-US" sz="1200" b="1" dirty="0" smtClean="0">
                          <a:latin typeface="Arial" panose="020B0604020202020204" pitchFamily="34" charset="0"/>
                          <a:cs typeface="Arial" panose="020B0604020202020204" pitchFamily="34" charset="0"/>
                        </a:rPr>
                        <a:t>, 10</a:t>
                      </a:r>
                      <a:endParaRPr lang="ru-RU" sz="1200" b="1" dirty="0">
                        <a:latin typeface="Arial" panose="020B0604020202020204" pitchFamily="34" charset="0"/>
                        <a:cs typeface="Arial" panose="020B0604020202020204" pitchFamily="34" charset="0"/>
                      </a:endParaRPr>
                    </a:p>
                  </a:txBody>
                  <a:tcPr marT="49530" marB="4953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20710">
                <a:tc>
                  <a:txBody>
                    <a:bodyPr/>
                    <a:lstStyle/>
                    <a:p>
                      <a:pPr algn="ctr"/>
                      <a:r>
                        <a:rPr lang="en-US" sz="1200" b="1" dirty="0" smtClean="0">
                          <a:solidFill>
                            <a:schemeClr val="tx1"/>
                          </a:solidFill>
                          <a:latin typeface="Arial" panose="020B0604020202020204" pitchFamily="34" charset="0"/>
                          <a:cs typeface="Arial" panose="020B0604020202020204" pitchFamily="34" charset="0"/>
                        </a:rPr>
                        <a:t>+1.5</a:t>
                      </a:r>
                      <a:endParaRPr lang="ru-RU" sz="1200" b="1" dirty="0">
                        <a:solidFill>
                          <a:schemeClr val="tx1"/>
                        </a:solidFill>
                        <a:latin typeface="Arial" panose="020B0604020202020204" pitchFamily="34" charset="0"/>
                        <a:cs typeface="Arial" panose="020B0604020202020204" pitchFamily="34" charset="0"/>
                      </a:endParaRPr>
                    </a:p>
                  </a:txBody>
                  <a:tcPr marT="49530" marB="4953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ru-RU" sz="1200" b="1" dirty="0">
                        <a:latin typeface="Arial" panose="020B0604020202020204" pitchFamily="34" charset="0"/>
                        <a:cs typeface="Arial" panose="020B0604020202020204" pitchFamily="34" charset="0"/>
                      </a:endParaRPr>
                    </a:p>
                  </a:txBody>
                  <a:tcPr marT="49530" marB="4953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200" b="0" i="0" dirty="0" smtClean="0">
                          <a:solidFill>
                            <a:srgbClr val="FF0000"/>
                          </a:solidFill>
                          <a:latin typeface="Arial" panose="020B0604020202020204" pitchFamily="34" charset="0"/>
                          <a:cs typeface="Arial" panose="020B0604020202020204" pitchFamily="34" charset="0"/>
                        </a:rPr>
                        <a:t>03</a:t>
                      </a:r>
                      <a:r>
                        <a:rPr lang="en-US" sz="1200" b="1" dirty="0" smtClean="0">
                          <a:solidFill>
                            <a:srgbClr val="FF0000"/>
                          </a:solidFill>
                          <a:latin typeface="Arial" panose="020B0604020202020204" pitchFamily="34" charset="0"/>
                          <a:cs typeface="Arial" panose="020B0604020202020204" pitchFamily="34" charset="0"/>
                        </a:rPr>
                        <a:t>*</a:t>
                      </a:r>
                      <a:r>
                        <a:rPr lang="en-US" sz="1200" b="1" dirty="0" smtClean="0">
                          <a:latin typeface="Arial" panose="020B0604020202020204" pitchFamily="34" charset="0"/>
                          <a:cs typeface="Arial" panose="020B0604020202020204" pitchFamily="34" charset="0"/>
                        </a:rPr>
                        <a:t>, </a:t>
                      </a:r>
                      <a:r>
                        <a:rPr lang="en-US" sz="1200" b="0" i="1" dirty="0" smtClean="0">
                          <a:latin typeface="Arial" panose="020B0604020202020204" pitchFamily="34" charset="0"/>
                          <a:cs typeface="Arial" panose="020B0604020202020204" pitchFamily="34" charset="0"/>
                        </a:rPr>
                        <a:t>04</a:t>
                      </a:r>
                      <a:r>
                        <a:rPr lang="en-US" sz="1200" b="1" dirty="0" smtClean="0">
                          <a:latin typeface="Arial" panose="020B0604020202020204" pitchFamily="34" charset="0"/>
                          <a:cs typeface="Arial" panose="020B0604020202020204" pitchFamily="34" charset="0"/>
                        </a:rPr>
                        <a:t>, 09</a:t>
                      </a:r>
                      <a:endParaRPr lang="ru-RU" sz="1200" b="1" dirty="0">
                        <a:latin typeface="Arial" panose="020B0604020202020204" pitchFamily="34" charset="0"/>
                        <a:cs typeface="Arial" panose="020B0604020202020204" pitchFamily="34" charset="0"/>
                      </a:endParaRPr>
                    </a:p>
                  </a:txBody>
                  <a:tcPr marT="49530" marB="4953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l"/>
                      <a:r>
                        <a:rPr lang="en-US" sz="1200" b="0" i="1" dirty="0" smtClean="0">
                          <a:latin typeface="Arial" panose="020B0604020202020204" pitchFamily="34" charset="0"/>
                          <a:cs typeface="Arial" panose="020B0604020202020204" pitchFamily="34" charset="0"/>
                        </a:rPr>
                        <a:t>05</a:t>
                      </a:r>
                      <a:r>
                        <a:rPr lang="en-US" sz="1200" b="1" dirty="0" smtClean="0">
                          <a:latin typeface="Arial" panose="020B0604020202020204" pitchFamily="34" charset="0"/>
                          <a:cs typeface="Arial" panose="020B0604020202020204" pitchFamily="34" charset="0"/>
                        </a:rPr>
                        <a:t>, 09</a:t>
                      </a:r>
                      <a:endParaRPr lang="ru-RU" sz="1200" b="1" dirty="0">
                        <a:latin typeface="Arial" panose="020B0604020202020204" pitchFamily="34" charset="0"/>
                        <a:cs typeface="Arial" panose="020B0604020202020204" pitchFamily="34" charset="0"/>
                      </a:endParaRPr>
                    </a:p>
                  </a:txBody>
                  <a:tcPr marT="49530" marB="4953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l"/>
                      <a:r>
                        <a:rPr lang="en-US" sz="1200" b="1" dirty="0" smtClean="0">
                          <a:latin typeface="Arial" panose="020B0604020202020204" pitchFamily="34" charset="0"/>
                          <a:cs typeface="Arial" panose="020B0604020202020204" pitchFamily="34" charset="0"/>
                        </a:rPr>
                        <a:t>10</a:t>
                      </a:r>
                      <a:endParaRPr lang="ru-RU" sz="1200" b="1" dirty="0">
                        <a:latin typeface="Arial" panose="020B0604020202020204" pitchFamily="34" charset="0"/>
                        <a:cs typeface="Arial" panose="020B0604020202020204" pitchFamily="34" charset="0"/>
                      </a:endParaRPr>
                    </a:p>
                  </a:txBody>
                  <a:tcPr marT="49530" marB="4953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l"/>
                      <a:r>
                        <a:rPr lang="en-US" sz="1200" b="1" dirty="0" smtClean="0">
                          <a:latin typeface="Arial" panose="020B0604020202020204" pitchFamily="34" charset="0"/>
                          <a:cs typeface="Arial" panose="020B0604020202020204" pitchFamily="34" charset="0"/>
                        </a:rPr>
                        <a:t>10</a:t>
                      </a:r>
                      <a:endParaRPr lang="ru-RU" sz="1200" b="1" dirty="0">
                        <a:latin typeface="Arial" panose="020B0604020202020204" pitchFamily="34" charset="0"/>
                        <a:cs typeface="Arial" panose="020B0604020202020204" pitchFamily="34" charset="0"/>
                      </a:endParaRPr>
                    </a:p>
                  </a:txBody>
                  <a:tcPr marT="49530" marB="4953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l"/>
                      <a:r>
                        <a:rPr lang="en-US" sz="1200" b="0" i="1" dirty="0" smtClean="0">
                          <a:latin typeface="Arial" panose="020B0604020202020204" pitchFamily="34" charset="0"/>
                          <a:cs typeface="Arial" panose="020B0604020202020204" pitchFamily="34" charset="0"/>
                        </a:rPr>
                        <a:t>04</a:t>
                      </a:r>
                      <a:r>
                        <a:rPr lang="en-US" sz="1200" b="1" dirty="0" smtClean="0">
                          <a:latin typeface="Arial" panose="020B0604020202020204" pitchFamily="34" charset="0"/>
                          <a:cs typeface="Arial" panose="020B0604020202020204" pitchFamily="34" charset="0"/>
                        </a:rPr>
                        <a:t>,</a:t>
                      </a:r>
                      <a:r>
                        <a:rPr lang="en-US" sz="1200" b="1" baseline="0" dirty="0" smtClean="0">
                          <a:latin typeface="Arial" panose="020B0604020202020204" pitchFamily="34" charset="0"/>
                          <a:cs typeface="Arial" panose="020B0604020202020204" pitchFamily="34" charset="0"/>
                        </a:rPr>
                        <a:t> 09</a:t>
                      </a:r>
                      <a:endParaRPr lang="ru-RU" sz="1200" b="1" dirty="0">
                        <a:latin typeface="Arial" panose="020B0604020202020204" pitchFamily="34" charset="0"/>
                        <a:cs typeface="Arial" panose="020B0604020202020204" pitchFamily="34" charset="0"/>
                      </a:endParaRPr>
                    </a:p>
                  </a:txBody>
                  <a:tcPr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a:r>
                        <a:rPr lang="en-US" sz="1200" b="0" i="1" dirty="0" smtClean="0">
                          <a:latin typeface="Arial" panose="020B0604020202020204" pitchFamily="34" charset="0"/>
                          <a:cs typeface="Arial" panose="020B0604020202020204" pitchFamily="34" charset="0"/>
                        </a:rPr>
                        <a:t>04</a:t>
                      </a:r>
                      <a:r>
                        <a:rPr lang="en-US" sz="1200" b="1" dirty="0" smtClean="0">
                          <a:latin typeface="Arial" panose="020B0604020202020204" pitchFamily="34" charset="0"/>
                          <a:cs typeface="Arial" panose="020B0604020202020204" pitchFamily="34" charset="0"/>
                        </a:rPr>
                        <a:t>,</a:t>
                      </a:r>
                      <a:r>
                        <a:rPr lang="en-US" sz="1200" b="1" baseline="0" dirty="0" smtClean="0">
                          <a:latin typeface="Arial" panose="020B0604020202020204" pitchFamily="34" charset="0"/>
                          <a:cs typeface="Arial" panose="020B0604020202020204" pitchFamily="34" charset="0"/>
                        </a:rPr>
                        <a:t> 09</a:t>
                      </a:r>
                      <a:endParaRPr lang="ru-RU" sz="1200" b="1" dirty="0">
                        <a:latin typeface="Arial" panose="020B0604020202020204" pitchFamily="34" charset="0"/>
                        <a:cs typeface="Arial" panose="020B0604020202020204" pitchFamily="34" charset="0"/>
                      </a:endParaRPr>
                    </a:p>
                  </a:txBody>
                  <a:tcPr marT="49530" marB="4953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a:r>
                        <a:rPr lang="en-US" sz="1200" b="0" i="1" dirty="0" smtClean="0">
                          <a:latin typeface="Arial" panose="020B0604020202020204" pitchFamily="34" charset="0"/>
                          <a:cs typeface="Arial" panose="020B0604020202020204" pitchFamily="34" charset="0"/>
                        </a:rPr>
                        <a:t>04</a:t>
                      </a:r>
                      <a:r>
                        <a:rPr lang="en-US" sz="1200" b="1" dirty="0" smtClean="0">
                          <a:latin typeface="Arial" panose="020B0604020202020204" pitchFamily="34" charset="0"/>
                          <a:cs typeface="Arial" panose="020B0604020202020204" pitchFamily="34" charset="0"/>
                        </a:rPr>
                        <a:t>, 10</a:t>
                      </a:r>
                      <a:endParaRPr lang="ru-RU" sz="1200" b="1" dirty="0">
                        <a:latin typeface="Arial" panose="020B0604020202020204" pitchFamily="34" charset="0"/>
                        <a:cs typeface="Arial" panose="020B0604020202020204" pitchFamily="34" charset="0"/>
                      </a:endParaRPr>
                    </a:p>
                  </a:txBody>
                  <a:tcPr marT="49530" marB="4953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281940">
                <a:tc>
                  <a:txBody>
                    <a:bodyPr/>
                    <a:lstStyle/>
                    <a:p>
                      <a:pPr algn="ctr"/>
                      <a:r>
                        <a:rPr lang="en-US" sz="1200" b="1" dirty="0" smtClean="0">
                          <a:solidFill>
                            <a:schemeClr val="tx1"/>
                          </a:solidFill>
                          <a:latin typeface="Arial" panose="020B0604020202020204" pitchFamily="34" charset="0"/>
                          <a:cs typeface="Arial" panose="020B0604020202020204" pitchFamily="34" charset="0"/>
                        </a:rPr>
                        <a:t>+1</a:t>
                      </a:r>
                      <a:endParaRPr lang="ru-RU" sz="1200" b="1" dirty="0">
                        <a:solidFill>
                          <a:schemeClr val="tx1"/>
                        </a:solidFill>
                        <a:latin typeface="Arial" panose="020B0604020202020204" pitchFamily="34" charset="0"/>
                        <a:cs typeface="Arial" panose="020B0604020202020204" pitchFamily="34" charset="0"/>
                      </a:endParaRPr>
                    </a:p>
                  </a:txBody>
                  <a:tcPr marT="49530" marB="4953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ru-RU" sz="1200" b="1" dirty="0">
                        <a:latin typeface="Arial" panose="020B0604020202020204" pitchFamily="34" charset="0"/>
                        <a:cs typeface="Arial" panose="020B0604020202020204" pitchFamily="34" charset="0"/>
                      </a:endParaRPr>
                    </a:p>
                  </a:txBody>
                  <a:tcPr marT="49530" marB="4953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200" b="0" i="1" dirty="0" smtClean="0">
                          <a:latin typeface="Arial" panose="020B0604020202020204" pitchFamily="34" charset="0"/>
                          <a:cs typeface="Arial" panose="020B0604020202020204" pitchFamily="34" charset="0"/>
                        </a:rPr>
                        <a:t>04</a:t>
                      </a:r>
                      <a:r>
                        <a:rPr lang="en-US" sz="1200" b="1" dirty="0" smtClean="0">
                          <a:latin typeface="Arial" panose="020B0604020202020204" pitchFamily="34" charset="0"/>
                          <a:cs typeface="Arial" panose="020B0604020202020204" pitchFamily="34" charset="0"/>
                        </a:rPr>
                        <a:t>, 09</a:t>
                      </a:r>
                      <a:endParaRPr lang="ru-RU" sz="1200" b="1" dirty="0">
                        <a:latin typeface="Arial" panose="020B0604020202020204" pitchFamily="34" charset="0"/>
                        <a:cs typeface="Arial" panose="020B0604020202020204" pitchFamily="34" charset="0"/>
                      </a:endParaRPr>
                    </a:p>
                  </a:txBody>
                  <a:tcPr marT="49530" marB="4953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l"/>
                      <a:r>
                        <a:rPr lang="en-US" sz="1200" b="0" i="1" dirty="0" smtClean="0">
                          <a:latin typeface="Arial" panose="020B0604020202020204" pitchFamily="34" charset="0"/>
                          <a:cs typeface="Arial" panose="020B0604020202020204" pitchFamily="34" charset="0"/>
                        </a:rPr>
                        <a:t>05</a:t>
                      </a:r>
                      <a:r>
                        <a:rPr lang="en-US" sz="1200" b="1" dirty="0" smtClean="0">
                          <a:latin typeface="Arial" panose="020B0604020202020204" pitchFamily="34" charset="0"/>
                          <a:cs typeface="Arial" panose="020B0604020202020204" pitchFamily="34" charset="0"/>
                        </a:rPr>
                        <a:t>, 09</a:t>
                      </a:r>
                      <a:endParaRPr lang="ru-RU" sz="1200" b="1" dirty="0">
                        <a:latin typeface="Arial" panose="020B0604020202020204" pitchFamily="34" charset="0"/>
                        <a:cs typeface="Arial" panose="020B0604020202020204" pitchFamily="34" charset="0"/>
                      </a:endParaRPr>
                    </a:p>
                  </a:txBody>
                  <a:tcPr marT="49530" marB="4953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l"/>
                      <a:r>
                        <a:rPr lang="en-US" sz="1200" b="1" dirty="0" smtClean="0">
                          <a:latin typeface="Arial" panose="020B0604020202020204" pitchFamily="34" charset="0"/>
                          <a:cs typeface="Arial" panose="020B0604020202020204" pitchFamily="34" charset="0"/>
                        </a:rPr>
                        <a:t>10</a:t>
                      </a:r>
                      <a:endParaRPr lang="ru-RU" sz="1200" b="1" dirty="0">
                        <a:latin typeface="Arial" panose="020B0604020202020204" pitchFamily="34" charset="0"/>
                        <a:cs typeface="Arial" panose="020B0604020202020204" pitchFamily="34" charset="0"/>
                      </a:endParaRPr>
                    </a:p>
                  </a:txBody>
                  <a:tcPr marT="49530" marB="4953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l"/>
                      <a:r>
                        <a:rPr lang="en-US" sz="1200" b="1" dirty="0" smtClean="0">
                          <a:latin typeface="Arial" panose="020B0604020202020204" pitchFamily="34" charset="0"/>
                          <a:cs typeface="Arial" panose="020B0604020202020204" pitchFamily="34" charset="0"/>
                        </a:rPr>
                        <a:t>10</a:t>
                      </a:r>
                      <a:endParaRPr lang="ru-RU" sz="1200" b="1" dirty="0">
                        <a:latin typeface="Arial" panose="020B0604020202020204" pitchFamily="34" charset="0"/>
                        <a:cs typeface="Arial" panose="020B0604020202020204" pitchFamily="34" charset="0"/>
                      </a:endParaRPr>
                    </a:p>
                  </a:txBody>
                  <a:tcPr marT="49530" marB="4953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l"/>
                      <a:r>
                        <a:rPr lang="en-US" sz="1200" b="0" i="1" dirty="0" smtClean="0">
                          <a:latin typeface="Arial" panose="020B0604020202020204" pitchFamily="34" charset="0"/>
                          <a:cs typeface="Arial" panose="020B0604020202020204" pitchFamily="34" charset="0"/>
                        </a:rPr>
                        <a:t>04</a:t>
                      </a:r>
                      <a:r>
                        <a:rPr lang="en-US" sz="1200" b="1" dirty="0" smtClean="0">
                          <a:latin typeface="Arial" panose="020B0604020202020204" pitchFamily="34" charset="0"/>
                          <a:cs typeface="Arial" panose="020B0604020202020204" pitchFamily="34" charset="0"/>
                        </a:rPr>
                        <a:t>,</a:t>
                      </a:r>
                      <a:r>
                        <a:rPr lang="en-US" sz="1200" b="1" baseline="0" dirty="0" smtClean="0">
                          <a:latin typeface="Arial" panose="020B0604020202020204" pitchFamily="34" charset="0"/>
                          <a:cs typeface="Arial" panose="020B0604020202020204" pitchFamily="34" charset="0"/>
                        </a:rPr>
                        <a:t> 09</a:t>
                      </a:r>
                      <a:endParaRPr lang="ru-RU" sz="1200" b="1" dirty="0">
                        <a:latin typeface="Arial" panose="020B0604020202020204" pitchFamily="34" charset="0"/>
                        <a:cs typeface="Arial" panose="020B0604020202020204" pitchFamily="34" charset="0"/>
                      </a:endParaRPr>
                    </a:p>
                  </a:txBody>
                  <a:tcPr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a:r>
                        <a:rPr lang="en-US" sz="1200" b="0" i="1" dirty="0" smtClean="0">
                          <a:latin typeface="Arial" panose="020B0604020202020204" pitchFamily="34" charset="0"/>
                          <a:cs typeface="Arial" panose="020B0604020202020204" pitchFamily="34" charset="0"/>
                        </a:rPr>
                        <a:t>04</a:t>
                      </a:r>
                      <a:r>
                        <a:rPr lang="en-US" sz="1200" b="1" dirty="0" smtClean="0">
                          <a:latin typeface="Arial" panose="020B0604020202020204" pitchFamily="34" charset="0"/>
                          <a:cs typeface="Arial" panose="020B0604020202020204" pitchFamily="34" charset="0"/>
                        </a:rPr>
                        <a:t>,</a:t>
                      </a:r>
                      <a:r>
                        <a:rPr lang="en-US" sz="1200" b="1" baseline="0" dirty="0" smtClean="0">
                          <a:latin typeface="Arial" panose="020B0604020202020204" pitchFamily="34" charset="0"/>
                          <a:cs typeface="Arial" panose="020B0604020202020204" pitchFamily="34" charset="0"/>
                        </a:rPr>
                        <a:t> 09</a:t>
                      </a:r>
                      <a:endParaRPr lang="ru-RU" sz="1200" b="1" dirty="0">
                        <a:latin typeface="Arial" panose="020B0604020202020204" pitchFamily="34" charset="0"/>
                        <a:cs typeface="Arial" panose="020B0604020202020204" pitchFamily="34" charset="0"/>
                      </a:endParaRPr>
                    </a:p>
                  </a:txBody>
                  <a:tcPr marT="49530" marB="4953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a:r>
                        <a:rPr lang="en-US" sz="1200" b="1" dirty="0" smtClean="0">
                          <a:latin typeface="Arial" panose="020B0604020202020204" pitchFamily="34" charset="0"/>
                          <a:cs typeface="Arial" panose="020B0604020202020204" pitchFamily="34" charset="0"/>
                        </a:rPr>
                        <a:t>04, 10</a:t>
                      </a:r>
                      <a:endParaRPr lang="ru-RU" sz="1200" b="1" dirty="0">
                        <a:latin typeface="Arial" panose="020B0604020202020204" pitchFamily="34" charset="0"/>
                        <a:cs typeface="Arial" panose="020B0604020202020204" pitchFamily="34" charset="0"/>
                      </a:endParaRPr>
                    </a:p>
                  </a:txBody>
                  <a:tcPr marT="49530" marB="4953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479550">
                <a:tc>
                  <a:txBody>
                    <a:bodyPr/>
                    <a:lstStyle/>
                    <a:p>
                      <a:pPr algn="ctr"/>
                      <a:r>
                        <a:rPr lang="en-US" sz="1200" b="1" dirty="0" smtClean="0">
                          <a:solidFill>
                            <a:schemeClr val="tx1"/>
                          </a:solidFill>
                          <a:latin typeface="Arial" panose="020B0604020202020204" pitchFamily="34" charset="0"/>
                          <a:cs typeface="Arial" panose="020B0604020202020204" pitchFamily="34" charset="0"/>
                        </a:rPr>
                        <a:t>+0.5</a:t>
                      </a:r>
                      <a:endParaRPr lang="ru-RU" sz="1200" b="1" dirty="0">
                        <a:solidFill>
                          <a:schemeClr val="tx1"/>
                        </a:solidFill>
                        <a:latin typeface="Arial" panose="020B0604020202020204" pitchFamily="34" charset="0"/>
                        <a:cs typeface="Arial" panose="020B0604020202020204" pitchFamily="34" charset="0"/>
                      </a:endParaRPr>
                    </a:p>
                  </a:txBody>
                  <a:tcPr marT="49530" marB="4953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200" b="1" dirty="0" smtClean="0">
                          <a:latin typeface="Arial" panose="020B0604020202020204" pitchFamily="34" charset="0"/>
                          <a:cs typeface="Arial" panose="020B0604020202020204" pitchFamily="34" charset="0"/>
                        </a:rPr>
                        <a:t>05, 09</a:t>
                      </a:r>
                      <a:endParaRPr lang="ru-RU" sz="1200" b="1" dirty="0">
                        <a:latin typeface="Arial" panose="020B0604020202020204" pitchFamily="34" charset="0"/>
                        <a:cs typeface="Arial" panose="020B0604020202020204" pitchFamily="34" charset="0"/>
                      </a:endParaRPr>
                    </a:p>
                  </a:txBody>
                  <a:tcPr marT="49530" marB="4953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l"/>
                      <a:r>
                        <a:rPr lang="en-US" sz="1200" b="1" dirty="0" smtClean="0">
                          <a:latin typeface="Arial" panose="020B0604020202020204" pitchFamily="34" charset="0"/>
                          <a:cs typeface="Arial" panose="020B0604020202020204" pitchFamily="34" charset="0"/>
                        </a:rPr>
                        <a:t>04*, 09, 10, 12*, 18*</a:t>
                      </a:r>
                      <a:endParaRPr lang="ru-RU" sz="1200" b="1" dirty="0">
                        <a:latin typeface="Arial" panose="020B0604020202020204" pitchFamily="34" charset="0"/>
                        <a:cs typeface="Arial" panose="020B0604020202020204" pitchFamily="34" charset="0"/>
                      </a:endParaRPr>
                    </a:p>
                  </a:txBody>
                  <a:tcPr marT="49530" marB="4953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lang="en-US" sz="1200" b="0" i="1" dirty="0" smtClean="0">
                          <a:latin typeface="Arial" panose="020B0604020202020204" pitchFamily="34" charset="0"/>
                          <a:cs typeface="Arial" panose="020B0604020202020204" pitchFamily="34" charset="0"/>
                        </a:rPr>
                        <a:t>05</a:t>
                      </a:r>
                      <a:r>
                        <a:rPr lang="en-US" sz="1200" b="1" dirty="0" smtClean="0">
                          <a:latin typeface="Arial" panose="020B0604020202020204" pitchFamily="34" charset="0"/>
                          <a:cs typeface="Arial" panose="020B0604020202020204" pitchFamily="34" charset="0"/>
                        </a:rPr>
                        <a:t>, 09</a:t>
                      </a:r>
                      <a:endParaRPr lang="ru-RU" sz="1200" b="1" dirty="0">
                        <a:latin typeface="Arial" panose="020B0604020202020204" pitchFamily="34" charset="0"/>
                        <a:cs typeface="Arial" panose="020B0604020202020204" pitchFamily="34" charset="0"/>
                      </a:endParaRPr>
                    </a:p>
                  </a:txBody>
                  <a:tcPr marT="49530" marB="4953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lang="en-US" sz="1200" b="1" dirty="0" smtClean="0">
                          <a:latin typeface="Arial" panose="020B0604020202020204" pitchFamily="34" charset="0"/>
                          <a:cs typeface="Arial" panose="020B0604020202020204" pitchFamily="34" charset="0"/>
                        </a:rPr>
                        <a:t>05, 10</a:t>
                      </a:r>
                      <a:endParaRPr lang="ru-RU" sz="1200" b="1" dirty="0">
                        <a:latin typeface="Arial" panose="020B0604020202020204" pitchFamily="34" charset="0"/>
                        <a:cs typeface="Arial" panose="020B0604020202020204" pitchFamily="34" charset="0"/>
                      </a:endParaRPr>
                    </a:p>
                  </a:txBody>
                  <a:tcPr marT="49530" marB="4953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lang="en-US" sz="1200" b="1" dirty="0" smtClean="0">
                          <a:latin typeface="Arial" panose="020B0604020202020204" pitchFamily="34" charset="0"/>
                          <a:cs typeface="Arial" panose="020B0604020202020204" pitchFamily="34" charset="0"/>
                        </a:rPr>
                        <a:t>10</a:t>
                      </a:r>
                      <a:endParaRPr lang="ru-RU" sz="1200" b="1" dirty="0">
                        <a:latin typeface="Arial" panose="020B0604020202020204" pitchFamily="34" charset="0"/>
                        <a:cs typeface="Arial" panose="020B0604020202020204" pitchFamily="34" charset="0"/>
                      </a:endParaRPr>
                    </a:p>
                  </a:txBody>
                  <a:tcPr marT="49530" marB="4953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lang="en-US" sz="1200" b="0" i="1" dirty="0" smtClean="0">
                          <a:latin typeface="Arial" panose="020B0604020202020204" pitchFamily="34" charset="0"/>
                          <a:cs typeface="Arial" panose="020B0604020202020204" pitchFamily="34" charset="0"/>
                        </a:rPr>
                        <a:t>04</a:t>
                      </a:r>
                      <a:r>
                        <a:rPr lang="en-US" sz="1200" b="1" dirty="0" smtClean="0">
                          <a:latin typeface="Arial" panose="020B0604020202020204" pitchFamily="34" charset="0"/>
                          <a:cs typeface="Arial" panose="020B0604020202020204" pitchFamily="34" charset="0"/>
                        </a:rPr>
                        <a:t>,</a:t>
                      </a:r>
                      <a:r>
                        <a:rPr lang="en-US" sz="1200" b="1" baseline="0" dirty="0" smtClean="0">
                          <a:latin typeface="Arial" panose="020B0604020202020204" pitchFamily="34" charset="0"/>
                          <a:cs typeface="Arial" panose="020B0604020202020204" pitchFamily="34" charset="0"/>
                        </a:rPr>
                        <a:t> 09, 12*, 18* </a:t>
                      </a:r>
                      <a:endParaRPr lang="ru-RU" sz="1200" b="1" dirty="0">
                        <a:latin typeface="Arial" panose="020B0604020202020204" pitchFamily="34" charset="0"/>
                        <a:cs typeface="Arial" panose="020B0604020202020204" pitchFamily="34" charset="0"/>
                      </a:endParaRPr>
                    </a:p>
                  </a:txBody>
                  <a:tcPr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Arial" panose="020B0604020202020204" pitchFamily="34" charset="0"/>
                          <a:cs typeface="Arial" panose="020B0604020202020204" pitchFamily="34" charset="0"/>
                        </a:rPr>
                        <a:t>04,</a:t>
                      </a:r>
                      <a:r>
                        <a:rPr lang="en-US" sz="1200" b="1" baseline="0" dirty="0" smtClean="0">
                          <a:latin typeface="Arial" panose="020B0604020202020204" pitchFamily="34" charset="0"/>
                          <a:cs typeface="Arial" panose="020B0604020202020204" pitchFamily="34" charset="0"/>
                        </a:rPr>
                        <a:t> </a:t>
                      </a:r>
                      <a:r>
                        <a:rPr lang="en-US" sz="1200" b="0" i="0" baseline="0" dirty="0" smtClean="0">
                          <a:solidFill>
                            <a:srgbClr val="FF0000"/>
                          </a:solidFill>
                          <a:latin typeface="Arial" panose="020B0604020202020204" pitchFamily="34" charset="0"/>
                          <a:cs typeface="Arial" panose="020B0604020202020204" pitchFamily="34" charset="0"/>
                        </a:rPr>
                        <a:t>05</a:t>
                      </a:r>
                      <a:r>
                        <a:rPr lang="en-US" sz="1200" b="1" i="0" baseline="0" dirty="0" smtClean="0">
                          <a:solidFill>
                            <a:srgbClr val="FF0000"/>
                          </a:solidFill>
                          <a:latin typeface="Arial" panose="020B0604020202020204" pitchFamily="34" charset="0"/>
                          <a:cs typeface="Arial" panose="020B0604020202020204" pitchFamily="34" charset="0"/>
                        </a:rPr>
                        <a:t>*</a:t>
                      </a:r>
                      <a:r>
                        <a:rPr lang="en-US" sz="1200" b="1" baseline="0" dirty="0" smtClean="0">
                          <a:latin typeface="Arial" panose="020B0604020202020204" pitchFamily="34" charset="0"/>
                          <a:cs typeface="Arial" panose="020B0604020202020204" pitchFamily="34" charset="0"/>
                        </a:rPr>
                        <a:t>, 09, 12*, 18*</a:t>
                      </a:r>
                      <a:endParaRPr lang="ru-RU" sz="1200" b="1" dirty="0">
                        <a:latin typeface="Arial" panose="020B0604020202020204" pitchFamily="34" charset="0"/>
                        <a:cs typeface="Arial" panose="020B0604020202020204" pitchFamily="34" charset="0"/>
                      </a:endParaRPr>
                    </a:p>
                  </a:txBody>
                  <a:tcPr marT="49530" marB="4953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l"/>
                      <a:r>
                        <a:rPr lang="en-US" sz="1200" b="1" dirty="0" smtClean="0">
                          <a:latin typeface="Arial" panose="020B0604020202020204" pitchFamily="34" charset="0"/>
                          <a:cs typeface="Arial" panose="020B0604020202020204" pitchFamily="34" charset="0"/>
                        </a:rPr>
                        <a:t>04*, 10</a:t>
                      </a:r>
                      <a:endParaRPr lang="ru-RU" sz="1200" b="1" dirty="0">
                        <a:latin typeface="Arial" panose="020B0604020202020204" pitchFamily="34" charset="0"/>
                        <a:cs typeface="Arial" panose="020B0604020202020204" pitchFamily="34" charset="0"/>
                      </a:endParaRPr>
                    </a:p>
                  </a:txBody>
                  <a:tcPr marT="49530" marB="4953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26988">
                <a:tc>
                  <a:txBody>
                    <a:bodyPr/>
                    <a:lstStyle/>
                    <a:p>
                      <a:pPr algn="ctr"/>
                      <a:r>
                        <a:rPr lang="en-US" sz="1200" b="1" dirty="0" smtClean="0">
                          <a:solidFill>
                            <a:schemeClr val="tx1"/>
                          </a:solidFill>
                          <a:latin typeface="Arial" panose="020B0604020202020204" pitchFamily="34" charset="0"/>
                          <a:cs typeface="Arial" panose="020B0604020202020204" pitchFamily="34" charset="0"/>
                        </a:rPr>
                        <a:t>-0.5</a:t>
                      </a:r>
                      <a:endParaRPr lang="ru-RU" sz="1200" b="1" dirty="0">
                        <a:solidFill>
                          <a:schemeClr val="tx1"/>
                        </a:solidFill>
                        <a:latin typeface="Arial" panose="020B0604020202020204" pitchFamily="34" charset="0"/>
                        <a:cs typeface="Arial" panose="020B0604020202020204" pitchFamily="34" charset="0"/>
                      </a:endParaRPr>
                    </a:p>
                  </a:txBody>
                  <a:tcPr marT="49530" marB="4953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ru-RU" sz="1200" b="1" dirty="0">
                        <a:latin typeface="Arial" panose="020B0604020202020204" pitchFamily="34" charset="0"/>
                        <a:cs typeface="Arial" panose="020B0604020202020204" pitchFamily="34" charset="0"/>
                      </a:endParaRPr>
                    </a:p>
                  </a:txBody>
                  <a:tcPr marT="49530" marB="4953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200" b="1" dirty="0" smtClean="0">
                          <a:latin typeface="Arial" panose="020B0604020202020204" pitchFamily="34" charset="0"/>
                          <a:cs typeface="Arial" panose="020B0604020202020204" pitchFamily="34" charset="0"/>
                        </a:rPr>
                        <a:t>04, 09</a:t>
                      </a:r>
                      <a:endParaRPr lang="ru-RU" sz="1200" b="1" dirty="0">
                        <a:latin typeface="Arial" panose="020B0604020202020204" pitchFamily="34" charset="0"/>
                        <a:cs typeface="Arial" panose="020B0604020202020204" pitchFamily="34" charset="0"/>
                      </a:endParaRPr>
                    </a:p>
                  </a:txBody>
                  <a:tcPr marT="49530" marB="4953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Arial" panose="020B0604020202020204" pitchFamily="34" charset="0"/>
                          <a:cs typeface="Arial" panose="020B0604020202020204" pitchFamily="34" charset="0"/>
                        </a:rPr>
                        <a:t>09</a:t>
                      </a:r>
                      <a:endParaRPr lang="ru-RU" sz="1200" b="1" dirty="0">
                        <a:latin typeface="Arial" panose="020B0604020202020204" pitchFamily="34" charset="0"/>
                        <a:cs typeface="Arial" panose="020B0604020202020204" pitchFamily="34" charset="0"/>
                      </a:endParaRPr>
                    </a:p>
                  </a:txBody>
                  <a:tcPr marT="49530" marB="4953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lang="en-US" sz="1200" b="1" dirty="0" smtClean="0">
                          <a:latin typeface="Arial" panose="020B0604020202020204" pitchFamily="34" charset="0"/>
                          <a:cs typeface="Arial" panose="020B0604020202020204" pitchFamily="34" charset="0"/>
                        </a:rPr>
                        <a:t>10</a:t>
                      </a:r>
                      <a:endParaRPr lang="ru-RU" sz="1200" b="1" dirty="0">
                        <a:latin typeface="Arial" panose="020B0604020202020204" pitchFamily="34" charset="0"/>
                        <a:cs typeface="Arial" panose="020B0604020202020204" pitchFamily="34" charset="0"/>
                      </a:endParaRPr>
                    </a:p>
                  </a:txBody>
                  <a:tcPr marT="49530" marB="4953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lang="en-US" sz="1200" b="1" dirty="0" smtClean="0">
                          <a:latin typeface="Arial" panose="020B0604020202020204" pitchFamily="34" charset="0"/>
                          <a:cs typeface="Arial" panose="020B0604020202020204" pitchFamily="34" charset="0"/>
                        </a:rPr>
                        <a:t>10</a:t>
                      </a:r>
                      <a:endParaRPr lang="ru-RU" sz="1200" b="1" dirty="0">
                        <a:latin typeface="Arial" panose="020B0604020202020204" pitchFamily="34" charset="0"/>
                        <a:cs typeface="Arial" panose="020B0604020202020204" pitchFamily="34" charset="0"/>
                      </a:endParaRPr>
                    </a:p>
                  </a:txBody>
                  <a:tcPr marT="49530" marB="4953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lang="en-US" sz="1200" b="1" dirty="0" smtClean="0">
                          <a:latin typeface="Arial" panose="020B0604020202020204" pitchFamily="34" charset="0"/>
                          <a:cs typeface="Arial" panose="020B0604020202020204" pitchFamily="34" charset="0"/>
                        </a:rPr>
                        <a:t>09</a:t>
                      </a:r>
                      <a:endParaRPr lang="ru-RU" sz="1200" b="1" dirty="0">
                        <a:latin typeface="Arial" panose="020B0604020202020204" pitchFamily="34" charset="0"/>
                        <a:cs typeface="Arial" panose="020B0604020202020204" pitchFamily="34" charset="0"/>
                      </a:endParaRPr>
                    </a:p>
                  </a:txBody>
                  <a:tcPr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Arial" panose="020B0604020202020204" pitchFamily="34" charset="0"/>
                          <a:cs typeface="Arial" panose="020B0604020202020204" pitchFamily="34" charset="0"/>
                        </a:rPr>
                        <a:t>09</a:t>
                      </a:r>
                      <a:endParaRPr lang="ru-RU" sz="1200" b="1" dirty="0">
                        <a:latin typeface="Arial" panose="020B0604020202020204" pitchFamily="34" charset="0"/>
                        <a:cs typeface="Arial" panose="020B0604020202020204" pitchFamily="34" charset="0"/>
                      </a:endParaRPr>
                    </a:p>
                  </a:txBody>
                  <a:tcPr marT="49530" marB="4953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l"/>
                      <a:r>
                        <a:rPr lang="en-US" sz="1200" b="1" dirty="0" smtClean="0">
                          <a:latin typeface="Arial" panose="020B0604020202020204" pitchFamily="34" charset="0"/>
                          <a:cs typeface="Arial" panose="020B0604020202020204" pitchFamily="34" charset="0"/>
                        </a:rPr>
                        <a:t>10</a:t>
                      </a:r>
                      <a:endParaRPr lang="ru-RU" sz="1200" b="1" dirty="0">
                        <a:latin typeface="Arial" panose="020B0604020202020204" pitchFamily="34" charset="0"/>
                        <a:cs typeface="Arial" panose="020B0604020202020204" pitchFamily="34" charset="0"/>
                      </a:endParaRPr>
                    </a:p>
                  </a:txBody>
                  <a:tcPr marT="49530" marB="4953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464819">
                <a:tc>
                  <a:txBody>
                    <a:bodyPr/>
                    <a:lstStyle/>
                    <a:p>
                      <a:pPr algn="ctr"/>
                      <a:r>
                        <a:rPr lang="en-US" sz="1200" b="1" dirty="0" smtClean="0">
                          <a:solidFill>
                            <a:schemeClr val="tx1"/>
                          </a:solidFill>
                          <a:latin typeface="Arial" panose="020B0604020202020204" pitchFamily="34" charset="0"/>
                          <a:cs typeface="Arial" panose="020B0604020202020204" pitchFamily="34" charset="0"/>
                        </a:rPr>
                        <a:t>-1.5</a:t>
                      </a:r>
                      <a:endParaRPr lang="ru-RU" sz="1200" b="1" dirty="0">
                        <a:solidFill>
                          <a:schemeClr val="tx1"/>
                        </a:solidFill>
                        <a:latin typeface="Arial" panose="020B0604020202020204" pitchFamily="34" charset="0"/>
                        <a:cs typeface="Arial" panose="020B0604020202020204" pitchFamily="34" charset="0"/>
                      </a:endParaRPr>
                    </a:p>
                  </a:txBody>
                  <a:tcPr marT="49530" marB="4953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endParaRPr lang="ru-RU" sz="1200" b="1" dirty="0">
                        <a:latin typeface="Arial" panose="020B0604020202020204" pitchFamily="34" charset="0"/>
                        <a:cs typeface="Arial" panose="020B0604020202020204" pitchFamily="34" charset="0"/>
                      </a:endParaRPr>
                    </a:p>
                  </a:txBody>
                  <a:tcPr marT="49530" marB="4953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200" b="1" dirty="0" smtClean="0">
                          <a:latin typeface="Arial" panose="020B0604020202020204" pitchFamily="34" charset="0"/>
                          <a:cs typeface="Arial" panose="020B0604020202020204" pitchFamily="34" charset="0"/>
                        </a:rPr>
                        <a:t>04, 09, 18*</a:t>
                      </a:r>
                      <a:endParaRPr lang="ru-RU" sz="1200" b="1" dirty="0">
                        <a:latin typeface="Arial" panose="020B0604020202020204" pitchFamily="34" charset="0"/>
                        <a:cs typeface="Arial" panose="020B0604020202020204" pitchFamily="34" charset="0"/>
                      </a:endParaRPr>
                    </a:p>
                  </a:txBody>
                  <a:tcPr marT="49530" marB="4953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endParaRPr lang="ru-RU" sz="1200" b="1" dirty="0">
                        <a:latin typeface="Arial" panose="020B0604020202020204" pitchFamily="34" charset="0"/>
                        <a:cs typeface="Arial" panose="020B0604020202020204" pitchFamily="34" charset="0"/>
                      </a:endParaRPr>
                    </a:p>
                  </a:txBody>
                  <a:tcPr marT="49530" marB="4953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200" b="1" dirty="0" smtClean="0">
                          <a:latin typeface="Arial" panose="020B0604020202020204" pitchFamily="34" charset="0"/>
                          <a:cs typeface="Arial" panose="020B0604020202020204" pitchFamily="34" charset="0"/>
                        </a:rPr>
                        <a:t>10</a:t>
                      </a:r>
                      <a:endParaRPr lang="ru-RU" sz="1200" b="1" dirty="0">
                        <a:latin typeface="Arial" panose="020B0604020202020204" pitchFamily="34" charset="0"/>
                        <a:cs typeface="Arial" panose="020B0604020202020204" pitchFamily="34" charset="0"/>
                      </a:endParaRPr>
                    </a:p>
                  </a:txBody>
                  <a:tcPr marT="49530" marB="4953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lang="en-US" sz="1200" b="1" dirty="0" smtClean="0">
                          <a:latin typeface="Arial" panose="020B0604020202020204" pitchFamily="34" charset="0"/>
                          <a:cs typeface="Arial" panose="020B0604020202020204" pitchFamily="34" charset="0"/>
                        </a:rPr>
                        <a:t>10</a:t>
                      </a:r>
                      <a:endParaRPr lang="ru-RU" sz="1200" b="1" dirty="0">
                        <a:latin typeface="Arial" panose="020B0604020202020204" pitchFamily="34" charset="0"/>
                        <a:cs typeface="Arial" panose="020B0604020202020204" pitchFamily="34" charset="0"/>
                      </a:endParaRPr>
                    </a:p>
                  </a:txBody>
                  <a:tcPr marT="49530" marB="4953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Arial" panose="020B0604020202020204" pitchFamily="34" charset="0"/>
                          <a:cs typeface="Arial" panose="020B0604020202020204" pitchFamily="34" charset="0"/>
                        </a:rPr>
                        <a:t>09</a:t>
                      </a:r>
                      <a:r>
                        <a:rPr lang="en-US" sz="1200" b="1" baseline="0" dirty="0" smtClean="0">
                          <a:latin typeface="Arial" panose="020B0604020202020204" pitchFamily="34" charset="0"/>
                          <a:cs typeface="Arial" panose="020B0604020202020204" pitchFamily="34" charset="0"/>
                        </a:rPr>
                        <a:t>, 12*, 18*</a:t>
                      </a:r>
                      <a:endParaRPr lang="ru-RU" sz="1200" b="1" dirty="0">
                        <a:latin typeface="Arial" panose="020B0604020202020204" pitchFamily="34" charset="0"/>
                        <a:cs typeface="Arial" panose="020B0604020202020204" pitchFamily="34" charset="0"/>
                      </a:endParaRPr>
                    </a:p>
                  </a:txBody>
                  <a:tcPr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Arial" panose="020B0604020202020204" pitchFamily="34" charset="0"/>
                          <a:cs typeface="Arial" panose="020B0604020202020204" pitchFamily="34" charset="0"/>
                        </a:rPr>
                        <a:t>09</a:t>
                      </a:r>
                      <a:r>
                        <a:rPr lang="en-US" sz="1200" b="1" baseline="0" dirty="0" smtClean="0">
                          <a:latin typeface="Arial" panose="020B0604020202020204" pitchFamily="34" charset="0"/>
                          <a:cs typeface="Arial" panose="020B0604020202020204" pitchFamily="34" charset="0"/>
                        </a:rPr>
                        <a:t>, 12*, 18*</a:t>
                      </a:r>
                      <a:endParaRPr lang="ru-RU" sz="1200" b="1" dirty="0">
                        <a:latin typeface="Arial" panose="020B0604020202020204" pitchFamily="34" charset="0"/>
                        <a:cs typeface="Arial" panose="020B0604020202020204" pitchFamily="34" charset="0"/>
                      </a:endParaRPr>
                    </a:p>
                  </a:txBody>
                  <a:tcPr marT="49530" marB="4953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l"/>
                      <a:r>
                        <a:rPr lang="en-US" sz="1200" b="1" dirty="0" smtClean="0">
                          <a:latin typeface="Arial" panose="020B0604020202020204" pitchFamily="34" charset="0"/>
                          <a:cs typeface="Arial" panose="020B0604020202020204" pitchFamily="34" charset="0"/>
                        </a:rPr>
                        <a:t>10</a:t>
                      </a:r>
                      <a:endParaRPr lang="ru-RU" sz="1200" b="1" dirty="0">
                        <a:latin typeface="Arial" panose="020B0604020202020204" pitchFamily="34" charset="0"/>
                        <a:cs typeface="Arial" panose="020B0604020202020204" pitchFamily="34" charset="0"/>
                      </a:endParaRPr>
                    </a:p>
                  </a:txBody>
                  <a:tcPr marT="49530" marB="4953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81940">
                <a:tc>
                  <a:txBody>
                    <a:bodyPr/>
                    <a:lstStyle/>
                    <a:p>
                      <a:pPr algn="ctr"/>
                      <a:r>
                        <a:rPr lang="en-US" sz="1200" b="1" dirty="0" smtClean="0">
                          <a:solidFill>
                            <a:schemeClr val="tx1"/>
                          </a:solidFill>
                          <a:latin typeface="Arial" panose="020B0604020202020204" pitchFamily="34" charset="0"/>
                          <a:cs typeface="Arial" panose="020B0604020202020204" pitchFamily="34" charset="0"/>
                        </a:rPr>
                        <a:t>-3.5</a:t>
                      </a:r>
                      <a:endParaRPr lang="ru-RU" sz="1200" b="1" dirty="0">
                        <a:solidFill>
                          <a:schemeClr val="tx1"/>
                        </a:solidFill>
                        <a:latin typeface="Arial" panose="020B0604020202020204" pitchFamily="34" charset="0"/>
                        <a:cs typeface="Arial" panose="020B0604020202020204" pitchFamily="34" charset="0"/>
                      </a:endParaRPr>
                    </a:p>
                  </a:txBody>
                  <a:tcPr marT="49530" marB="4953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ru-RU" sz="1200" b="1" dirty="0">
                        <a:latin typeface="Arial" panose="020B0604020202020204" pitchFamily="34" charset="0"/>
                        <a:cs typeface="Arial" panose="020B0604020202020204" pitchFamily="34" charset="0"/>
                      </a:endParaRPr>
                    </a:p>
                  </a:txBody>
                  <a:tcPr marT="49530" marB="4953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ru-RU" sz="1200" b="1" dirty="0">
                        <a:latin typeface="Arial" panose="020B0604020202020204" pitchFamily="34" charset="0"/>
                        <a:cs typeface="Arial" panose="020B0604020202020204" pitchFamily="34" charset="0"/>
                      </a:endParaRPr>
                    </a:p>
                  </a:txBody>
                  <a:tcPr marT="49530" marB="4953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ru-RU" sz="1200" b="1" dirty="0">
                        <a:latin typeface="Arial" panose="020B0604020202020204" pitchFamily="34" charset="0"/>
                        <a:cs typeface="Arial" panose="020B0604020202020204" pitchFamily="34" charset="0"/>
                      </a:endParaRPr>
                    </a:p>
                  </a:txBody>
                  <a:tcPr marT="49530" marB="4953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ru-RU" sz="1200" b="1" dirty="0">
                        <a:latin typeface="Arial" panose="020B0604020202020204" pitchFamily="34" charset="0"/>
                        <a:cs typeface="Arial" panose="020B0604020202020204" pitchFamily="34" charset="0"/>
                      </a:endParaRPr>
                    </a:p>
                  </a:txBody>
                  <a:tcPr marT="49530" marB="4953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b="1" dirty="0" smtClean="0">
                          <a:latin typeface="Arial" panose="020B0604020202020204" pitchFamily="34" charset="0"/>
                          <a:cs typeface="Arial" panose="020B0604020202020204" pitchFamily="34" charset="0"/>
                        </a:rPr>
                        <a:t>10</a:t>
                      </a:r>
                      <a:endParaRPr lang="ru-RU" sz="1200" b="1" dirty="0">
                        <a:latin typeface="Arial" panose="020B0604020202020204" pitchFamily="34" charset="0"/>
                        <a:cs typeface="Arial" panose="020B0604020202020204" pitchFamily="34" charset="0"/>
                      </a:endParaRPr>
                    </a:p>
                  </a:txBody>
                  <a:tcPr marT="49530" marB="4953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l"/>
                      <a:r>
                        <a:rPr lang="en-US" sz="1200" b="1" dirty="0" smtClean="0">
                          <a:latin typeface="Arial" panose="020B0604020202020204" pitchFamily="34" charset="0"/>
                          <a:cs typeface="Arial" panose="020B0604020202020204" pitchFamily="34" charset="0"/>
                        </a:rPr>
                        <a:t>09</a:t>
                      </a:r>
                      <a:endParaRPr lang="ru-RU" sz="1200" b="1" dirty="0">
                        <a:latin typeface="Arial" panose="020B0604020202020204" pitchFamily="34" charset="0"/>
                        <a:cs typeface="Arial" panose="020B0604020202020204" pitchFamily="34" charset="0"/>
                      </a:endParaRPr>
                    </a:p>
                  </a:txBody>
                  <a:tcPr marT="49530" marB="4953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l"/>
                      <a:endParaRPr lang="ru-RU" sz="1200" b="1" dirty="0">
                        <a:latin typeface="Arial" panose="020B0604020202020204" pitchFamily="34" charset="0"/>
                        <a:cs typeface="Arial" panose="020B0604020202020204" pitchFamily="34" charset="0"/>
                      </a:endParaRPr>
                    </a:p>
                  </a:txBody>
                  <a:tcPr marT="49530" marB="4953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a:endParaRPr lang="ru-RU" sz="1200" b="1" dirty="0">
                        <a:latin typeface="Arial" panose="020B0604020202020204" pitchFamily="34" charset="0"/>
                        <a:cs typeface="Arial" panose="020B0604020202020204" pitchFamily="34" charset="0"/>
                      </a:endParaRPr>
                    </a:p>
                  </a:txBody>
                  <a:tcPr marT="49530" marB="4953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graphicFrame>
        <p:nvGraphicFramePr>
          <p:cNvPr id="6" name="Таблица 5"/>
          <p:cNvGraphicFramePr>
            <a:graphicFrameLocks noGrp="1"/>
          </p:cNvGraphicFramePr>
          <p:nvPr>
            <p:extLst>
              <p:ext uri="{D42A27DB-BD31-4B8C-83A1-F6EECF244321}">
                <p14:modId xmlns:p14="http://schemas.microsoft.com/office/powerpoint/2010/main" val="3888964827"/>
              </p:ext>
            </p:extLst>
          </p:nvPr>
        </p:nvGraphicFramePr>
        <p:xfrm>
          <a:off x="24408" y="6465169"/>
          <a:ext cx="6858000" cy="3609896"/>
        </p:xfrm>
        <a:graphic>
          <a:graphicData uri="http://schemas.openxmlformats.org/drawingml/2006/table">
            <a:tbl>
              <a:tblPr firstRow="1" bandRow="1">
                <a:tableStyleId>{5C22544A-7EE6-4342-B048-85BDC9FD1C3A}</a:tableStyleId>
              </a:tblPr>
              <a:tblGrid>
                <a:gridCol w="823020"/>
                <a:gridCol w="584361"/>
                <a:gridCol w="1057145"/>
                <a:gridCol w="662750"/>
                <a:gridCol w="648072"/>
                <a:gridCol w="504056"/>
                <a:gridCol w="792088"/>
                <a:gridCol w="1008112"/>
                <a:gridCol w="778396"/>
              </a:tblGrid>
              <a:tr h="655954">
                <a:tc>
                  <a:txBody>
                    <a:bodyPr/>
                    <a:lstStyle/>
                    <a:p>
                      <a:pPr algn="ctr"/>
                      <a:r>
                        <a:rPr lang="en-US" sz="1200" b="1" dirty="0" smtClean="0">
                          <a:solidFill>
                            <a:schemeClr val="tx1"/>
                          </a:solidFill>
                          <a:latin typeface="Arial" panose="020B0604020202020204" pitchFamily="34" charset="0"/>
                          <a:cs typeface="Arial" panose="020B0604020202020204" pitchFamily="34" charset="0"/>
                        </a:rPr>
                        <a:t>Transect/</a:t>
                      </a:r>
                    </a:p>
                    <a:p>
                      <a:pPr algn="ctr"/>
                      <a:r>
                        <a:rPr lang="en-US" sz="1200" b="1" dirty="0" smtClean="0">
                          <a:solidFill>
                            <a:schemeClr val="tx1"/>
                          </a:solidFill>
                          <a:latin typeface="Arial" panose="020B0604020202020204" pitchFamily="34" charset="0"/>
                          <a:cs typeface="Arial" panose="020B0604020202020204" pitchFamily="34" charset="0"/>
                        </a:rPr>
                        <a:t>depth</a:t>
                      </a:r>
                      <a:r>
                        <a:rPr lang="ru-RU" sz="1200" b="1" dirty="0" smtClean="0">
                          <a:solidFill>
                            <a:schemeClr val="tx1"/>
                          </a:solidFill>
                          <a:latin typeface="Arial" panose="020B0604020202020204" pitchFamily="34" charset="0"/>
                          <a:cs typeface="Arial" panose="020B0604020202020204" pitchFamily="34" charset="0"/>
                        </a:rPr>
                        <a:t>,</a:t>
                      </a:r>
                      <a:r>
                        <a:rPr lang="ru-RU" sz="1200" b="1" baseline="0" dirty="0" smtClean="0">
                          <a:solidFill>
                            <a:schemeClr val="tx1"/>
                          </a:solidFill>
                          <a:latin typeface="Arial" panose="020B0604020202020204" pitchFamily="34" charset="0"/>
                          <a:cs typeface="Arial" panose="020B0604020202020204" pitchFamily="34" charset="0"/>
                        </a:rPr>
                        <a:t> </a:t>
                      </a:r>
                      <a:r>
                        <a:rPr lang="en-US" sz="1200" b="1" baseline="0" dirty="0" smtClean="0">
                          <a:solidFill>
                            <a:schemeClr val="tx1"/>
                          </a:solidFill>
                          <a:latin typeface="Arial" panose="020B0604020202020204" pitchFamily="34" charset="0"/>
                          <a:cs typeface="Arial" panose="020B0604020202020204" pitchFamily="34" charset="0"/>
                        </a:rPr>
                        <a:t>m</a:t>
                      </a:r>
                      <a:endParaRPr lang="ru-RU" sz="1200" b="1" dirty="0">
                        <a:solidFill>
                          <a:schemeClr val="tx1"/>
                        </a:solidFill>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b="1" dirty="0" smtClean="0">
                          <a:solidFill>
                            <a:srgbClr val="C00000"/>
                          </a:solidFill>
                          <a:latin typeface="Arial" panose="020B0604020202020204" pitchFamily="34" charset="0"/>
                          <a:cs typeface="Arial" panose="020B0604020202020204" pitchFamily="34" charset="0"/>
                        </a:rPr>
                        <a:t>R</a:t>
                      </a:r>
                    </a:p>
                    <a:p>
                      <a:pPr algn="ctr"/>
                      <a:r>
                        <a:rPr lang="en-US" sz="1300" b="1" dirty="0" smtClean="0">
                          <a:solidFill>
                            <a:schemeClr val="tx1"/>
                          </a:solidFill>
                          <a:latin typeface="Arial" panose="020B0604020202020204" pitchFamily="34" charset="0"/>
                          <a:cs typeface="Arial" panose="020B0604020202020204" pitchFamily="34" charset="0"/>
                        </a:rPr>
                        <a:t>(N)</a:t>
                      </a:r>
                      <a:endParaRPr lang="ru-RU" sz="1300" b="1" dirty="0">
                        <a:solidFill>
                          <a:schemeClr val="tx1"/>
                        </a:solidFill>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b="1" dirty="0" smtClean="0">
                          <a:solidFill>
                            <a:srgbClr val="C00000"/>
                          </a:solidFill>
                          <a:latin typeface="Arial" panose="020B0604020202020204" pitchFamily="34" charset="0"/>
                          <a:cs typeface="Arial" panose="020B0604020202020204" pitchFamily="34" charset="0"/>
                        </a:rPr>
                        <a:t>BS</a:t>
                      </a:r>
                    </a:p>
                    <a:p>
                      <a:pPr algn="ctr"/>
                      <a:r>
                        <a:rPr lang="en-US" sz="1300" b="1" dirty="0" smtClean="0">
                          <a:solidFill>
                            <a:schemeClr val="tx1"/>
                          </a:solidFill>
                          <a:latin typeface="Arial" panose="020B0604020202020204" pitchFamily="34" charset="0"/>
                          <a:cs typeface="Arial" panose="020B0604020202020204" pitchFamily="34" charset="0"/>
                        </a:rPr>
                        <a:t>(S)</a:t>
                      </a:r>
                      <a:endParaRPr lang="ru-RU" sz="1300" b="1" dirty="0">
                        <a:solidFill>
                          <a:schemeClr val="tx1"/>
                        </a:solidFill>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b="1" dirty="0" smtClean="0">
                          <a:solidFill>
                            <a:srgbClr val="C00000"/>
                          </a:solidFill>
                          <a:latin typeface="Arial" panose="020B0604020202020204" pitchFamily="34" charset="0"/>
                          <a:cs typeface="Arial" panose="020B0604020202020204" pitchFamily="34" charset="0"/>
                        </a:rPr>
                        <a:t>BN</a:t>
                      </a:r>
                    </a:p>
                    <a:p>
                      <a:pPr algn="ctr"/>
                      <a:r>
                        <a:rPr lang="en-US" sz="1300" b="1" dirty="0" smtClean="0">
                          <a:solidFill>
                            <a:schemeClr val="tx1"/>
                          </a:solidFill>
                          <a:latin typeface="Arial" panose="020B0604020202020204" pitchFamily="34" charset="0"/>
                          <a:cs typeface="Arial" panose="020B0604020202020204" pitchFamily="34" charset="0"/>
                        </a:rPr>
                        <a:t>(N)</a:t>
                      </a:r>
                      <a:endParaRPr lang="ru-RU" sz="1300" b="1" dirty="0">
                        <a:solidFill>
                          <a:schemeClr val="tx1"/>
                        </a:solidFill>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b="1" dirty="0" smtClean="0">
                          <a:solidFill>
                            <a:srgbClr val="C00000"/>
                          </a:solidFill>
                          <a:latin typeface="Arial" panose="020B0604020202020204" pitchFamily="34" charset="0"/>
                          <a:cs typeface="Arial" panose="020B0604020202020204" pitchFamily="34" charset="0"/>
                        </a:rPr>
                        <a:t>SS</a:t>
                      </a:r>
                    </a:p>
                    <a:p>
                      <a:pPr algn="ctr"/>
                      <a:r>
                        <a:rPr lang="en-US" sz="1300" b="1" dirty="0" smtClean="0">
                          <a:solidFill>
                            <a:schemeClr val="tx1"/>
                          </a:solidFill>
                          <a:latin typeface="Arial" panose="020B0604020202020204" pitchFamily="34" charset="0"/>
                          <a:cs typeface="Arial" panose="020B0604020202020204" pitchFamily="34" charset="0"/>
                        </a:rPr>
                        <a:t>(S)</a:t>
                      </a:r>
                      <a:endParaRPr lang="ru-RU" sz="1300" b="1" dirty="0">
                        <a:solidFill>
                          <a:schemeClr val="tx1"/>
                        </a:solidFill>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b="1" dirty="0" smtClean="0">
                          <a:solidFill>
                            <a:srgbClr val="C00000"/>
                          </a:solidFill>
                          <a:latin typeface="Arial" panose="020B0604020202020204" pitchFamily="34" charset="0"/>
                          <a:cs typeface="Arial" panose="020B0604020202020204" pitchFamily="34" charset="0"/>
                        </a:rPr>
                        <a:t>SN</a:t>
                      </a:r>
                    </a:p>
                    <a:p>
                      <a:pPr algn="ctr"/>
                      <a:r>
                        <a:rPr lang="en-US" sz="1300" b="1" dirty="0" smtClean="0">
                          <a:solidFill>
                            <a:schemeClr val="tx1"/>
                          </a:solidFill>
                          <a:latin typeface="Arial" panose="020B0604020202020204" pitchFamily="34" charset="0"/>
                          <a:cs typeface="Arial" panose="020B0604020202020204" pitchFamily="34" charset="0"/>
                        </a:rPr>
                        <a:t>(N)</a:t>
                      </a:r>
                      <a:endParaRPr lang="ru-RU" sz="1300" b="1" dirty="0">
                        <a:solidFill>
                          <a:schemeClr val="tx1"/>
                        </a:solidFill>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b="1" dirty="0" err="1" smtClean="0">
                          <a:solidFill>
                            <a:srgbClr val="C00000"/>
                          </a:solidFill>
                          <a:latin typeface="Arial" panose="020B0604020202020204" pitchFamily="34" charset="0"/>
                          <a:cs typeface="Arial" panose="020B0604020202020204" pitchFamily="34" charset="0"/>
                        </a:rPr>
                        <a:t>MidN</a:t>
                      </a:r>
                      <a:r>
                        <a:rPr lang="en-US" sz="1300" b="1" dirty="0" smtClean="0">
                          <a:solidFill>
                            <a:schemeClr val="tx1"/>
                          </a:solidFill>
                          <a:latin typeface="Arial" panose="020B0604020202020204" pitchFamily="34" charset="0"/>
                          <a:cs typeface="Arial" panose="020B0604020202020204" pitchFamily="34" charset="0"/>
                        </a:rPr>
                        <a:t> (N)</a:t>
                      </a:r>
                      <a:endParaRPr lang="ru-RU" sz="1300" b="1" dirty="0">
                        <a:solidFill>
                          <a:schemeClr val="tx1"/>
                        </a:solidFill>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b="1" dirty="0" err="1" smtClean="0">
                          <a:solidFill>
                            <a:srgbClr val="C00000"/>
                          </a:solidFill>
                          <a:latin typeface="Arial" panose="020B0604020202020204" pitchFamily="34" charset="0"/>
                          <a:cs typeface="Arial" panose="020B0604020202020204" pitchFamily="34" charset="0"/>
                        </a:rPr>
                        <a:t>MoS</a:t>
                      </a:r>
                      <a:r>
                        <a:rPr lang="en-US" sz="1300" b="1" dirty="0" smtClean="0">
                          <a:solidFill>
                            <a:schemeClr val="tx1"/>
                          </a:solidFill>
                          <a:latin typeface="Arial" panose="020B0604020202020204" pitchFamily="34" charset="0"/>
                          <a:cs typeface="Arial" panose="020B0604020202020204" pitchFamily="34" charset="0"/>
                        </a:rPr>
                        <a:t> </a:t>
                      </a:r>
                    </a:p>
                    <a:p>
                      <a:pPr algn="ctr"/>
                      <a:r>
                        <a:rPr lang="en-US" sz="1300" b="1" dirty="0" smtClean="0">
                          <a:solidFill>
                            <a:schemeClr val="tx1"/>
                          </a:solidFill>
                          <a:latin typeface="Arial" panose="020B0604020202020204" pitchFamily="34" charset="0"/>
                          <a:cs typeface="Arial" panose="020B0604020202020204" pitchFamily="34" charset="0"/>
                        </a:rPr>
                        <a:t>(S)</a:t>
                      </a:r>
                      <a:endParaRPr lang="ru-RU" sz="1300" b="1" dirty="0">
                        <a:solidFill>
                          <a:schemeClr val="tx1"/>
                        </a:solidFill>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b="1" dirty="0" err="1" smtClean="0">
                          <a:solidFill>
                            <a:srgbClr val="C00000"/>
                          </a:solidFill>
                          <a:latin typeface="Arial" panose="020B0604020202020204" pitchFamily="34" charset="0"/>
                          <a:cs typeface="Arial" panose="020B0604020202020204" pitchFamily="34" charset="0"/>
                        </a:rPr>
                        <a:t>MoN</a:t>
                      </a:r>
                      <a:r>
                        <a:rPr lang="en-US" sz="1300" b="1" dirty="0" smtClean="0">
                          <a:solidFill>
                            <a:srgbClr val="C00000"/>
                          </a:solidFill>
                          <a:latin typeface="Arial" panose="020B0604020202020204" pitchFamily="34" charset="0"/>
                          <a:cs typeface="Arial" panose="020B0604020202020204" pitchFamily="34" charset="0"/>
                        </a:rPr>
                        <a:t> </a:t>
                      </a:r>
                    </a:p>
                    <a:p>
                      <a:pPr algn="ctr"/>
                      <a:r>
                        <a:rPr lang="en-US" sz="1300" b="1" dirty="0" smtClean="0">
                          <a:solidFill>
                            <a:schemeClr val="tx1"/>
                          </a:solidFill>
                          <a:latin typeface="Arial" panose="020B0604020202020204" pitchFamily="34" charset="0"/>
                          <a:cs typeface="Arial" panose="020B0604020202020204" pitchFamily="34" charset="0"/>
                        </a:rPr>
                        <a:t>(N)</a:t>
                      </a:r>
                      <a:endParaRPr lang="ru-RU" sz="1300" b="1" dirty="0">
                        <a:solidFill>
                          <a:schemeClr val="tx1"/>
                        </a:solidFill>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4136">
                <a:tc>
                  <a:txBody>
                    <a:bodyPr/>
                    <a:lstStyle/>
                    <a:p>
                      <a:pPr algn="ctr">
                        <a:lnSpc>
                          <a:spcPts val="1440"/>
                        </a:lnSpc>
                      </a:pPr>
                      <a:r>
                        <a:rPr lang="en-US" sz="1300" b="1" dirty="0" smtClean="0">
                          <a:solidFill>
                            <a:schemeClr val="tx1"/>
                          </a:solidFill>
                          <a:latin typeface="Arial" panose="020B0604020202020204" pitchFamily="34" charset="0"/>
                          <a:cs typeface="Arial" panose="020B0604020202020204" pitchFamily="34" charset="0"/>
                        </a:rPr>
                        <a:t>+2</a:t>
                      </a:r>
                      <a:endParaRPr lang="ru-RU" sz="1300" b="1" dirty="0">
                        <a:solidFill>
                          <a:schemeClr val="tx1"/>
                        </a:solidFill>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440"/>
                        </a:lnSpc>
                      </a:pPr>
                      <a:endParaRPr lang="ru-RU" sz="1300" b="1" dirty="0">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440"/>
                        </a:lnSpc>
                      </a:pPr>
                      <a:r>
                        <a:rPr lang="en-US" sz="1300" b="1" dirty="0" smtClean="0">
                          <a:latin typeface="Arial" panose="020B0604020202020204" pitchFamily="34" charset="0"/>
                          <a:cs typeface="Arial" panose="020B0604020202020204" pitchFamily="34" charset="0"/>
                        </a:rPr>
                        <a:t>05, 09</a:t>
                      </a:r>
                      <a:endParaRPr lang="ru-RU" sz="1300" b="1" dirty="0">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lnSpc>
                          <a:spcPts val="1440"/>
                        </a:lnSpc>
                      </a:pPr>
                      <a:r>
                        <a:rPr lang="en-US" sz="1300" b="0" i="1" dirty="0" smtClean="0">
                          <a:latin typeface="Arial" panose="020B0604020202020204" pitchFamily="34" charset="0"/>
                          <a:cs typeface="Arial" panose="020B0604020202020204" pitchFamily="34" charset="0"/>
                        </a:rPr>
                        <a:t>05</a:t>
                      </a:r>
                      <a:r>
                        <a:rPr lang="en-US" sz="1300" b="1" dirty="0" smtClean="0">
                          <a:latin typeface="Arial" panose="020B0604020202020204" pitchFamily="34" charset="0"/>
                          <a:cs typeface="Arial" panose="020B0604020202020204" pitchFamily="34" charset="0"/>
                        </a:rPr>
                        <a:t>, 09</a:t>
                      </a:r>
                      <a:endParaRPr lang="ru-RU" sz="1300" b="1" dirty="0">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lnSpc>
                          <a:spcPts val="1440"/>
                        </a:lnSpc>
                      </a:pPr>
                      <a:endParaRPr lang="ru-RU" sz="1300" b="1" dirty="0">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lnSpc>
                          <a:spcPts val="1440"/>
                        </a:lnSpc>
                      </a:pPr>
                      <a:r>
                        <a:rPr lang="en-US" sz="1300" b="1" dirty="0" smtClean="0">
                          <a:latin typeface="Arial" panose="020B0604020202020204" pitchFamily="34" charset="0"/>
                          <a:cs typeface="Arial" panose="020B0604020202020204" pitchFamily="34" charset="0"/>
                        </a:rPr>
                        <a:t>10</a:t>
                      </a:r>
                      <a:endParaRPr lang="ru-RU" sz="1300" b="1" dirty="0">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lnSpc>
                          <a:spcPts val="1440"/>
                        </a:lnSpc>
                      </a:pPr>
                      <a:r>
                        <a:rPr lang="en-US" sz="1300" b="0" i="1" dirty="0" smtClean="0">
                          <a:latin typeface="Arial" panose="020B0604020202020204" pitchFamily="34" charset="0"/>
                          <a:cs typeface="Arial" panose="020B0604020202020204" pitchFamily="34" charset="0"/>
                        </a:rPr>
                        <a:t>04</a:t>
                      </a:r>
                      <a:r>
                        <a:rPr lang="en-US" sz="1300" b="1" dirty="0" smtClean="0">
                          <a:latin typeface="Arial" panose="020B0604020202020204" pitchFamily="34" charset="0"/>
                          <a:cs typeface="Arial" panose="020B0604020202020204" pitchFamily="34" charset="0"/>
                        </a:rPr>
                        <a:t>,</a:t>
                      </a:r>
                      <a:r>
                        <a:rPr lang="en-US" sz="1300" b="1" baseline="0" dirty="0" smtClean="0">
                          <a:latin typeface="Arial" panose="020B0604020202020204" pitchFamily="34" charset="0"/>
                          <a:cs typeface="Arial" panose="020B0604020202020204" pitchFamily="34" charset="0"/>
                        </a:rPr>
                        <a:t> 09</a:t>
                      </a:r>
                      <a:endParaRPr lang="ru-RU" sz="1300" b="1" dirty="0">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ts val="1440"/>
                        </a:lnSpc>
                      </a:pPr>
                      <a:endParaRPr lang="ru-RU" sz="1300" b="1" dirty="0">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440"/>
                        </a:lnSpc>
                      </a:pPr>
                      <a:r>
                        <a:rPr lang="en-US" sz="1300" b="0" i="1" dirty="0" smtClean="0">
                          <a:latin typeface="Arial" panose="020B0604020202020204" pitchFamily="34" charset="0"/>
                          <a:cs typeface="Arial" panose="020B0604020202020204" pitchFamily="34" charset="0"/>
                        </a:rPr>
                        <a:t>04</a:t>
                      </a:r>
                      <a:r>
                        <a:rPr lang="en-US" sz="1300" b="1" dirty="0" smtClean="0">
                          <a:latin typeface="Arial" panose="020B0604020202020204" pitchFamily="34" charset="0"/>
                          <a:cs typeface="Arial" panose="020B0604020202020204" pitchFamily="34" charset="0"/>
                        </a:rPr>
                        <a:t>, 10</a:t>
                      </a:r>
                      <a:endParaRPr lang="ru-RU" sz="1300" b="1" dirty="0">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64136">
                <a:tc>
                  <a:txBody>
                    <a:bodyPr/>
                    <a:lstStyle/>
                    <a:p>
                      <a:pPr algn="ctr">
                        <a:lnSpc>
                          <a:spcPts val="1440"/>
                        </a:lnSpc>
                      </a:pPr>
                      <a:r>
                        <a:rPr lang="en-US" sz="1300" b="1" dirty="0" smtClean="0">
                          <a:solidFill>
                            <a:schemeClr val="tx1"/>
                          </a:solidFill>
                          <a:latin typeface="Arial" panose="020B0604020202020204" pitchFamily="34" charset="0"/>
                          <a:cs typeface="Arial" panose="020B0604020202020204" pitchFamily="34" charset="0"/>
                        </a:rPr>
                        <a:t>+1.5</a:t>
                      </a:r>
                      <a:endParaRPr lang="ru-RU" sz="1300" b="1" dirty="0">
                        <a:solidFill>
                          <a:schemeClr val="tx1"/>
                        </a:solidFill>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440"/>
                        </a:lnSpc>
                      </a:pPr>
                      <a:endParaRPr lang="ru-RU" sz="1300" b="1" dirty="0">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440"/>
                        </a:lnSpc>
                      </a:pPr>
                      <a:r>
                        <a:rPr lang="en-US" sz="1300" b="0" i="0" dirty="0" smtClean="0">
                          <a:solidFill>
                            <a:srgbClr val="0070C0"/>
                          </a:solidFill>
                          <a:latin typeface="Arial" panose="020B0604020202020204" pitchFamily="34" charset="0"/>
                          <a:cs typeface="Arial" panose="020B0604020202020204" pitchFamily="34" charset="0"/>
                        </a:rPr>
                        <a:t>03</a:t>
                      </a:r>
                      <a:r>
                        <a:rPr lang="en-US" sz="1300" b="1" dirty="0" smtClean="0">
                          <a:solidFill>
                            <a:srgbClr val="0070C0"/>
                          </a:solidFill>
                          <a:latin typeface="Arial" panose="020B0604020202020204" pitchFamily="34" charset="0"/>
                          <a:cs typeface="Arial" panose="020B0604020202020204" pitchFamily="34" charset="0"/>
                        </a:rPr>
                        <a:t>*</a:t>
                      </a:r>
                      <a:r>
                        <a:rPr lang="en-US" sz="1300" b="1" dirty="0" smtClean="0">
                          <a:latin typeface="Arial" panose="020B0604020202020204" pitchFamily="34" charset="0"/>
                          <a:cs typeface="Arial" panose="020B0604020202020204" pitchFamily="34" charset="0"/>
                        </a:rPr>
                        <a:t>, </a:t>
                      </a:r>
                      <a:r>
                        <a:rPr lang="en-US" sz="1300" b="0" i="1" dirty="0" smtClean="0">
                          <a:latin typeface="Arial" panose="020B0604020202020204" pitchFamily="34" charset="0"/>
                          <a:cs typeface="Arial" panose="020B0604020202020204" pitchFamily="34" charset="0"/>
                        </a:rPr>
                        <a:t>04</a:t>
                      </a:r>
                      <a:r>
                        <a:rPr lang="en-US" sz="1300" b="1" dirty="0" smtClean="0">
                          <a:latin typeface="Arial" panose="020B0604020202020204" pitchFamily="34" charset="0"/>
                          <a:cs typeface="Arial" panose="020B0604020202020204" pitchFamily="34" charset="0"/>
                        </a:rPr>
                        <a:t>, 09</a:t>
                      </a:r>
                      <a:endParaRPr lang="ru-RU" sz="1300" b="1" dirty="0">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lnSpc>
                          <a:spcPts val="1440"/>
                        </a:lnSpc>
                      </a:pPr>
                      <a:r>
                        <a:rPr lang="en-US" sz="1300" b="0" i="1" dirty="0" smtClean="0">
                          <a:latin typeface="Arial" panose="020B0604020202020204" pitchFamily="34" charset="0"/>
                          <a:cs typeface="Arial" panose="020B0604020202020204" pitchFamily="34" charset="0"/>
                        </a:rPr>
                        <a:t>05</a:t>
                      </a:r>
                      <a:r>
                        <a:rPr lang="en-US" sz="1300" b="1" dirty="0" smtClean="0">
                          <a:latin typeface="Arial" panose="020B0604020202020204" pitchFamily="34" charset="0"/>
                          <a:cs typeface="Arial" panose="020B0604020202020204" pitchFamily="34" charset="0"/>
                        </a:rPr>
                        <a:t>, 09</a:t>
                      </a:r>
                      <a:endParaRPr lang="ru-RU" sz="1300" b="1" dirty="0">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lnSpc>
                          <a:spcPts val="1440"/>
                        </a:lnSpc>
                      </a:pPr>
                      <a:r>
                        <a:rPr lang="en-US" sz="1300" b="1" dirty="0" smtClean="0">
                          <a:latin typeface="Arial" panose="020B0604020202020204" pitchFamily="34" charset="0"/>
                          <a:cs typeface="Arial" panose="020B0604020202020204" pitchFamily="34" charset="0"/>
                        </a:rPr>
                        <a:t>10</a:t>
                      </a:r>
                      <a:endParaRPr lang="ru-RU" sz="1300" b="1" dirty="0">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lnSpc>
                          <a:spcPts val="1440"/>
                        </a:lnSpc>
                      </a:pPr>
                      <a:r>
                        <a:rPr lang="en-US" sz="1300" b="1" dirty="0" smtClean="0">
                          <a:latin typeface="Arial" panose="020B0604020202020204" pitchFamily="34" charset="0"/>
                          <a:cs typeface="Arial" panose="020B0604020202020204" pitchFamily="34" charset="0"/>
                        </a:rPr>
                        <a:t>10</a:t>
                      </a:r>
                      <a:endParaRPr lang="ru-RU" sz="1300" b="1" dirty="0">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lnSpc>
                          <a:spcPts val="1440"/>
                        </a:lnSpc>
                      </a:pPr>
                      <a:r>
                        <a:rPr lang="en-US" sz="1300" b="0" i="1" dirty="0" smtClean="0">
                          <a:latin typeface="Arial" panose="020B0604020202020204" pitchFamily="34" charset="0"/>
                          <a:cs typeface="Arial" panose="020B0604020202020204" pitchFamily="34" charset="0"/>
                        </a:rPr>
                        <a:t>04</a:t>
                      </a:r>
                      <a:r>
                        <a:rPr lang="en-US" sz="1300" b="1" dirty="0" smtClean="0">
                          <a:latin typeface="Arial" panose="020B0604020202020204" pitchFamily="34" charset="0"/>
                          <a:cs typeface="Arial" panose="020B0604020202020204" pitchFamily="34" charset="0"/>
                        </a:rPr>
                        <a:t>,</a:t>
                      </a:r>
                      <a:r>
                        <a:rPr lang="en-US" sz="1300" b="1" baseline="0" dirty="0" smtClean="0">
                          <a:latin typeface="Arial" panose="020B0604020202020204" pitchFamily="34" charset="0"/>
                          <a:cs typeface="Arial" panose="020B0604020202020204" pitchFamily="34" charset="0"/>
                        </a:rPr>
                        <a:t> 09</a:t>
                      </a:r>
                      <a:endParaRPr lang="ru-RU" sz="1300" b="1" dirty="0">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ts val="1440"/>
                        </a:lnSpc>
                      </a:pPr>
                      <a:r>
                        <a:rPr lang="en-US" sz="1300" b="0" i="1" dirty="0" smtClean="0">
                          <a:latin typeface="Arial" panose="020B0604020202020204" pitchFamily="34" charset="0"/>
                          <a:cs typeface="Arial" panose="020B0604020202020204" pitchFamily="34" charset="0"/>
                        </a:rPr>
                        <a:t>04</a:t>
                      </a:r>
                      <a:r>
                        <a:rPr lang="en-US" sz="1300" b="1" dirty="0" smtClean="0">
                          <a:latin typeface="Arial" panose="020B0604020202020204" pitchFamily="34" charset="0"/>
                          <a:cs typeface="Arial" panose="020B0604020202020204" pitchFamily="34" charset="0"/>
                        </a:rPr>
                        <a:t>,</a:t>
                      </a:r>
                      <a:r>
                        <a:rPr lang="en-US" sz="1300" b="1" baseline="0" dirty="0" smtClean="0">
                          <a:latin typeface="Arial" panose="020B0604020202020204" pitchFamily="34" charset="0"/>
                          <a:cs typeface="Arial" panose="020B0604020202020204" pitchFamily="34" charset="0"/>
                        </a:rPr>
                        <a:t> 09</a:t>
                      </a:r>
                      <a:endParaRPr lang="ru-RU" sz="1300" b="1" dirty="0">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ts val="1440"/>
                        </a:lnSpc>
                      </a:pPr>
                      <a:r>
                        <a:rPr lang="en-US" sz="1300" b="0" i="1" dirty="0" smtClean="0">
                          <a:latin typeface="Arial" panose="020B0604020202020204" pitchFamily="34" charset="0"/>
                          <a:cs typeface="Arial" panose="020B0604020202020204" pitchFamily="34" charset="0"/>
                        </a:rPr>
                        <a:t>04</a:t>
                      </a:r>
                      <a:r>
                        <a:rPr lang="en-US" sz="1300" b="1" dirty="0" smtClean="0">
                          <a:latin typeface="Arial" panose="020B0604020202020204" pitchFamily="34" charset="0"/>
                          <a:cs typeface="Arial" panose="020B0604020202020204" pitchFamily="34" charset="0"/>
                        </a:rPr>
                        <a:t>, 10</a:t>
                      </a:r>
                      <a:endParaRPr lang="ru-RU" sz="1300" b="1" dirty="0">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64136">
                <a:tc>
                  <a:txBody>
                    <a:bodyPr/>
                    <a:lstStyle/>
                    <a:p>
                      <a:pPr algn="ctr">
                        <a:lnSpc>
                          <a:spcPts val="1440"/>
                        </a:lnSpc>
                      </a:pPr>
                      <a:r>
                        <a:rPr lang="en-US" sz="1300" b="1" dirty="0" smtClean="0">
                          <a:solidFill>
                            <a:schemeClr val="tx1"/>
                          </a:solidFill>
                          <a:latin typeface="Arial" panose="020B0604020202020204" pitchFamily="34" charset="0"/>
                          <a:cs typeface="Arial" panose="020B0604020202020204" pitchFamily="34" charset="0"/>
                        </a:rPr>
                        <a:t>+1</a:t>
                      </a:r>
                      <a:endParaRPr lang="ru-RU" sz="1300" b="1" dirty="0">
                        <a:solidFill>
                          <a:schemeClr val="tx1"/>
                        </a:solidFill>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440"/>
                        </a:lnSpc>
                      </a:pPr>
                      <a:endParaRPr lang="ru-RU" sz="1300" b="1" dirty="0">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440"/>
                        </a:lnSpc>
                      </a:pPr>
                      <a:r>
                        <a:rPr lang="en-US" sz="1300" b="0" i="1" dirty="0" smtClean="0">
                          <a:latin typeface="Arial" panose="020B0604020202020204" pitchFamily="34" charset="0"/>
                          <a:cs typeface="Arial" panose="020B0604020202020204" pitchFamily="34" charset="0"/>
                        </a:rPr>
                        <a:t>04</a:t>
                      </a:r>
                      <a:r>
                        <a:rPr lang="en-US" sz="1300" b="1" dirty="0" smtClean="0">
                          <a:latin typeface="Arial" panose="020B0604020202020204" pitchFamily="34" charset="0"/>
                          <a:cs typeface="Arial" panose="020B0604020202020204" pitchFamily="34" charset="0"/>
                        </a:rPr>
                        <a:t>, 09</a:t>
                      </a:r>
                      <a:endParaRPr lang="ru-RU" sz="1300" b="1" dirty="0">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lnSpc>
                          <a:spcPts val="1440"/>
                        </a:lnSpc>
                      </a:pPr>
                      <a:r>
                        <a:rPr lang="en-US" sz="1300" b="0" i="1" dirty="0" smtClean="0">
                          <a:latin typeface="Arial" panose="020B0604020202020204" pitchFamily="34" charset="0"/>
                          <a:cs typeface="Arial" panose="020B0604020202020204" pitchFamily="34" charset="0"/>
                        </a:rPr>
                        <a:t>05</a:t>
                      </a:r>
                      <a:r>
                        <a:rPr lang="en-US" sz="1300" b="1" dirty="0" smtClean="0">
                          <a:latin typeface="Arial" panose="020B0604020202020204" pitchFamily="34" charset="0"/>
                          <a:cs typeface="Arial" panose="020B0604020202020204" pitchFamily="34" charset="0"/>
                        </a:rPr>
                        <a:t>, 09</a:t>
                      </a:r>
                      <a:endParaRPr lang="ru-RU" sz="1300" b="1" dirty="0">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lnSpc>
                          <a:spcPts val="1440"/>
                        </a:lnSpc>
                      </a:pPr>
                      <a:r>
                        <a:rPr lang="en-US" sz="1300" b="1" dirty="0" smtClean="0">
                          <a:latin typeface="Arial" panose="020B0604020202020204" pitchFamily="34" charset="0"/>
                          <a:cs typeface="Arial" panose="020B0604020202020204" pitchFamily="34" charset="0"/>
                        </a:rPr>
                        <a:t>10</a:t>
                      </a:r>
                      <a:endParaRPr lang="ru-RU" sz="1300" b="1" dirty="0">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lnSpc>
                          <a:spcPts val="1440"/>
                        </a:lnSpc>
                      </a:pPr>
                      <a:r>
                        <a:rPr lang="en-US" sz="1300" b="1" dirty="0" smtClean="0">
                          <a:latin typeface="Arial" panose="020B0604020202020204" pitchFamily="34" charset="0"/>
                          <a:cs typeface="Arial" panose="020B0604020202020204" pitchFamily="34" charset="0"/>
                        </a:rPr>
                        <a:t>10</a:t>
                      </a:r>
                      <a:endParaRPr lang="ru-RU" sz="1300" b="1" dirty="0">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lnSpc>
                          <a:spcPts val="1440"/>
                        </a:lnSpc>
                      </a:pPr>
                      <a:r>
                        <a:rPr lang="en-US" sz="1300" b="0" i="1" dirty="0" smtClean="0">
                          <a:latin typeface="Arial" panose="020B0604020202020204" pitchFamily="34" charset="0"/>
                          <a:cs typeface="Arial" panose="020B0604020202020204" pitchFamily="34" charset="0"/>
                        </a:rPr>
                        <a:t>04</a:t>
                      </a:r>
                      <a:r>
                        <a:rPr lang="en-US" sz="1300" b="1" dirty="0" smtClean="0">
                          <a:latin typeface="Arial" panose="020B0604020202020204" pitchFamily="34" charset="0"/>
                          <a:cs typeface="Arial" panose="020B0604020202020204" pitchFamily="34" charset="0"/>
                        </a:rPr>
                        <a:t>,</a:t>
                      </a:r>
                      <a:r>
                        <a:rPr lang="en-US" sz="1300" b="1" baseline="0" dirty="0" smtClean="0">
                          <a:latin typeface="Arial" panose="020B0604020202020204" pitchFamily="34" charset="0"/>
                          <a:cs typeface="Arial" panose="020B0604020202020204" pitchFamily="34" charset="0"/>
                        </a:rPr>
                        <a:t> 09</a:t>
                      </a:r>
                      <a:endParaRPr lang="ru-RU" sz="1300" b="1" dirty="0">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ts val="1440"/>
                        </a:lnSpc>
                      </a:pPr>
                      <a:r>
                        <a:rPr lang="en-US" sz="1300" b="0" i="1" dirty="0" smtClean="0">
                          <a:latin typeface="Arial" panose="020B0604020202020204" pitchFamily="34" charset="0"/>
                          <a:cs typeface="Arial" panose="020B0604020202020204" pitchFamily="34" charset="0"/>
                        </a:rPr>
                        <a:t>04</a:t>
                      </a:r>
                      <a:r>
                        <a:rPr lang="en-US" sz="1300" b="1" dirty="0" smtClean="0">
                          <a:latin typeface="Arial" panose="020B0604020202020204" pitchFamily="34" charset="0"/>
                          <a:cs typeface="Arial" panose="020B0604020202020204" pitchFamily="34" charset="0"/>
                        </a:rPr>
                        <a:t>,</a:t>
                      </a:r>
                      <a:r>
                        <a:rPr lang="en-US" sz="1300" b="1" baseline="0" dirty="0" smtClean="0">
                          <a:latin typeface="Arial" panose="020B0604020202020204" pitchFamily="34" charset="0"/>
                          <a:cs typeface="Arial" panose="020B0604020202020204" pitchFamily="34" charset="0"/>
                        </a:rPr>
                        <a:t> 09</a:t>
                      </a:r>
                      <a:endParaRPr lang="ru-RU" sz="1300" b="1" dirty="0">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ts val="1440"/>
                        </a:lnSpc>
                      </a:pPr>
                      <a:r>
                        <a:rPr lang="en-US" sz="1300" b="1" dirty="0" smtClean="0">
                          <a:latin typeface="Arial" panose="020B0604020202020204" pitchFamily="34" charset="0"/>
                          <a:cs typeface="Arial" panose="020B0604020202020204" pitchFamily="34" charset="0"/>
                        </a:rPr>
                        <a:t>04, 10</a:t>
                      </a:r>
                      <a:endParaRPr lang="ru-RU" sz="1300" b="1" dirty="0">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640714">
                <a:tc>
                  <a:txBody>
                    <a:bodyPr/>
                    <a:lstStyle/>
                    <a:p>
                      <a:pPr algn="ctr">
                        <a:lnSpc>
                          <a:spcPts val="1440"/>
                        </a:lnSpc>
                      </a:pPr>
                      <a:r>
                        <a:rPr lang="en-US" sz="1300" b="1" dirty="0" smtClean="0">
                          <a:solidFill>
                            <a:schemeClr val="tx1"/>
                          </a:solidFill>
                          <a:latin typeface="Arial" panose="020B0604020202020204" pitchFamily="34" charset="0"/>
                          <a:cs typeface="Arial" panose="020B0604020202020204" pitchFamily="34" charset="0"/>
                        </a:rPr>
                        <a:t>+0.5</a:t>
                      </a:r>
                      <a:endParaRPr lang="ru-RU" sz="1300" b="1" dirty="0">
                        <a:solidFill>
                          <a:schemeClr val="tx1"/>
                        </a:solidFill>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440"/>
                        </a:lnSpc>
                      </a:pPr>
                      <a:r>
                        <a:rPr lang="en-US" sz="1300" b="1" dirty="0" smtClean="0">
                          <a:latin typeface="Arial" panose="020B0604020202020204" pitchFamily="34" charset="0"/>
                          <a:cs typeface="Arial" panose="020B0604020202020204" pitchFamily="34" charset="0"/>
                        </a:rPr>
                        <a:t>05, 09</a:t>
                      </a:r>
                      <a:endParaRPr lang="ru-RU" sz="1300" b="1" dirty="0">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lnSpc>
                          <a:spcPts val="1440"/>
                        </a:lnSpc>
                      </a:pPr>
                      <a:r>
                        <a:rPr lang="en-US" sz="1300" b="1" dirty="0" smtClean="0">
                          <a:latin typeface="Arial" panose="020B0604020202020204" pitchFamily="34" charset="0"/>
                          <a:cs typeface="Arial" panose="020B0604020202020204" pitchFamily="34" charset="0"/>
                        </a:rPr>
                        <a:t>04*, 09, 10, 12*, 18*</a:t>
                      </a:r>
                      <a:endParaRPr lang="ru-RU" sz="1300" b="1" dirty="0">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lnSpc>
                          <a:spcPts val="1440"/>
                        </a:lnSpc>
                      </a:pPr>
                      <a:r>
                        <a:rPr lang="en-US" sz="1300" b="0" i="1" dirty="0" smtClean="0">
                          <a:latin typeface="Arial" panose="020B0604020202020204" pitchFamily="34" charset="0"/>
                          <a:cs typeface="Arial" panose="020B0604020202020204" pitchFamily="34" charset="0"/>
                        </a:rPr>
                        <a:t>05</a:t>
                      </a:r>
                      <a:r>
                        <a:rPr lang="en-US" sz="1300" b="1" dirty="0" smtClean="0">
                          <a:latin typeface="Arial" panose="020B0604020202020204" pitchFamily="34" charset="0"/>
                          <a:cs typeface="Arial" panose="020B0604020202020204" pitchFamily="34" charset="0"/>
                        </a:rPr>
                        <a:t>, 09</a:t>
                      </a:r>
                      <a:endParaRPr lang="ru-RU" sz="1300" b="1" dirty="0">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lnSpc>
                          <a:spcPts val="1440"/>
                        </a:lnSpc>
                      </a:pPr>
                      <a:r>
                        <a:rPr lang="en-US" sz="1300" b="1" dirty="0" smtClean="0">
                          <a:latin typeface="Arial" panose="020B0604020202020204" pitchFamily="34" charset="0"/>
                          <a:cs typeface="Arial" panose="020B0604020202020204" pitchFamily="34" charset="0"/>
                        </a:rPr>
                        <a:t>05, 10</a:t>
                      </a:r>
                      <a:endParaRPr lang="ru-RU" sz="1300" b="1" dirty="0">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lnSpc>
                          <a:spcPts val="1440"/>
                        </a:lnSpc>
                      </a:pPr>
                      <a:r>
                        <a:rPr lang="en-US" sz="1300" b="1" dirty="0" smtClean="0">
                          <a:latin typeface="Arial" panose="020B0604020202020204" pitchFamily="34" charset="0"/>
                          <a:cs typeface="Arial" panose="020B0604020202020204" pitchFamily="34" charset="0"/>
                        </a:rPr>
                        <a:t>10</a:t>
                      </a:r>
                      <a:endParaRPr lang="ru-RU" sz="1300" b="1" dirty="0">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lnSpc>
                          <a:spcPts val="1440"/>
                        </a:lnSpc>
                      </a:pPr>
                      <a:r>
                        <a:rPr lang="en-US" sz="1300" b="0" i="1" dirty="0" smtClean="0">
                          <a:latin typeface="Arial" panose="020B0604020202020204" pitchFamily="34" charset="0"/>
                          <a:cs typeface="Arial" panose="020B0604020202020204" pitchFamily="34" charset="0"/>
                        </a:rPr>
                        <a:t>04</a:t>
                      </a:r>
                      <a:r>
                        <a:rPr lang="en-US" sz="1300" b="1" dirty="0" smtClean="0">
                          <a:latin typeface="Arial" panose="020B0604020202020204" pitchFamily="34" charset="0"/>
                          <a:cs typeface="Arial" panose="020B0604020202020204" pitchFamily="34" charset="0"/>
                        </a:rPr>
                        <a:t>,</a:t>
                      </a:r>
                      <a:r>
                        <a:rPr lang="en-US" sz="1300" b="1" baseline="0" dirty="0" smtClean="0">
                          <a:latin typeface="Arial" panose="020B0604020202020204" pitchFamily="34" charset="0"/>
                          <a:cs typeface="Arial" panose="020B0604020202020204" pitchFamily="34" charset="0"/>
                        </a:rPr>
                        <a:t> 09, 12*, 18* </a:t>
                      </a:r>
                      <a:endParaRPr lang="ru-RU" sz="1300" b="1" dirty="0">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indent="0" algn="ctr" defTabSz="914400" rtl="0" eaLnBrk="1" fontAlgn="auto" latinLnBrk="0" hangingPunct="1">
                        <a:lnSpc>
                          <a:spcPts val="1440"/>
                        </a:lnSpc>
                        <a:spcBef>
                          <a:spcPts val="0"/>
                        </a:spcBef>
                        <a:spcAft>
                          <a:spcPts val="0"/>
                        </a:spcAft>
                        <a:buClrTx/>
                        <a:buSzTx/>
                        <a:buFontTx/>
                        <a:buNone/>
                        <a:tabLst/>
                        <a:defRPr/>
                      </a:pPr>
                      <a:r>
                        <a:rPr lang="en-US" sz="1300" b="1" dirty="0" smtClean="0">
                          <a:latin typeface="Arial" panose="020B0604020202020204" pitchFamily="34" charset="0"/>
                          <a:cs typeface="Arial" panose="020B0604020202020204" pitchFamily="34" charset="0"/>
                        </a:rPr>
                        <a:t>04,</a:t>
                      </a:r>
                      <a:r>
                        <a:rPr lang="en-US" sz="1300" b="1" baseline="0" dirty="0" smtClean="0">
                          <a:latin typeface="Arial" panose="020B0604020202020204" pitchFamily="34" charset="0"/>
                          <a:cs typeface="Arial" panose="020B0604020202020204" pitchFamily="34" charset="0"/>
                        </a:rPr>
                        <a:t> </a:t>
                      </a:r>
                      <a:r>
                        <a:rPr lang="en-US" sz="1300" b="0" i="0" baseline="0" dirty="0" smtClean="0">
                          <a:solidFill>
                            <a:srgbClr val="0070C0"/>
                          </a:solidFill>
                          <a:latin typeface="Arial" panose="020B0604020202020204" pitchFamily="34" charset="0"/>
                          <a:cs typeface="Arial" panose="020B0604020202020204" pitchFamily="34" charset="0"/>
                        </a:rPr>
                        <a:t>05</a:t>
                      </a:r>
                      <a:r>
                        <a:rPr lang="en-US" sz="1300" b="1" i="0" baseline="0" dirty="0" smtClean="0">
                          <a:solidFill>
                            <a:srgbClr val="0070C0"/>
                          </a:solidFill>
                          <a:latin typeface="Arial" panose="020B0604020202020204" pitchFamily="34" charset="0"/>
                          <a:cs typeface="Arial" panose="020B0604020202020204" pitchFamily="34" charset="0"/>
                        </a:rPr>
                        <a:t>*</a:t>
                      </a:r>
                      <a:r>
                        <a:rPr lang="en-US" sz="1300" b="1" baseline="0" dirty="0" smtClean="0">
                          <a:latin typeface="Arial" panose="020B0604020202020204" pitchFamily="34" charset="0"/>
                          <a:cs typeface="Arial" panose="020B0604020202020204" pitchFamily="34" charset="0"/>
                        </a:rPr>
                        <a:t>, 09, 12*, 18*</a:t>
                      </a:r>
                      <a:endParaRPr lang="ru-RU" sz="1300" b="1" dirty="0">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lnSpc>
                          <a:spcPts val="1440"/>
                        </a:lnSpc>
                      </a:pPr>
                      <a:r>
                        <a:rPr lang="en-US" sz="1300" b="1" dirty="0" smtClean="0">
                          <a:latin typeface="Arial" panose="020B0604020202020204" pitchFamily="34" charset="0"/>
                          <a:cs typeface="Arial" panose="020B0604020202020204" pitchFamily="34" charset="0"/>
                        </a:rPr>
                        <a:t>04*, 10</a:t>
                      </a:r>
                      <a:endParaRPr lang="ru-RU" sz="1300" b="1" dirty="0">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64136">
                <a:tc>
                  <a:txBody>
                    <a:bodyPr/>
                    <a:lstStyle/>
                    <a:p>
                      <a:pPr algn="ctr">
                        <a:lnSpc>
                          <a:spcPts val="1440"/>
                        </a:lnSpc>
                      </a:pPr>
                      <a:r>
                        <a:rPr lang="en-US" sz="1300" b="1" dirty="0" smtClean="0">
                          <a:solidFill>
                            <a:schemeClr val="tx1"/>
                          </a:solidFill>
                          <a:latin typeface="Arial" panose="020B0604020202020204" pitchFamily="34" charset="0"/>
                          <a:cs typeface="Arial" panose="020B0604020202020204" pitchFamily="34" charset="0"/>
                        </a:rPr>
                        <a:t>-0.5</a:t>
                      </a:r>
                      <a:endParaRPr lang="ru-RU" sz="1300" b="1" dirty="0">
                        <a:solidFill>
                          <a:schemeClr val="tx1"/>
                        </a:solidFill>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440"/>
                        </a:lnSpc>
                      </a:pPr>
                      <a:endParaRPr lang="ru-RU" sz="1300" b="1" dirty="0">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440"/>
                        </a:lnSpc>
                      </a:pPr>
                      <a:r>
                        <a:rPr lang="en-US" sz="1300" b="1" dirty="0" smtClean="0">
                          <a:latin typeface="Arial" panose="020B0604020202020204" pitchFamily="34" charset="0"/>
                          <a:cs typeface="Arial" panose="020B0604020202020204" pitchFamily="34" charset="0"/>
                        </a:rPr>
                        <a:t>04, 09</a:t>
                      </a:r>
                      <a:endParaRPr lang="ru-RU" sz="1300" b="1" dirty="0">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indent="0" algn="ctr" defTabSz="914400" rtl="0" eaLnBrk="1" fontAlgn="auto" latinLnBrk="0" hangingPunct="1">
                        <a:lnSpc>
                          <a:spcPts val="1440"/>
                        </a:lnSpc>
                        <a:spcBef>
                          <a:spcPts val="0"/>
                        </a:spcBef>
                        <a:spcAft>
                          <a:spcPts val="0"/>
                        </a:spcAft>
                        <a:buClrTx/>
                        <a:buSzTx/>
                        <a:buFontTx/>
                        <a:buNone/>
                        <a:tabLst/>
                        <a:defRPr/>
                      </a:pPr>
                      <a:r>
                        <a:rPr lang="en-US" sz="1300" b="1" dirty="0" smtClean="0">
                          <a:latin typeface="Arial" panose="020B0604020202020204" pitchFamily="34" charset="0"/>
                          <a:cs typeface="Arial" panose="020B0604020202020204" pitchFamily="34" charset="0"/>
                        </a:rPr>
                        <a:t>09</a:t>
                      </a:r>
                      <a:endParaRPr lang="ru-RU" sz="1300" b="1" dirty="0">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lnSpc>
                          <a:spcPts val="1440"/>
                        </a:lnSpc>
                      </a:pPr>
                      <a:r>
                        <a:rPr lang="en-US" sz="1300" b="1" dirty="0" smtClean="0">
                          <a:latin typeface="Arial" panose="020B0604020202020204" pitchFamily="34" charset="0"/>
                          <a:cs typeface="Arial" panose="020B0604020202020204" pitchFamily="34" charset="0"/>
                        </a:rPr>
                        <a:t>10</a:t>
                      </a:r>
                      <a:endParaRPr lang="ru-RU" sz="1300" b="1" dirty="0">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lnSpc>
                          <a:spcPts val="1440"/>
                        </a:lnSpc>
                      </a:pPr>
                      <a:r>
                        <a:rPr lang="en-US" sz="1300" b="1" dirty="0" smtClean="0">
                          <a:latin typeface="Arial" panose="020B0604020202020204" pitchFamily="34" charset="0"/>
                          <a:cs typeface="Arial" panose="020B0604020202020204" pitchFamily="34" charset="0"/>
                        </a:rPr>
                        <a:t>10</a:t>
                      </a:r>
                      <a:endParaRPr lang="ru-RU" sz="1300" b="1" dirty="0">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lnSpc>
                          <a:spcPts val="1440"/>
                        </a:lnSpc>
                      </a:pPr>
                      <a:r>
                        <a:rPr lang="en-US" sz="1300" b="1" dirty="0" smtClean="0">
                          <a:latin typeface="Arial" panose="020B0604020202020204" pitchFamily="34" charset="0"/>
                          <a:cs typeface="Arial" panose="020B0604020202020204" pitchFamily="34" charset="0"/>
                        </a:rPr>
                        <a:t>09</a:t>
                      </a:r>
                      <a:endParaRPr lang="ru-RU" sz="1300" b="1" dirty="0">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indent="0" algn="ctr" defTabSz="914400" rtl="0" eaLnBrk="1" fontAlgn="auto" latinLnBrk="0" hangingPunct="1">
                        <a:lnSpc>
                          <a:spcPts val="1440"/>
                        </a:lnSpc>
                        <a:spcBef>
                          <a:spcPts val="0"/>
                        </a:spcBef>
                        <a:spcAft>
                          <a:spcPts val="0"/>
                        </a:spcAft>
                        <a:buClrTx/>
                        <a:buSzTx/>
                        <a:buFontTx/>
                        <a:buNone/>
                        <a:tabLst/>
                        <a:defRPr/>
                      </a:pPr>
                      <a:r>
                        <a:rPr lang="en-US" sz="1300" b="1" dirty="0" smtClean="0">
                          <a:latin typeface="Arial" panose="020B0604020202020204" pitchFamily="34" charset="0"/>
                          <a:cs typeface="Arial" panose="020B0604020202020204" pitchFamily="34" charset="0"/>
                        </a:rPr>
                        <a:t>09</a:t>
                      </a:r>
                      <a:endParaRPr lang="ru-RU" sz="1300" b="1" dirty="0">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lnSpc>
                          <a:spcPts val="1440"/>
                        </a:lnSpc>
                      </a:pPr>
                      <a:r>
                        <a:rPr lang="en-US" sz="1300" b="1" dirty="0" smtClean="0">
                          <a:latin typeface="Arial" panose="020B0604020202020204" pitchFamily="34" charset="0"/>
                          <a:cs typeface="Arial" panose="020B0604020202020204" pitchFamily="34" charset="0"/>
                        </a:rPr>
                        <a:t>10</a:t>
                      </a:r>
                      <a:endParaRPr lang="ru-RU" sz="1300" b="1" dirty="0">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r h="492548">
                <a:tc>
                  <a:txBody>
                    <a:bodyPr/>
                    <a:lstStyle/>
                    <a:p>
                      <a:pPr algn="ctr">
                        <a:lnSpc>
                          <a:spcPts val="1440"/>
                        </a:lnSpc>
                      </a:pPr>
                      <a:r>
                        <a:rPr lang="en-US" sz="1300" b="1" dirty="0" smtClean="0">
                          <a:solidFill>
                            <a:schemeClr val="tx1"/>
                          </a:solidFill>
                          <a:latin typeface="Arial" panose="020B0604020202020204" pitchFamily="34" charset="0"/>
                          <a:cs typeface="Arial" panose="020B0604020202020204" pitchFamily="34" charset="0"/>
                        </a:rPr>
                        <a:t>-1.5</a:t>
                      </a:r>
                      <a:endParaRPr lang="ru-RU" sz="1300" b="1" dirty="0">
                        <a:solidFill>
                          <a:schemeClr val="tx1"/>
                        </a:solidFill>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440"/>
                        </a:lnSpc>
                      </a:pPr>
                      <a:endParaRPr lang="ru-RU" sz="1300" b="1" dirty="0">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440"/>
                        </a:lnSpc>
                      </a:pPr>
                      <a:r>
                        <a:rPr lang="en-US" sz="1300" b="1" dirty="0" smtClean="0">
                          <a:latin typeface="Arial" panose="020B0604020202020204" pitchFamily="34" charset="0"/>
                          <a:cs typeface="Arial" panose="020B0604020202020204" pitchFamily="34" charset="0"/>
                        </a:rPr>
                        <a:t>04, 09, 18*</a:t>
                      </a:r>
                      <a:endParaRPr lang="ru-RU" sz="1300" b="1" dirty="0">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lnSpc>
                          <a:spcPts val="1440"/>
                        </a:lnSpc>
                      </a:pPr>
                      <a:endParaRPr lang="ru-RU" sz="1300" b="1" dirty="0">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440"/>
                        </a:lnSpc>
                      </a:pPr>
                      <a:r>
                        <a:rPr lang="en-US" sz="1300" b="1" dirty="0" smtClean="0">
                          <a:latin typeface="Arial" panose="020B0604020202020204" pitchFamily="34" charset="0"/>
                          <a:cs typeface="Arial" panose="020B0604020202020204" pitchFamily="34" charset="0"/>
                        </a:rPr>
                        <a:t>10</a:t>
                      </a:r>
                      <a:endParaRPr lang="ru-RU" sz="1300" b="1" dirty="0">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lnSpc>
                          <a:spcPts val="1440"/>
                        </a:lnSpc>
                      </a:pPr>
                      <a:r>
                        <a:rPr lang="en-US" sz="1300" b="1" dirty="0" smtClean="0">
                          <a:latin typeface="Arial" panose="020B0604020202020204" pitchFamily="34" charset="0"/>
                          <a:cs typeface="Arial" panose="020B0604020202020204" pitchFamily="34" charset="0"/>
                        </a:rPr>
                        <a:t>10</a:t>
                      </a:r>
                      <a:endParaRPr lang="ru-RU" sz="1300" b="1" dirty="0">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indent="0" algn="ctr" defTabSz="914400" rtl="0" eaLnBrk="1" fontAlgn="auto" latinLnBrk="0" hangingPunct="1">
                        <a:lnSpc>
                          <a:spcPts val="1440"/>
                        </a:lnSpc>
                        <a:spcBef>
                          <a:spcPts val="0"/>
                        </a:spcBef>
                        <a:spcAft>
                          <a:spcPts val="0"/>
                        </a:spcAft>
                        <a:buClrTx/>
                        <a:buSzTx/>
                        <a:buFontTx/>
                        <a:buNone/>
                        <a:tabLst/>
                        <a:defRPr/>
                      </a:pPr>
                      <a:r>
                        <a:rPr lang="en-US" sz="1300" b="1" dirty="0" smtClean="0">
                          <a:latin typeface="Arial" panose="020B0604020202020204" pitchFamily="34" charset="0"/>
                          <a:cs typeface="Arial" panose="020B0604020202020204" pitchFamily="34" charset="0"/>
                        </a:rPr>
                        <a:t>09</a:t>
                      </a:r>
                      <a:r>
                        <a:rPr lang="en-US" sz="1300" b="1" baseline="0" dirty="0" smtClean="0">
                          <a:latin typeface="Arial" panose="020B0604020202020204" pitchFamily="34" charset="0"/>
                          <a:cs typeface="Arial" panose="020B0604020202020204" pitchFamily="34" charset="0"/>
                        </a:rPr>
                        <a:t>, 12*, 18*</a:t>
                      </a:r>
                      <a:endParaRPr lang="ru-RU" sz="1300" b="1" dirty="0">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marL="0" marR="0" indent="0" algn="ctr" defTabSz="914400" rtl="0" eaLnBrk="1" fontAlgn="auto" latinLnBrk="0" hangingPunct="1">
                        <a:lnSpc>
                          <a:spcPts val="1440"/>
                        </a:lnSpc>
                        <a:spcBef>
                          <a:spcPts val="0"/>
                        </a:spcBef>
                        <a:spcAft>
                          <a:spcPts val="0"/>
                        </a:spcAft>
                        <a:buClrTx/>
                        <a:buSzTx/>
                        <a:buFontTx/>
                        <a:buNone/>
                        <a:tabLst/>
                        <a:defRPr/>
                      </a:pPr>
                      <a:r>
                        <a:rPr lang="en-US" sz="1300" b="1" dirty="0" smtClean="0">
                          <a:latin typeface="Arial" panose="020B0604020202020204" pitchFamily="34" charset="0"/>
                          <a:cs typeface="Arial" panose="020B0604020202020204" pitchFamily="34" charset="0"/>
                        </a:rPr>
                        <a:t>09</a:t>
                      </a:r>
                      <a:r>
                        <a:rPr lang="en-US" sz="1300" b="1" baseline="0" dirty="0" smtClean="0">
                          <a:latin typeface="Arial" panose="020B0604020202020204" pitchFamily="34" charset="0"/>
                          <a:cs typeface="Arial" panose="020B0604020202020204" pitchFamily="34" charset="0"/>
                        </a:rPr>
                        <a:t>, 12*, 18*</a:t>
                      </a:r>
                      <a:endParaRPr lang="ru-RU" sz="1300" b="1" dirty="0">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lnSpc>
                          <a:spcPts val="1440"/>
                        </a:lnSpc>
                      </a:pPr>
                      <a:r>
                        <a:rPr lang="en-US" sz="1300" b="1" dirty="0" smtClean="0">
                          <a:latin typeface="Arial" panose="020B0604020202020204" pitchFamily="34" charset="0"/>
                          <a:cs typeface="Arial" panose="020B0604020202020204" pitchFamily="34" charset="0"/>
                        </a:rPr>
                        <a:t>10</a:t>
                      </a:r>
                      <a:endParaRPr lang="ru-RU" sz="1300" b="1" dirty="0">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r>
              <a:tr h="364136">
                <a:tc>
                  <a:txBody>
                    <a:bodyPr/>
                    <a:lstStyle/>
                    <a:p>
                      <a:pPr algn="ctr">
                        <a:lnSpc>
                          <a:spcPts val="1440"/>
                        </a:lnSpc>
                      </a:pPr>
                      <a:r>
                        <a:rPr lang="en-US" sz="1300" b="1" dirty="0" smtClean="0">
                          <a:solidFill>
                            <a:schemeClr val="tx1"/>
                          </a:solidFill>
                          <a:latin typeface="Arial" panose="020B0604020202020204" pitchFamily="34" charset="0"/>
                          <a:cs typeface="Arial" panose="020B0604020202020204" pitchFamily="34" charset="0"/>
                        </a:rPr>
                        <a:t>-3.5</a:t>
                      </a:r>
                      <a:endParaRPr lang="ru-RU" sz="1300" b="1" dirty="0">
                        <a:solidFill>
                          <a:schemeClr val="tx1"/>
                        </a:solidFill>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440"/>
                        </a:lnSpc>
                      </a:pPr>
                      <a:endParaRPr lang="ru-RU" sz="1300" b="1" dirty="0">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440"/>
                        </a:lnSpc>
                      </a:pPr>
                      <a:endParaRPr lang="ru-RU" sz="1300" b="1" dirty="0">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440"/>
                        </a:lnSpc>
                      </a:pPr>
                      <a:endParaRPr lang="ru-RU" sz="1300" b="1" dirty="0">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440"/>
                        </a:lnSpc>
                      </a:pPr>
                      <a:endParaRPr lang="ru-RU" sz="1300" b="1" dirty="0">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ts val="1440"/>
                        </a:lnSpc>
                      </a:pPr>
                      <a:r>
                        <a:rPr lang="en-US" sz="1300" b="1" dirty="0" smtClean="0">
                          <a:latin typeface="Arial" panose="020B0604020202020204" pitchFamily="34" charset="0"/>
                          <a:cs typeface="Arial" panose="020B0604020202020204" pitchFamily="34" charset="0"/>
                        </a:rPr>
                        <a:t>10</a:t>
                      </a:r>
                      <a:endParaRPr lang="ru-RU" sz="1300" b="1" dirty="0">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lnSpc>
                          <a:spcPts val="1440"/>
                        </a:lnSpc>
                      </a:pPr>
                      <a:r>
                        <a:rPr lang="en-US" sz="1300" b="1" dirty="0" smtClean="0">
                          <a:latin typeface="Arial" panose="020B0604020202020204" pitchFamily="34" charset="0"/>
                          <a:cs typeface="Arial" panose="020B0604020202020204" pitchFamily="34" charset="0"/>
                        </a:rPr>
                        <a:t>09</a:t>
                      </a:r>
                      <a:endParaRPr lang="ru-RU" sz="1300" b="1" dirty="0">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lnSpc>
                          <a:spcPts val="1440"/>
                        </a:lnSpc>
                      </a:pPr>
                      <a:endParaRPr lang="ru-RU" sz="1300" b="1" dirty="0">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ts val="1440"/>
                        </a:lnSpc>
                      </a:pPr>
                      <a:endParaRPr lang="ru-RU" sz="1300" b="1" dirty="0">
                        <a:latin typeface="Arial" panose="020B0604020202020204" pitchFamily="34" charset="0"/>
                        <a:cs typeface="Arial" panose="020B0604020202020204" pitchFamily="34" charset="0"/>
                      </a:endParaRPr>
                    </a:p>
                  </a:txBody>
                  <a:tcPr marT="53657" marB="536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9932396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4"/>
          <p:cNvPicPr>
            <a:picLocks noChangeAspect="1" noChangeArrowheads="1"/>
          </p:cNvPicPr>
          <p:nvPr/>
        </p:nvPicPr>
        <p:blipFill>
          <a:blip r:embed="rId2" cstate="print">
            <a:lum bright="-6000"/>
            <a:extLst>
              <a:ext uri="{28A0092B-C50C-407E-A947-70E740481C1C}">
                <a14:useLocalDpi xmlns:a14="http://schemas.microsoft.com/office/drawing/2010/main" val="0"/>
              </a:ext>
            </a:extLst>
          </a:blip>
          <a:stretch>
            <a:fillRect/>
          </a:stretch>
        </p:blipFill>
        <p:spPr bwMode="auto">
          <a:xfrm>
            <a:off x="2262" y="4953002"/>
            <a:ext cx="6788651" cy="1618296"/>
          </a:xfrm>
          <a:prstGeom prst="rect">
            <a:avLst/>
          </a:prstGeom>
          <a:noFill/>
          <a:ln w="25400">
            <a:noFill/>
            <a:miter lim="800000"/>
            <a:headEnd/>
            <a:tailEnd/>
          </a:ln>
          <a:effectLst/>
          <a:extLst>
            <a:ext uri="{909E8E84-426E-40DD-AFC4-6F175D3DCCD1}">
              <a14:hiddenFill xmlns:a14="http://schemas.microsoft.com/office/drawing/2010/main">
                <a:blipFill dpi="0" rotWithShape="0">
                  <a:blip>
                    <a:lum bright="-6000"/>
                  </a:blip>
                  <a:srcRect t="27161" r="11108"/>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3" name="Группа 2"/>
          <p:cNvGrpSpPr/>
          <p:nvPr/>
        </p:nvGrpSpPr>
        <p:grpSpPr>
          <a:xfrm>
            <a:off x="1885319" y="131304"/>
            <a:ext cx="2489271" cy="4619306"/>
            <a:chOff x="2027968" y="-4694"/>
            <a:chExt cx="2389269" cy="4459687"/>
          </a:xfrm>
        </p:grpSpPr>
        <p:grpSp>
          <p:nvGrpSpPr>
            <p:cNvPr id="21" name="Группа 20"/>
            <p:cNvGrpSpPr/>
            <p:nvPr/>
          </p:nvGrpSpPr>
          <p:grpSpPr>
            <a:xfrm>
              <a:off x="2027968" y="-4694"/>
              <a:ext cx="2389269" cy="4459687"/>
              <a:chOff x="2330846" y="1036595"/>
              <a:chExt cx="2344154" cy="4053856"/>
            </a:xfrm>
          </p:grpSpPr>
          <p:pic>
            <p:nvPicPr>
              <p:cNvPr id="14" name="Рисунок 13"/>
              <p:cNvPicPr>
                <a:picLocks noChangeAspect="1"/>
              </p:cNvPicPr>
              <p:nvPr/>
            </p:nvPicPr>
            <p:blipFill>
              <a:blip r:embed="rId3"/>
              <a:stretch>
                <a:fillRect/>
              </a:stretch>
            </p:blipFill>
            <p:spPr>
              <a:xfrm>
                <a:off x="2330846" y="1036595"/>
                <a:ext cx="2335445" cy="4036468"/>
              </a:xfrm>
              <a:prstGeom prst="rect">
                <a:avLst/>
              </a:prstGeom>
            </p:spPr>
          </p:pic>
          <p:sp>
            <p:nvSpPr>
              <p:cNvPr id="13" name="TextBox 12"/>
              <p:cNvSpPr txBox="1"/>
              <p:nvPr/>
            </p:nvSpPr>
            <p:spPr>
              <a:xfrm>
                <a:off x="4336729" y="4820349"/>
                <a:ext cx="338271" cy="270102"/>
              </a:xfrm>
              <a:prstGeom prst="rect">
                <a:avLst/>
              </a:prstGeom>
              <a:noFill/>
            </p:spPr>
            <p:txBody>
              <a:bodyPr wrap="square" rtlCol="0">
                <a:spAutoFit/>
              </a:bodyPr>
              <a:lstStyle/>
              <a:p>
                <a:r>
                  <a:rPr lang="ru-RU" sz="1400" dirty="0" smtClean="0">
                    <a:solidFill>
                      <a:srgbClr val="FF0000"/>
                    </a:solidFill>
                  </a:rPr>
                  <a:t>С.</a:t>
                </a:r>
                <a:endParaRPr lang="ru-RU" sz="1400" dirty="0">
                  <a:solidFill>
                    <a:srgbClr val="FF0000"/>
                  </a:solidFill>
                </a:endParaRPr>
              </a:p>
            </p:txBody>
          </p:sp>
        </p:grpSp>
        <p:sp>
          <p:nvSpPr>
            <p:cNvPr id="34" name="5-конечная звезда 33"/>
            <p:cNvSpPr/>
            <p:nvPr/>
          </p:nvSpPr>
          <p:spPr>
            <a:xfrm>
              <a:off x="3907955" y="2864836"/>
              <a:ext cx="111600" cy="120900"/>
            </a:xfrm>
            <a:prstGeom prst="star5">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5-конечная звезда 34"/>
            <p:cNvSpPr/>
            <p:nvPr/>
          </p:nvSpPr>
          <p:spPr>
            <a:xfrm>
              <a:off x="3967712" y="2480607"/>
              <a:ext cx="111600" cy="120900"/>
            </a:xfrm>
            <a:prstGeom prst="star5">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5-конечная звезда 35"/>
            <p:cNvSpPr/>
            <p:nvPr/>
          </p:nvSpPr>
          <p:spPr>
            <a:xfrm>
              <a:off x="3108480" y="908177"/>
              <a:ext cx="111600" cy="120900"/>
            </a:xfrm>
            <a:prstGeom prst="star5">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7" name="5-конечная звезда 36"/>
            <p:cNvSpPr/>
            <p:nvPr/>
          </p:nvSpPr>
          <p:spPr>
            <a:xfrm>
              <a:off x="2223920" y="806147"/>
              <a:ext cx="111600" cy="120900"/>
            </a:xfrm>
            <a:prstGeom prst="star5">
              <a:avLst/>
            </a:prstGeom>
            <a:solidFill>
              <a:srgbClr val="FFFF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pic>
        <p:nvPicPr>
          <p:cNvPr id="40" name="Рисунок 39"/>
          <p:cNvPicPr>
            <a:picLocks noChangeAspect="1"/>
          </p:cNvPicPr>
          <p:nvPr/>
        </p:nvPicPr>
        <p:blipFill rotWithShape="1">
          <a:blip r:embed="rId4"/>
          <a:srcRect l="8003" t="6018" r="18030" b="4579"/>
          <a:stretch/>
        </p:blipFill>
        <p:spPr>
          <a:xfrm>
            <a:off x="147296" y="3575255"/>
            <a:ext cx="1675463" cy="1233730"/>
          </a:xfrm>
          <a:prstGeom prst="rect">
            <a:avLst/>
          </a:prstGeom>
        </p:spPr>
      </p:pic>
      <p:grpSp>
        <p:nvGrpSpPr>
          <p:cNvPr id="134" name="Группа 133"/>
          <p:cNvGrpSpPr>
            <a:grpSpLocks noChangeAspect="1"/>
          </p:cNvGrpSpPr>
          <p:nvPr/>
        </p:nvGrpSpPr>
        <p:grpSpPr>
          <a:xfrm rot="16200000">
            <a:off x="-264135" y="435565"/>
            <a:ext cx="2587844" cy="1838514"/>
            <a:chOff x="1957388" y="2777575"/>
            <a:chExt cx="5275262" cy="3747769"/>
          </a:xfrm>
        </p:grpSpPr>
        <p:grpSp>
          <p:nvGrpSpPr>
            <p:cNvPr id="135" name="Группа 134"/>
            <p:cNvGrpSpPr/>
            <p:nvPr/>
          </p:nvGrpSpPr>
          <p:grpSpPr>
            <a:xfrm>
              <a:off x="1957388" y="2777575"/>
              <a:ext cx="5275262" cy="3747769"/>
              <a:chOff x="1957388" y="2777575"/>
              <a:chExt cx="5275262" cy="3747769"/>
            </a:xfrm>
          </p:grpSpPr>
          <p:grpSp>
            <p:nvGrpSpPr>
              <p:cNvPr id="138" name="Группа 137"/>
              <p:cNvGrpSpPr/>
              <p:nvPr/>
            </p:nvGrpSpPr>
            <p:grpSpPr>
              <a:xfrm>
                <a:off x="1957388" y="2777575"/>
                <a:ext cx="5275262" cy="3747769"/>
                <a:chOff x="1957388" y="1841471"/>
                <a:chExt cx="5275262" cy="3747769"/>
              </a:xfrm>
            </p:grpSpPr>
            <p:sp>
              <p:nvSpPr>
                <p:cNvPr id="140" name="Полилиния 139"/>
                <p:cNvSpPr/>
                <p:nvPr/>
              </p:nvSpPr>
              <p:spPr>
                <a:xfrm>
                  <a:off x="2076450" y="4300116"/>
                  <a:ext cx="81195" cy="158375"/>
                </a:xfrm>
                <a:custGeom>
                  <a:avLst/>
                  <a:gdLst>
                    <a:gd name="connsiteX0" fmla="*/ 80963 w 81195"/>
                    <a:gd name="connsiteY0" fmla="*/ 148665 h 158375"/>
                    <a:gd name="connsiteX1" fmla="*/ 61913 w 81195"/>
                    <a:gd name="connsiteY1" fmla="*/ 124853 h 158375"/>
                    <a:gd name="connsiteX2" fmla="*/ 52388 w 81195"/>
                    <a:gd name="connsiteY2" fmla="*/ 96278 h 158375"/>
                    <a:gd name="connsiteX3" fmla="*/ 47625 w 81195"/>
                    <a:gd name="connsiteY3" fmla="*/ 81990 h 158375"/>
                    <a:gd name="connsiteX4" fmla="*/ 38100 w 81195"/>
                    <a:gd name="connsiteY4" fmla="*/ 53415 h 158375"/>
                    <a:gd name="connsiteX5" fmla="*/ 33338 w 81195"/>
                    <a:gd name="connsiteY5" fmla="*/ 39128 h 158375"/>
                    <a:gd name="connsiteX6" fmla="*/ 28575 w 81195"/>
                    <a:gd name="connsiteY6" fmla="*/ 1028 h 158375"/>
                    <a:gd name="connsiteX7" fmla="*/ 19050 w 81195"/>
                    <a:gd name="connsiteY7" fmla="*/ 15315 h 158375"/>
                    <a:gd name="connsiteX8" fmla="*/ 4763 w 81195"/>
                    <a:gd name="connsiteY8" fmla="*/ 58178 h 158375"/>
                    <a:gd name="connsiteX9" fmla="*/ 0 w 81195"/>
                    <a:gd name="connsiteY9" fmla="*/ 72465 h 158375"/>
                    <a:gd name="connsiteX10" fmla="*/ 4763 w 81195"/>
                    <a:gd name="connsiteY10" fmla="*/ 148665 h 158375"/>
                    <a:gd name="connsiteX11" fmla="*/ 19050 w 81195"/>
                    <a:gd name="connsiteY11" fmla="*/ 158190 h 158375"/>
                    <a:gd name="connsiteX12" fmla="*/ 47625 w 81195"/>
                    <a:gd name="connsiteY12" fmla="*/ 139140 h 158375"/>
                    <a:gd name="connsiteX13" fmla="*/ 80963 w 81195"/>
                    <a:gd name="connsiteY13" fmla="*/ 148665 h 158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195" h="158375">
                      <a:moveTo>
                        <a:pt x="80963" y="148665"/>
                      </a:moveTo>
                      <a:cubicBezTo>
                        <a:pt x="83344" y="146284"/>
                        <a:pt x="66780" y="133777"/>
                        <a:pt x="61913" y="124853"/>
                      </a:cubicBezTo>
                      <a:cubicBezTo>
                        <a:pt x="57105" y="116039"/>
                        <a:pt x="55563" y="105803"/>
                        <a:pt x="52388" y="96278"/>
                      </a:cubicBezTo>
                      <a:lnTo>
                        <a:pt x="47625" y="81990"/>
                      </a:lnTo>
                      <a:lnTo>
                        <a:pt x="38100" y="53415"/>
                      </a:lnTo>
                      <a:lnTo>
                        <a:pt x="33338" y="39128"/>
                      </a:lnTo>
                      <a:cubicBezTo>
                        <a:pt x="31750" y="26428"/>
                        <a:pt x="35160" y="12003"/>
                        <a:pt x="28575" y="1028"/>
                      </a:cubicBezTo>
                      <a:cubicBezTo>
                        <a:pt x="25630" y="-3880"/>
                        <a:pt x="21375" y="10085"/>
                        <a:pt x="19050" y="15315"/>
                      </a:cubicBezTo>
                      <a:cubicBezTo>
                        <a:pt x="19041" y="15335"/>
                        <a:pt x="7148" y="51024"/>
                        <a:pt x="4763" y="58178"/>
                      </a:cubicBezTo>
                      <a:lnTo>
                        <a:pt x="0" y="72465"/>
                      </a:lnTo>
                      <a:cubicBezTo>
                        <a:pt x="1588" y="97865"/>
                        <a:pt x="-758" y="123821"/>
                        <a:pt x="4763" y="148665"/>
                      </a:cubicBezTo>
                      <a:cubicBezTo>
                        <a:pt x="6005" y="154252"/>
                        <a:pt x="13463" y="159432"/>
                        <a:pt x="19050" y="158190"/>
                      </a:cubicBezTo>
                      <a:cubicBezTo>
                        <a:pt x="30225" y="155707"/>
                        <a:pt x="47625" y="139140"/>
                        <a:pt x="47625" y="139140"/>
                      </a:cubicBezTo>
                      <a:cubicBezTo>
                        <a:pt x="63419" y="144405"/>
                        <a:pt x="78582" y="151046"/>
                        <a:pt x="80963" y="148665"/>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141" name="Группа 140"/>
                <p:cNvGrpSpPr/>
                <p:nvPr/>
              </p:nvGrpSpPr>
              <p:grpSpPr>
                <a:xfrm>
                  <a:off x="1957388" y="3248631"/>
                  <a:ext cx="924201" cy="2147888"/>
                  <a:chOff x="1957388" y="2962275"/>
                  <a:chExt cx="924201" cy="2147888"/>
                </a:xfrm>
              </p:grpSpPr>
              <p:grpSp>
                <p:nvGrpSpPr>
                  <p:cNvPr id="213" name="Группа 212"/>
                  <p:cNvGrpSpPr/>
                  <p:nvPr/>
                </p:nvGrpSpPr>
                <p:grpSpPr>
                  <a:xfrm>
                    <a:off x="1957388" y="2962275"/>
                    <a:ext cx="529154" cy="2133600"/>
                    <a:chOff x="1957388" y="2962275"/>
                    <a:chExt cx="529154" cy="2133600"/>
                  </a:xfrm>
                </p:grpSpPr>
                <p:sp>
                  <p:nvSpPr>
                    <p:cNvPr id="215" name="Полилиния 214"/>
                    <p:cNvSpPr/>
                    <p:nvPr/>
                  </p:nvSpPr>
                  <p:spPr>
                    <a:xfrm>
                      <a:off x="1971347" y="2962275"/>
                      <a:ext cx="438894" cy="1300163"/>
                    </a:xfrm>
                    <a:custGeom>
                      <a:avLst/>
                      <a:gdLst>
                        <a:gd name="connsiteX0" fmla="*/ 238453 w 438894"/>
                        <a:gd name="connsiteY0" fmla="*/ 85725 h 1300163"/>
                        <a:gd name="connsiteX1" fmla="*/ 219403 w 438894"/>
                        <a:gd name="connsiteY1" fmla="*/ 61913 h 1300163"/>
                        <a:gd name="connsiteX2" fmla="*/ 176541 w 438894"/>
                        <a:gd name="connsiteY2" fmla="*/ 57150 h 1300163"/>
                        <a:gd name="connsiteX3" fmla="*/ 162253 w 438894"/>
                        <a:gd name="connsiteY3" fmla="*/ 47625 h 1300163"/>
                        <a:gd name="connsiteX4" fmla="*/ 138441 w 438894"/>
                        <a:gd name="connsiteY4" fmla="*/ 23813 h 1300163"/>
                        <a:gd name="connsiteX5" fmla="*/ 109866 w 438894"/>
                        <a:gd name="connsiteY5" fmla="*/ 0 h 1300163"/>
                        <a:gd name="connsiteX6" fmla="*/ 90816 w 438894"/>
                        <a:gd name="connsiteY6" fmla="*/ 42863 h 1300163"/>
                        <a:gd name="connsiteX7" fmla="*/ 76528 w 438894"/>
                        <a:gd name="connsiteY7" fmla="*/ 52388 h 1300163"/>
                        <a:gd name="connsiteX8" fmla="*/ 57478 w 438894"/>
                        <a:gd name="connsiteY8" fmla="*/ 80963 h 1300163"/>
                        <a:gd name="connsiteX9" fmla="*/ 47953 w 438894"/>
                        <a:gd name="connsiteY9" fmla="*/ 95250 h 1300163"/>
                        <a:gd name="connsiteX10" fmla="*/ 19378 w 438894"/>
                        <a:gd name="connsiteY10" fmla="*/ 166688 h 1300163"/>
                        <a:gd name="connsiteX11" fmla="*/ 5091 w 438894"/>
                        <a:gd name="connsiteY11" fmla="*/ 171450 h 1300163"/>
                        <a:gd name="connsiteX12" fmla="*/ 5091 w 438894"/>
                        <a:gd name="connsiteY12" fmla="*/ 204788 h 1300163"/>
                        <a:gd name="connsiteX13" fmla="*/ 24141 w 438894"/>
                        <a:gd name="connsiteY13" fmla="*/ 233363 h 1300163"/>
                        <a:gd name="connsiteX14" fmla="*/ 47953 w 438894"/>
                        <a:gd name="connsiteY14" fmla="*/ 276225 h 1300163"/>
                        <a:gd name="connsiteX15" fmla="*/ 43191 w 438894"/>
                        <a:gd name="connsiteY15" fmla="*/ 361950 h 1300163"/>
                        <a:gd name="connsiteX16" fmla="*/ 43191 w 438894"/>
                        <a:gd name="connsiteY16" fmla="*/ 390525 h 1300163"/>
                        <a:gd name="connsiteX17" fmla="*/ 76528 w 438894"/>
                        <a:gd name="connsiteY17" fmla="*/ 433388 h 1300163"/>
                        <a:gd name="connsiteX18" fmla="*/ 100341 w 438894"/>
                        <a:gd name="connsiteY18" fmla="*/ 471488 h 1300163"/>
                        <a:gd name="connsiteX19" fmla="*/ 114628 w 438894"/>
                        <a:gd name="connsiteY19" fmla="*/ 476250 h 1300163"/>
                        <a:gd name="connsiteX20" fmla="*/ 143203 w 438894"/>
                        <a:gd name="connsiteY20" fmla="*/ 495300 h 1300163"/>
                        <a:gd name="connsiteX21" fmla="*/ 162253 w 438894"/>
                        <a:gd name="connsiteY21" fmla="*/ 514350 h 1300163"/>
                        <a:gd name="connsiteX22" fmla="*/ 167016 w 438894"/>
                        <a:gd name="connsiteY22" fmla="*/ 528638 h 1300163"/>
                        <a:gd name="connsiteX23" fmla="*/ 181303 w 438894"/>
                        <a:gd name="connsiteY23" fmla="*/ 538163 h 1300163"/>
                        <a:gd name="connsiteX24" fmla="*/ 186066 w 438894"/>
                        <a:gd name="connsiteY24" fmla="*/ 576263 h 1300163"/>
                        <a:gd name="connsiteX25" fmla="*/ 190828 w 438894"/>
                        <a:gd name="connsiteY25" fmla="*/ 590550 h 1300163"/>
                        <a:gd name="connsiteX26" fmla="*/ 233691 w 438894"/>
                        <a:gd name="connsiteY26" fmla="*/ 628650 h 1300163"/>
                        <a:gd name="connsiteX27" fmla="*/ 257503 w 438894"/>
                        <a:gd name="connsiteY27" fmla="*/ 633413 h 1300163"/>
                        <a:gd name="connsiteX28" fmla="*/ 271791 w 438894"/>
                        <a:gd name="connsiteY28" fmla="*/ 642938 h 1300163"/>
                        <a:gd name="connsiteX29" fmla="*/ 290841 w 438894"/>
                        <a:gd name="connsiteY29" fmla="*/ 671513 h 1300163"/>
                        <a:gd name="connsiteX30" fmla="*/ 281316 w 438894"/>
                        <a:gd name="connsiteY30" fmla="*/ 700088 h 1300163"/>
                        <a:gd name="connsiteX31" fmla="*/ 276553 w 438894"/>
                        <a:gd name="connsiteY31" fmla="*/ 714375 h 1300163"/>
                        <a:gd name="connsiteX32" fmla="*/ 257503 w 438894"/>
                        <a:gd name="connsiteY32" fmla="*/ 742950 h 1300163"/>
                        <a:gd name="connsiteX33" fmla="*/ 276553 w 438894"/>
                        <a:gd name="connsiteY33" fmla="*/ 762000 h 1300163"/>
                        <a:gd name="connsiteX34" fmla="*/ 305128 w 438894"/>
                        <a:gd name="connsiteY34" fmla="*/ 781050 h 1300163"/>
                        <a:gd name="connsiteX35" fmla="*/ 309891 w 438894"/>
                        <a:gd name="connsiteY35" fmla="*/ 795338 h 1300163"/>
                        <a:gd name="connsiteX36" fmla="*/ 333703 w 438894"/>
                        <a:gd name="connsiteY36" fmla="*/ 823913 h 1300163"/>
                        <a:gd name="connsiteX37" fmla="*/ 343228 w 438894"/>
                        <a:gd name="connsiteY37" fmla="*/ 852488 h 1300163"/>
                        <a:gd name="connsiteX38" fmla="*/ 338466 w 438894"/>
                        <a:gd name="connsiteY38" fmla="*/ 895350 h 1300163"/>
                        <a:gd name="connsiteX39" fmla="*/ 314653 w 438894"/>
                        <a:gd name="connsiteY39" fmla="*/ 923925 h 1300163"/>
                        <a:gd name="connsiteX40" fmla="*/ 295603 w 438894"/>
                        <a:gd name="connsiteY40" fmla="*/ 952500 h 1300163"/>
                        <a:gd name="connsiteX41" fmla="*/ 286078 w 438894"/>
                        <a:gd name="connsiteY41" fmla="*/ 981075 h 1300163"/>
                        <a:gd name="connsiteX42" fmla="*/ 281316 w 438894"/>
                        <a:gd name="connsiteY42" fmla="*/ 995363 h 1300163"/>
                        <a:gd name="connsiteX43" fmla="*/ 271791 w 438894"/>
                        <a:gd name="connsiteY43" fmla="*/ 1009650 h 1300163"/>
                        <a:gd name="connsiteX44" fmla="*/ 262266 w 438894"/>
                        <a:gd name="connsiteY44" fmla="*/ 1038225 h 1300163"/>
                        <a:gd name="connsiteX45" fmla="*/ 257503 w 438894"/>
                        <a:gd name="connsiteY45" fmla="*/ 1062038 h 1300163"/>
                        <a:gd name="connsiteX46" fmla="*/ 247978 w 438894"/>
                        <a:gd name="connsiteY46" fmla="*/ 1076325 h 1300163"/>
                        <a:gd name="connsiteX47" fmla="*/ 238453 w 438894"/>
                        <a:gd name="connsiteY47" fmla="*/ 1114425 h 1300163"/>
                        <a:gd name="connsiteX48" fmla="*/ 247978 w 438894"/>
                        <a:gd name="connsiteY48" fmla="*/ 1143000 h 1300163"/>
                        <a:gd name="connsiteX49" fmla="*/ 238453 w 438894"/>
                        <a:gd name="connsiteY49" fmla="*/ 1157288 h 1300163"/>
                        <a:gd name="connsiteX50" fmla="*/ 233691 w 438894"/>
                        <a:gd name="connsiteY50" fmla="*/ 1185863 h 1300163"/>
                        <a:gd name="connsiteX51" fmla="*/ 205116 w 438894"/>
                        <a:gd name="connsiteY51" fmla="*/ 1204913 h 1300163"/>
                        <a:gd name="connsiteX52" fmla="*/ 195591 w 438894"/>
                        <a:gd name="connsiteY52" fmla="*/ 1219200 h 1300163"/>
                        <a:gd name="connsiteX53" fmla="*/ 176541 w 438894"/>
                        <a:gd name="connsiteY53" fmla="*/ 1223963 h 1300163"/>
                        <a:gd name="connsiteX54" fmla="*/ 186066 w 438894"/>
                        <a:gd name="connsiteY54" fmla="*/ 1238250 h 1300163"/>
                        <a:gd name="connsiteX55" fmla="*/ 209878 w 438894"/>
                        <a:gd name="connsiteY55" fmla="*/ 1266825 h 1300163"/>
                        <a:gd name="connsiteX56" fmla="*/ 224166 w 438894"/>
                        <a:gd name="connsiteY56" fmla="*/ 1262063 h 1300163"/>
                        <a:gd name="connsiteX57" fmla="*/ 228928 w 438894"/>
                        <a:gd name="connsiteY57" fmla="*/ 1247775 h 1300163"/>
                        <a:gd name="connsiteX58" fmla="*/ 252741 w 438894"/>
                        <a:gd name="connsiteY58" fmla="*/ 1223963 h 1300163"/>
                        <a:gd name="connsiteX59" fmla="*/ 267028 w 438894"/>
                        <a:gd name="connsiteY59" fmla="*/ 1228725 h 1300163"/>
                        <a:gd name="connsiteX60" fmla="*/ 271791 w 438894"/>
                        <a:gd name="connsiteY60" fmla="*/ 1252538 h 1300163"/>
                        <a:gd name="connsiteX61" fmla="*/ 281316 w 438894"/>
                        <a:gd name="connsiteY61" fmla="*/ 1300163 h 1300163"/>
                        <a:gd name="connsiteX62" fmla="*/ 290841 w 438894"/>
                        <a:gd name="connsiteY62" fmla="*/ 1285875 h 1300163"/>
                        <a:gd name="connsiteX63" fmla="*/ 295603 w 438894"/>
                        <a:gd name="connsiteY63" fmla="*/ 1271588 h 1300163"/>
                        <a:gd name="connsiteX64" fmla="*/ 309891 w 438894"/>
                        <a:gd name="connsiteY64" fmla="*/ 1257300 h 1300163"/>
                        <a:gd name="connsiteX65" fmla="*/ 314653 w 438894"/>
                        <a:gd name="connsiteY65" fmla="*/ 1128713 h 1300163"/>
                        <a:gd name="connsiteX66" fmla="*/ 343228 w 438894"/>
                        <a:gd name="connsiteY66" fmla="*/ 1109663 h 1300163"/>
                        <a:gd name="connsiteX67" fmla="*/ 352753 w 438894"/>
                        <a:gd name="connsiteY67" fmla="*/ 1081088 h 1300163"/>
                        <a:gd name="connsiteX68" fmla="*/ 357516 w 438894"/>
                        <a:gd name="connsiteY68" fmla="*/ 1038225 h 1300163"/>
                        <a:gd name="connsiteX69" fmla="*/ 371803 w 438894"/>
                        <a:gd name="connsiteY69" fmla="*/ 1023938 h 1300163"/>
                        <a:gd name="connsiteX70" fmla="*/ 414666 w 438894"/>
                        <a:gd name="connsiteY70" fmla="*/ 1000125 h 1300163"/>
                        <a:gd name="connsiteX71" fmla="*/ 428953 w 438894"/>
                        <a:gd name="connsiteY71" fmla="*/ 1009650 h 1300163"/>
                        <a:gd name="connsiteX72" fmla="*/ 433716 w 438894"/>
                        <a:gd name="connsiteY72" fmla="*/ 1038225 h 1300163"/>
                        <a:gd name="connsiteX73" fmla="*/ 424191 w 438894"/>
                        <a:gd name="connsiteY73" fmla="*/ 1038225 h 1300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438894" h="1300163">
                          <a:moveTo>
                            <a:pt x="238453" y="85725"/>
                          </a:moveTo>
                          <a:cubicBezTo>
                            <a:pt x="232103" y="77788"/>
                            <a:pt x="228632" y="66173"/>
                            <a:pt x="219403" y="61913"/>
                          </a:cubicBezTo>
                          <a:cubicBezTo>
                            <a:pt x="206351" y="55889"/>
                            <a:pt x="190487" y="60637"/>
                            <a:pt x="176541" y="57150"/>
                          </a:cubicBezTo>
                          <a:cubicBezTo>
                            <a:pt x="170988" y="55762"/>
                            <a:pt x="167016" y="50800"/>
                            <a:pt x="162253" y="47625"/>
                          </a:cubicBezTo>
                          <a:cubicBezTo>
                            <a:pt x="136853" y="9526"/>
                            <a:pt x="170190" y="55562"/>
                            <a:pt x="138441" y="23813"/>
                          </a:cubicBezTo>
                          <a:cubicBezTo>
                            <a:pt x="112491" y="-2137"/>
                            <a:pt x="137153" y="9097"/>
                            <a:pt x="109866" y="0"/>
                          </a:cubicBezTo>
                          <a:cubicBezTo>
                            <a:pt x="105151" y="14146"/>
                            <a:pt x="102136" y="31543"/>
                            <a:pt x="90816" y="42863"/>
                          </a:cubicBezTo>
                          <a:cubicBezTo>
                            <a:pt x="86769" y="46910"/>
                            <a:pt x="81291" y="49213"/>
                            <a:pt x="76528" y="52388"/>
                          </a:cubicBezTo>
                          <a:lnTo>
                            <a:pt x="57478" y="80963"/>
                          </a:lnTo>
                          <a:lnTo>
                            <a:pt x="47953" y="95250"/>
                          </a:lnTo>
                          <a:cubicBezTo>
                            <a:pt x="42157" y="176396"/>
                            <a:pt x="65206" y="155231"/>
                            <a:pt x="19378" y="166688"/>
                          </a:cubicBezTo>
                          <a:cubicBezTo>
                            <a:pt x="14508" y="167906"/>
                            <a:pt x="9853" y="169863"/>
                            <a:pt x="5091" y="171450"/>
                          </a:cubicBezTo>
                          <a:cubicBezTo>
                            <a:pt x="93" y="186444"/>
                            <a:pt x="-3282" y="188043"/>
                            <a:pt x="5091" y="204788"/>
                          </a:cubicBezTo>
                          <a:cubicBezTo>
                            <a:pt x="10211" y="215027"/>
                            <a:pt x="24141" y="233363"/>
                            <a:pt x="24141" y="233363"/>
                          </a:cubicBezTo>
                          <a:cubicBezTo>
                            <a:pt x="35796" y="268327"/>
                            <a:pt x="26566" y="254838"/>
                            <a:pt x="47953" y="276225"/>
                          </a:cubicBezTo>
                          <a:cubicBezTo>
                            <a:pt x="46366" y="304800"/>
                            <a:pt x="45904" y="333460"/>
                            <a:pt x="43191" y="361950"/>
                          </a:cubicBezTo>
                          <a:cubicBezTo>
                            <a:pt x="41603" y="378621"/>
                            <a:pt x="32078" y="373855"/>
                            <a:pt x="43191" y="390525"/>
                          </a:cubicBezTo>
                          <a:cubicBezTo>
                            <a:pt x="59626" y="415177"/>
                            <a:pt x="63849" y="395352"/>
                            <a:pt x="76528" y="433388"/>
                          </a:cubicBezTo>
                          <a:cubicBezTo>
                            <a:pt x="85215" y="459450"/>
                            <a:pt x="79208" y="460922"/>
                            <a:pt x="100341" y="471488"/>
                          </a:cubicBezTo>
                          <a:cubicBezTo>
                            <a:pt x="104831" y="473733"/>
                            <a:pt x="109866" y="474663"/>
                            <a:pt x="114628" y="476250"/>
                          </a:cubicBezTo>
                          <a:cubicBezTo>
                            <a:pt x="124153" y="482600"/>
                            <a:pt x="139583" y="484440"/>
                            <a:pt x="143203" y="495300"/>
                          </a:cubicBezTo>
                          <a:cubicBezTo>
                            <a:pt x="149554" y="514350"/>
                            <a:pt x="143203" y="508001"/>
                            <a:pt x="162253" y="514350"/>
                          </a:cubicBezTo>
                          <a:cubicBezTo>
                            <a:pt x="163841" y="519113"/>
                            <a:pt x="163880" y="524718"/>
                            <a:pt x="167016" y="528638"/>
                          </a:cubicBezTo>
                          <a:cubicBezTo>
                            <a:pt x="170592" y="533107"/>
                            <a:pt x="179177" y="532849"/>
                            <a:pt x="181303" y="538163"/>
                          </a:cubicBezTo>
                          <a:cubicBezTo>
                            <a:pt x="186056" y="550046"/>
                            <a:pt x="183776" y="563671"/>
                            <a:pt x="186066" y="576263"/>
                          </a:cubicBezTo>
                          <a:cubicBezTo>
                            <a:pt x="186964" y="581202"/>
                            <a:pt x="187746" y="586588"/>
                            <a:pt x="190828" y="590550"/>
                          </a:cubicBezTo>
                          <a:cubicBezTo>
                            <a:pt x="194002" y="594631"/>
                            <a:pt x="220708" y="623781"/>
                            <a:pt x="233691" y="628650"/>
                          </a:cubicBezTo>
                          <a:cubicBezTo>
                            <a:pt x="241270" y="631492"/>
                            <a:pt x="249566" y="631825"/>
                            <a:pt x="257503" y="633413"/>
                          </a:cubicBezTo>
                          <a:cubicBezTo>
                            <a:pt x="262266" y="636588"/>
                            <a:pt x="268022" y="638630"/>
                            <a:pt x="271791" y="642938"/>
                          </a:cubicBezTo>
                          <a:cubicBezTo>
                            <a:pt x="279329" y="651553"/>
                            <a:pt x="290841" y="671513"/>
                            <a:pt x="290841" y="671513"/>
                          </a:cubicBezTo>
                          <a:lnTo>
                            <a:pt x="281316" y="700088"/>
                          </a:lnTo>
                          <a:cubicBezTo>
                            <a:pt x="279728" y="704850"/>
                            <a:pt x="279338" y="710198"/>
                            <a:pt x="276553" y="714375"/>
                          </a:cubicBezTo>
                          <a:lnTo>
                            <a:pt x="257503" y="742950"/>
                          </a:lnTo>
                          <a:cubicBezTo>
                            <a:pt x="265586" y="767197"/>
                            <a:pt x="255771" y="750455"/>
                            <a:pt x="276553" y="762000"/>
                          </a:cubicBezTo>
                          <a:cubicBezTo>
                            <a:pt x="286560" y="767559"/>
                            <a:pt x="305128" y="781050"/>
                            <a:pt x="305128" y="781050"/>
                          </a:cubicBezTo>
                          <a:cubicBezTo>
                            <a:pt x="306716" y="785813"/>
                            <a:pt x="307106" y="791161"/>
                            <a:pt x="309891" y="795338"/>
                          </a:cubicBezTo>
                          <a:cubicBezTo>
                            <a:pt x="324846" y="817771"/>
                            <a:pt x="323314" y="800538"/>
                            <a:pt x="333703" y="823913"/>
                          </a:cubicBezTo>
                          <a:cubicBezTo>
                            <a:pt x="337781" y="833088"/>
                            <a:pt x="343228" y="852488"/>
                            <a:pt x="343228" y="852488"/>
                          </a:cubicBezTo>
                          <a:cubicBezTo>
                            <a:pt x="341641" y="866775"/>
                            <a:pt x="341952" y="881404"/>
                            <a:pt x="338466" y="895350"/>
                          </a:cubicBezTo>
                          <a:cubicBezTo>
                            <a:pt x="336255" y="904192"/>
                            <a:pt x="319986" y="918592"/>
                            <a:pt x="314653" y="923925"/>
                          </a:cubicBezTo>
                          <a:cubicBezTo>
                            <a:pt x="298901" y="971188"/>
                            <a:pt x="325328" y="898996"/>
                            <a:pt x="295603" y="952500"/>
                          </a:cubicBezTo>
                          <a:cubicBezTo>
                            <a:pt x="290727" y="961277"/>
                            <a:pt x="289253" y="971550"/>
                            <a:pt x="286078" y="981075"/>
                          </a:cubicBezTo>
                          <a:cubicBezTo>
                            <a:pt x="284491" y="985838"/>
                            <a:pt x="284101" y="991186"/>
                            <a:pt x="281316" y="995363"/>
                          </a:cubicBezTo>
                          <a:cubicBezTo>
                            <a:pt x="278141" y="1000125"/>
                            <a:pt x="274116" y="1004420"/>
                            <a:pt x="271791" y="1009650"/>
                          </a:cubicBezTo>
                          <a:cubicBezTo>
                            <a:pt x="267713" y="1018825"/>
                            <a:pt x="264235" y="1028380"/>
                            <a:pt x="262266" y="1038225"/>
                          </a:cubicBezTo>
                          <a:cubicBezTo>
                            <a:pt x="260678" y="1046163"/>
                            <a:pt x="260345" y="1054459"/>
                            <a:pt x="257503" y="1062038"/>
                          </a:cubicBezTo>
                          <a:cubicBezTo>
                            <a:pt x="255493" y="1067397"/>
                            <a:pt x="251153" y="1071563"/>
                            <a:pt x="247978" y="1076325"/>
                          </a:cubicBezTo>
                          <a:cubicBezTo>
                            <a:pt x="244803" y="1089025"/>
                            <a:pt x="234313" y="1102006"/>
                            <a:pt x="238453" y="1114425"/>
                          </a:cubicBezTo>
                          <a:lnTo>
                            <a:pt x="247978" y="1143000"/>
                          </a:lnTo>
                          <a:cubicBezTo>
                            <a:pt x="244803" y="1147763"/>
                            <a:pt x="240263" y="1151858"/>
                            <a:pt x="238453" y="1157288"/>
                          </a:cubicBezTo>
                          <a:cubicBezTo>
                            <a:pt x="235400" y="1166449"/>
                            <a:pt x="239229" y="1177952"/>
                            <a:pt x="233691" y="1185863"/>
                          </a:cubicBezTo>
                          <a:cubicBezTo>
                            <a:pt x="227126" y="1195241"/>
                            <a:pt x="205116" y="1204913"/>
                            <a:pt x="205116" y="1204913"/>
                          </a:cubicBezTo>
                          <a:cubicBezTo>
                            <a:pt x="201941" y="1209675"/>
                            <a:pt x="200353" y="1216025"/>
                            <a:pt x="195591" y="1219200"/>
                          </a:cubicBezTo>
                          <a:cubicBezTo>
                            <a:pt x="190145" y="1222831"/>
                            <a:pt x="179468" y="1218109"/>
                            <a:pt x="176541" y="1223963"/>
                          </a:cubicBezTo>
                          <a:cubicBezTo>
                            <a:pt x="173981" y="1229082"/>
                            <a:pt x="182402" y="1233853"/>
                            <a:pt x="186066" y="1238250"/>
                          </a:cubicBezTo>
                          <a:cubicBezTo>
                            <a:pt x="216623" y="1274919"/>
                            <a:pt x="186229" y="1231353"/>
                            <a:pt x="209878" y="1266825"/>
                          </a:cubicBezTo>
                          <a:cubicBezTo>
                            <a:pt x="214641" y="1265238"/>
                            <a:pt x="220616" y="1265613"/>
                            <a:pt x="224166" y="1262063"/>
                          </a:cubicBezTo>
                          <a:cubicBezTo>
                            <a:pt x="227716" y="1258513"/>
                            <a:pt x="226683" y="1252265"/>
                            <a:pt x="228928" y="1247775"/>
                          </a:cubicBezTo>
                          <a:cubicBezTo>
                            <a:pt x="236865" y="1231901"/>
                            <a:pt x="238454" y="1233487"/>
                            <a:pt x="252741" y="1223963"/>
                          </a:cubicBezTo>
                          <a:cubicBezTo>
                            <a:pt x="257503" y="1225550"/>
                            <a:pt x="264243" y="1224548"/>
                            <a:pt x="267028" y="1228725"/>
                          </a:cubicBezTo>
                          <a:cubicBezTo>
                            <a:pt x="271518" y="1235460"/>
                            <a:pt x="270460" y="1244553"/>
                            <a:pt x="271791" y="1252538"/>
                          </a:cubicBezTo>
                          <a:cubicBezTo>
                            <a:pt x="279088" y="1296319"/>
                            <a:pt x="272187" y="1272778"/>
                            <a:pt x="281316" y="1300163"/>
                          </a:cubicBezTo>
                          <a:cubicBezTo>
                            <a:pt x="284491" y="1295400"/>
                            <a:pt x="288281" y="1290995"/>
                            <a:pt x="290841" y="1285875"/>
                          </a:cubicBezTo>
                          <a:cubicBezTo>
                            <a:pt x="293086" y="1281385"/>
                            <a:pt x="292818" y="1275765"/>
                            <a:pt x="295603" y="1271588"/>
                          </a:cubicBezTo>
                          <a:cubicBezTo>
                            <a:pt x="299339" y="1265984"/>
                            <a:pt x="305128" y="1262063"/>
                            <a:pt x="309891" y="1257300"/>
                          </a:cubicBezTo>
                          <a:cubicBezTo>
                            <a:pt x="311478" y="1214438"/>
                            <a:pt x="305206" y="1170551"/>
                            <a:pt x="314653" y="1128713"/>
                          </a:cubicBezTo>
                          <a:cubicBezTo>
                            <a:pt x="317174" y="1117547"/>
                            <a:pt x="343228" y="1109663"/>
                            <a:pt x="343228" y="1109663"/>
                          </a:cubicBezTo>
                          <a:cubicBezTo>
                            <a:pt x="346403" y="1100138"/>
                            <a:pt x="351644" y="1091067"/>
                            <a:pt x="352753" y="1081088"/>
                          </a:cubicBezTo>
                          <a:cubicBezTo>
                            <a:pt x="354341" y="1066800"/>
                            <a:pt x="352970" y="1051863"/>
                            <a:pt x="357516" y="1038225"/>
                          </a:cubicBezTo>
                          <a:cubicBezTo>
                            <a:pt x="359646" y="1031836"/>
                            <a:pt x="366487" y="1028073"/>
                            <a:pt x="371803" y="1023938"/>
                          </a:cubicBezTo>
                          <a:cubicBezTo>
                            <a:pt x="396367" y="1004833"/>
                            <a:pt x="393109" y="1007311"/>
                            <a:pt x="414666" y="1000125"/>
                          </a:cubicBezTo>
                          <a:cubicBezTo>
                            <a:pt x="419428" y="1003300"/>
                            <a:pt x="424906" y="1005603"/>
                            <a:pt x="428953" y="1009650"/>
                          </a:cubicBezTo>
                          <a:cubicBezTo>
                            <a:pt x="436846" y="1017543"/>
                            <a:pt x="444162" y="1027779"/>
                            <a:pt x="433716" y="1038225"/>
                          </a:cubicBezTo>
                          <a:cubicBezTo>
                            <a:pt x="431471" y="1040470"/>
                            <a:pt x="427366" y="1038225"/>
                            <a:pt x="424191" y="1038225"/>
                          </a:cubicBezTo>
                        </a:path>
                      </a:pathLst>
                    </a:cu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16" name="Полилиния 215"/>
                    <p:cNvSpPr/>
                    <p:nvPr/>
                  </p:nvSpPr>
                  <p:spPr>
                    <a:xfrm>
                      <a:off x="1957388" y="4010025"/>
                      <a:ext cx="529154" cy="1085850"/>
                    </a:xfrm>
                    <a:custGeom>
                      <a:avLst/>
                      <a:gdLst>
                        <a:gd name="connsiteX0" fmla="*/ 447675 w 529154"/>
                        <a:gd name="connsiteY0" fmla="*/ 0 h 1085850"/>
                        <a:gd name="connsiteX1" fmla="*/ 423862 w 529154"/>
                        <a:gd name="connsiteY1" fmla="*/ 9525 h 1085850"/>
                        <a:gd name="connsiteX2" fmla="*/ 414337 w 529154"/>
                        <a:gd name="connsiteY2" fmla="*/ 38100 h 1085850"/>
                        <a:gd name="connsiteX3" fmla="*/ 404812 w 529154"/>
                        <a:gd name="connsiteY3" fmla="*/ 66675 h 1085850"/>
                        <a:gd name="connsiteX4" fmla="*/ 395287 w 529154"/>
                        <a:gd name="connsiteY4" fmla="*/ 95250 h 1085850"/>
                        <a:gd name="connsiteX5" fmla="*/ 390525 w 529154"/>
                        <a:gd name="connsiteY5" fmla="*/ 109538 h 1085850"/>
                        <a:gd name="connsiteX6" fmla="*/ 390525 w 529154"/>
                        <a:gd name="connsiteY6" fmla="*/ 195263 h 1085850"/>
                        <a:gd name="connsiteX7" fmla="*/ 376237 w 529154"/>
                        <a:gd name="connsiteY7" fmla="*/ 238125 h 1085850"/>
                        <a:gd name="connsiteX8" fmla="*/ 361950 w 529154"/>
                        <a:gd name="connsiteY8" fmla="*/ 271463 h 1085850"/>
                        <a:gd name="connsiteX9" fmla="*/ 338137 w 529154"/>
                        <a:gd name="connsiteY9" fmla="*/ 276225 h 1085850"/>
                        <a:gd name="connsiteX10" fmla="*/ 319087 w 529154"/>
                        <a:gd name="connsiteY10" fmla="*/ 295275 h 1085850"/>
                        <a:gd name="connsiteX11" fmla="*/ 314325 w 529154"/>
                        <a:gd name="connsiteY11" fmla="*/ 309563 h 1085850"/>
                        <a:gd name="connsiteX12" fmla="*/ 280987 w 529154"/>
                        <a:gd name="connsiteY12" fmla="*/ 352425 h 1085850"/>
                        <a:gd name="connsiteX13" fmla="*/ 271462 w 529154"/>
                        <a:gd name="connsiteY13" fmla="*/ 381000 h 1085850"/>
                        <a:gd name="connsiteX14" fmla="*/ 266700 w 529154"/>
                        <a:gd name="connsiteY14" fmla="*/ 395288 h 1085850"/>
                        <a:gd name="connsiteX15" fmla="*/ 247650 w 529154"/>
                        <a:gd name="connsiteY15" fmla="*/ 400050 h 1085850"/>
                        <a:gd name="connsiteX16" fmla="*/ 233362 w 529154"/>
                        <a:gd name="connsiteY16" fmla="*/ 442913 h 1085850"/>
                        <a:gd name="connsiteX17" fmla="*/ 228600 w 529154"/>
                        <a:gd name="connsiteY17" fmla="*/ 457200 h 1085850"/>
                        <a:gd name="connsiteX18" fmla="*/ 233362 w 529154"/>
                        <a:gd name="connsiteY18" fmla="*/ 485775 h 1085850"/>
                        <a:gd name="connsiteX19" fmla="*/ 238125 w 529154"/>
                        <a:gd name="connsiteY19" fmla="*/ 500063 h 1085850"/>
                        <a:gd name="connsiteX20" fmla="*/ 252412 w 529154"/>
                        <a:gd name="connsiteY20" fmla="*/ 504825 h 1085850"/>
                        <a:gd name="connsiteX21" fmla="*/ 304800 w 529154"/>
                        <a:gd name="connsiteY21" fmla="*/ 504825 h 1085850"/>
                        <a:gd name="connsiteX22" fmla="*/ 309562 w 529154"/>
                        <a:gd name="connsiteY22" fmla="*/ 519113 h 1085850"/>
                        <a:gd name="connsiteX23" fmla="*/ 338137 w 529154"/>
                        <a:gd name="connsiteY23" fmla="*/ 533400 h 1085850"/>
                        <a:gd name="connsiteX24" fmla="*/ 352425 w 529154"/>
                        <a:gd name="connsiteY24" fmla="*/ 528638 h 1085850"/>
                        <a:gd name="connsiteX25" fmla="*/ 338137 w 529154"/>
                        <a:gd name="connsiteY25" fmla="*/ 485775 h 1085850"/>
                        <a:gd name="connsiteX26" fmla="*/ 342900 w 529154"/>
                        <a:gd name="connsiteY26" fmla="*/ 457200 h 1085850"/>
                        <a:gd name="connsiteX27" fmla="*/ 347662 w 529154"/>
                        <a:gd name="connsiteY27" fmla="*/ 442913 h 1085850"/>
                        <a:gd name="connsiteX28" fmla="*/ 361950 w 529154"/>
                        <a:gd name="connsiteY28" fmla="*/ 438150 h 1085850"/>
                        <a:gd name="connsiteX29" fmla="*/ 381000 w 529154"/>
                        <a:gd name="connsiteY29" fmla="*/ 442913 h 1085850"/>
                        <a:gd name="connsiteX30" fmla="*/ 385762 w 529154"/>
                        <a:gd name="connsiteY30" fmla="*/ 457200 h 1085850"/>
                        <a:gd name="connsiteX31" fmla="*/ 395287 w 529154"/>
                        <a:gd name="connsiteY31" fmla="*/ 471488 h 1085850"/>
                        <a:gd name="connsiteX32" fmla="*/ 400050 w 529154"/>
                        <a:gd name="connsiteY32" fmla="*/ 490538 h 1085850"/>
                        <a:gd name="connsiteX33" fmla="*/ 428625 w 529154"/>
                        <a:gd name="connsiteY33" fmla="*/ 509588 h 1085850"/>
                        <a:gd name="connsiteX34" fmla="*/ 433387 w 529154"/>
                        <a:gd name="connsiteY34" fmla="*/ 528638 h 1085850"/>
                        <a:gd name="connsiteX35" fmla="*/ 452437 w 529154"/>
                        <a:gd name="connsiteY35" fmla="*/ 557213 h 1085850"/>
                        <a:gd name="connsiteX36" fmla="*/ 419100 w 529154"/>
                        <a:gd name="connsiteY36" fmla="*/ 581025 h 1085850"/>
                        <a:gd name="connsiteX37" fmla="*/ 404812 w 529154"/>
                        <a:gd name="connsiteY37" fmla="*/ 585788 h 1085850"/>
                        <a:gd name="connsiteX38" fmla="*/ 390525 w 529154"/>
                        <a:gd name="connsiteY38" fmla="*/ 590550 h 1085850"/>
                        <a:gd name="connsiteX39" fmla="*/ 371475 w 529154"/>
                        <a:gd name="connsiteY39" fmla="*/ 619125 h 1085850"/>
                        <a:gd name="connsiteX40" fmla="*/ 376237 w 529154"/>
                        <a:gd name="connsiteY40" fmla="*/ 633413 h 1085850"/>
                        <a:gd name="connsiteX41" fmla="*/ 361950 w 529154"/>
                        <a:gd name="connsiteY41" fmla="*/ 666750 h 1085850"/>
                        <a:gd name="connsiteX42" fmla="*/ 352425 w 529154"/>
                        <a:gd name="connsiteY42" fmla="*/ 695325 h 1085850"/>
                        <a:gd name="connsiteX43" fmla="*/ 361950 w 529154"/>
                        <a:gd name="connsiteY43" fmla="*/ 752475 h 1085850"/>
                        <a:gd name="connsiteX44" fmla="*/ 366712 w 529154"/>
                        <a:gd name="connsiteY44" fmla="*/ 766763 h 1085850"/>
                        <a:gd name="connsiteX45" fmla="*/ 385762 w 529154"/>
                        <a:gd name="connsiteY45" fmla="*/ 828675 h 1085850"/>
                        <a:gd name="connsiteX46" fmla="*/ 400050 w 529154"/>
                        <a:gd name="connsiteY46" fmla="*/ 838200 h 1085850"/>
                        <a:gd name="connsiteX47" fmla="*/ 409575 w 529154"/>
                        <a:gd name="connsiteY47" fmla="*/ 852488 h 1085850"/>
                        <a:gd name="connsiteX48" fmla="*/ 433387 w 529154"/>
                        <a:gd name="connsiteY48" fmla="*/ 876300 h 1085850"/>
                        <a:gd name="connsiteX49" fmla="*/ 442912 w 529154"/>
                        <a:gd name="connsiteY49" fmla="*/ 904875 h 1085850"/>
                        <a:gd name="connsiteX50" fmla="*/ 447675 w 529154"/>
                        <a:gd name="connsiteY50" fmla="*/ 919163 h 1085850"/>
                        <a:gd name="connsiteX51" fmla="*/ 452437 w 529154"/>
                        <a:gd name="connsiteY51" fmla="*/ 942975 h 1085850"/>
                        <a:gd name="connsiteX52" fmla="*/ 461962 w 529154"/>
                        <a:gd name="connsiteY52" fmla="*/ 957263 h 1085850"/>
                        <a:gd name="connsiteX53" fmla="*/ 466725 w 529154"/>
                        <a:gd name="connsiteY53" fmla="*/ 971550 h 1085850"/>
                        <a:gd name="connsiteX54" fmla="*/ 495300 w 529154"/>
                        <a:gd name="connsiteY54" fmla="*/ 990600 h 1085850"/>
                        <a:gd name="connsiteX55" fmla="*/ 509587 w 529154"/>
                        <a:gd name="connsiteY55" fmla="*/ 1000125 h 1085850"/>
                        <a:gd name="connsiteX56" fmla="*/ 528637 w 529154"/>
                        <a:gd name="connsiteY56" fmla="*/ 1028700 h 1085850"/>
                        <a:gd name="connsiteX57" fmla="*/ 519112 w 529154"/>
                        <a:gd name="connsiteY57" fmla="*/ 1057275 h 1085850"/>
                        <a:gd name="connsiteX58" fmla="*/ 504825 w 529154"/>
                        <a:gd name="connsiteY58" fmla="*/ 1066800 h 1085850"/>
                        <a:gd name="connsiteX59" fmla="*/ 476250 w 529154"/>
                        <a:gd name="connsiteY59" fmla="*/ 1076325 h 1085850"/>
                        <a:gd name="connsiteX60" fmla="*/ 438150 w 529154"/>
                        <a:gd name="connsiteY60" fmla="*/ 1085850 h 1085850"/>
                        <a:gd name="connsiteX61" fmla="*/ 385762 w 529154"/>
                        <a:gd name="connsiteY61" fmla="*/ 1076325 h 1085850"/>
                        <a:gd name="connsiteX62" fmla="*/ 357187 w 529154"/>
                        <a:gd name="connsiteY62" fmla="*/ 1057275 h 1085850"/>
                        <a:gd name="connsiteX63" fmla="*/ 352425 w 529154"/>
                        <a:gd name="connsiteY63" fmla="*/ 1042988 h 1085850"/>
                        <a:gd name="connsiteX64" fmla="*/ 338137 w 529154"/>
                        <a:gd name="connsiteY64" fmla="*/ 1033463 h 1085850"/>
                        <a:gd name="connsiteX65" fmla="*/ 323850 w 529154"/>
                        <a:gd name="connsiteY65" fmla="*/ 1019175 h 1085850"/>
                        <a:gd name="connsiteX66" fmla="*/ 319087 w 529154"/>
                        <a:gd name="connsiteY66" fmla="*/ 1004888 h 1085850"/>
                        <a:gd name="connsiteX67" fmla="*/ 295275 w 529154"/>
                        <a:gd name="connsiteY67" fmla="*/ 976313 h 1085850"/>
                        <a:gd name="connsiteX68" fmla="*/ 276225 w 529154"/>
                        <a:gd name="connsiteY68" fmla="*/ 942975 h 1085850"/>
                        <a:gd name="connsiteX69" fmla="*/ 271462 w 529154"/>
                        <a:gd name="connsiteY69" fmla="*/ 928688 h 1085850"/>
                        <a:gd name="connsiteX70" fmla="*/ 261937 w 529154"/>
                        <a:gd name="connsiteY70" fmla="*/ 885825 h 1085850"/>
                        <a:gd name="connsiteX71" fmla="*/ 247650 w 529154"/>
                        <a:gd name="connsiteY71" fmla="*/ 871538 h 1085850"/>
                        <a:gd name="connsiteX72" fmla="*/ 233362 w 529154"/>
                        <a:gd name="connsiteY72" fmla="*/ 866775 h 1085850"/>
                        <a:gd name="connsiteX73" fmla="*/ 223837 w 529154"/>
                        <a:gd name="connsiteY73" fmla="*/ 852488 h 1085850"/>
                        <a:gd name="connsiteX74" fmla="*/ 209550 w 529154"/>
                        <a:gd name="connsiteY74" fmla="*/ 833438 h 1085850"/>
                        <a:gd name="connsiteX75" fmla="*/ 204787 w 529154"/>
                        <a:gd name="connsiteY75" fmla="*/ 809625 h 1085850"/>
                        <a:gd name="connsiteX76" fmla="*/ 195262 w 529154"/>
                        <a:gd name="connsiteY76" fmla="*/ 781050 h 1085850"/>
                        <a:gd name="connsiteX77" fmla="*/ 190500 w 529154"/>
                        <a:gd name="connsiteY77" fmla="*/ 766763 h 1085850"/>
                        <a:gd name="connsiteX78" fmla="*/ 166687 w 529154"/>
                        <a:gd name="connsiteY78" fmla="*/ 723900 h 1085850"/>
                        <a:gd name="connsiteX79" fmla="*/ 157162 w 529154"/>
                        <a:gd name="connsiteY79" fmla="*/ 676275 h 1085850"/>
                        <a:gd name="connsiteX80" fmla="*/ 147637 w 529154"/>
                        <a:gd name="connsiteY80" fmla="*/ 661988 h 1085850"/>
                        <a:gd name="connsiteX81" fmla="*/ 142875 w 529154"/>
                        <a:gd name="connsiteY81" fmla="*/ 638175 h 1085850"/>
                        <a:gd name="connsiteX82" fmla="*/ 133350 w 529154"/>
                        <a:gd name="connsiteY82" fmla="*/ 571500 h 1085850"/>
                        <a:gd name="connsiteX83" fmla="*/ 128587 w 529154"/>
                        <a:gd name="connsiteY83" fmla="*/ 490538 h 1085850"/>
                        <a:gd name="connsiteX84" fmla="*/ 119062 w 529154"/>
                        <a:gd name="connsiteY84" fmla="*/ 476250 h 1085850"/>
                        <a:gd name="connsiteX85" fmla="*/ 90487 w 529154"/>
                        <a:gd name="connsiteY85" fmla="*/ 457200 h 1085850"/>
                        <a:gd name="connsiteX86" fmla="*/ 71437 w 529154"/>
                        <a:gd name="connsiteY86" fmla="*/ 423863 h 1085850"/>
                        <a:gd name="connsiteX87" fmla="*/ 61912 w 529154"/>
                        <a:gd name="connsiteY87" fmla="*/ 409575 h 1085850"/>
                        <a:gd name="connsiteX88" fmla="*/ 47625 w 529154"/>
                        <a:gd name="connsiteY88" fmla="*/ 404813 h 1085850"/>
                        <a:gd name="connsiteX89" fmla="*/ 9525 w 529154"/>
                        <a:gd name="connsiteY89" fmla="*/ 400050 h 1085850"/>
                        <a:gd name="connsiteX90" fmla="*/ 4762 w 529154"/>
                        <a:gd name="connsiteY90" fmla="*/ 385763 h 1085850"/>
                        <a:gd name="connsiteX91" fmla="*/ 9525 w 529154"/>
                        <a:gd name="connsiteY91" fmla="*/ 371475 h 1085850"/>
                        <a:gd name="connsiteX92" fmla="*/ 19050 w 529154"/>
                        <a:gd name="connsiteY92" fmla="*/ 357188 h 1085850"/>
                        <a:gd name="connsiteX93" fmla="*/ 14287 w 529154"/>
                        <a:gd name="connsiteY93" fmla="*/ 338138 h 1085850"/>
                        <a:gd name="connsiteX94" fmla="*/ 0 w 529154"/>
                        <a:gd name="connsiteY94" fmla="*/ 300038 h 10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529154" h="1085850">
                          <a:moveTo>
                            <a:pt x="447675" y="0"/>
                          </a:moveTo>
                          <a:cubicBezTo>
                            <a:pt x="439737" y="3175"/>
                            <a:pt x="429492" y="3091"/>
                            <a:pt x="423862" y="9525"/>
                          </a:cubicBezTo>
                          <a:cubicBezTo>
                            <a:pt x="417250" y="17081"/>
                            <a:pt x="417512" y="28575"/>
                            <a:pt x="414337" y="38100"/>
                          </a:cubicBezTo>
                          <a:lnTo>
                            <a:pt x="404812" y="66675"/>
                          </a:lnTo>
                          <a:lnTo>
                            <a:pt x="395287" y="95250"/>
                          </a:lnTo>
                          <a:lnTo>
                            <a:pt x="390525" y="109538"/>
                          </a:lnTo>
                          <a:cubicBezTo>
                            <a:pt x="396209" y="149329"/>
                            <a:pt x="398736" y="148730"/>
                            <a:pt x="390525" y="195263"/>
                          </a:cubicBezTo>
                          <a:cubicBezTo>
                            <a:pt x="387661" y="211495"/>
                            <a:pt x="380051" y="222866"/>
                            <a:pt x="376237" y="238125"/>
                          </a:cubicBezTo>
                          <a:cubicBezTo>
                            <a:pt x="374161" y="246430"/>
                            <a:pt x="371543" y="265981"/>
                            <a:pt x="361950" y="271463"/>
                          </a:cubicBezTo>
                          <a:cubicBezTo>
                            <a:pt x="354922" y="275479"/>
                            <a:pt x="346075" y="274638"/>
                            <a:pt x="338137" y="276225"/>
                          </a:cubicBezTo>
                          <a:cubicBezTo>
                            <a:pt x="325438" y="314326"/>
                            <a:pt x="344487" y="269875"/>
                            <a:pt x="319087" y="295275"/>
                          </a:cubicBezTo>
                          <a:cubicBezTo>
                            <a:pt x="315537" y="298825"/>
                            <a:pt x="316763" y="305175"/>
                            <a:pt x="314325" y="309563"/>
                          </a:cubicBezTo>
                          <a:cubicBezTo>
                            <a:pt x="300084" y="335198"/>
                            <a:pt x="298343" y="335071"/>
                            <a:pt x="280987" y="352425"/>
                          </a:cubicBezTo>
                          <a:lnTo>
                            <a:pt x="271462" y="381000"/>
                          </a:lnTo>
                          <a:cubicBezTo>
                            <a:pt x="269875" y="385763"/>
                            <a:pt x="271570" y="394071"/>
                            <a:pt x="266700" y="395288"/>
                          </a:cubicBezTo>
                          <a:lnTo>
                            <a:pt x="247650" y="400050"/>
                          </a:lnTo>
                          <a:lnTo>
                            <a:pt x="233362" y="442913"/>
                          </a:lnTo>
                          <a:lnTo>
                            <a:pt x="228600" y="457200"/>
                          </a:lnTo>
                          <a:cubicBezTo>
                            <a:pt x="230187" y="466725"/>
                            <a:pt x="231267" y="476349"/>
                            <a:pt x="233362" y="485775"/>
                          </a:cubicBezTo>
                          <a:cubicBezTo>
                            <a:pt x="234451" y="490676"/>
                            <a:pt x="234575" y="496513"/>
                            <a:pt x="238125" y="500063"/>
                          </a:cubicBezTo>
                          <a:cubicBezTo>
                            <a:pt x="241675" y="503613"/>
                            <a:pt x="247650" y="503238"/>
                            <a:pt x="252412" y="504825"/>
                          </a:cubicBezTo>
                          <a:cubicBezTo>
                            <a:pt x="266737" y="502438"/>
                            <a:pt x="290157" y="495063"/>
                            <a:pt x="304800" y="504825"/>
                          </a:cubicBezTo>
                          <a:cubicBezTo>
                            <a:pt x="308977" y="507610"/>
                            <a:pt x="306426" y="515193"/>
                            <a:pt x="309562" y="519113"/>
                          </a:cubicBezTo>
                          <a:cubicBezTo>
                            <a:pt x="316276" y="527506"/>
                            <a:pt x="328725" y="530263"/>
                            <a:pt x="338137" y="533400"/>
                          </a:cubicBezTo>
                          <a:cubicBezTo>
                            <a:pt x="342900" y="531813"/>
                            <a:pt x="351046" y="533465"/>
                            <a:pt x="352425" y="528638"/>
                          </a:cubicBezTo>
                          <a:cubicBezTo>
                            <a:pt x="357558" y="510673"/>
                            <a:pt x="346595" y="498462"/>
                            <a:pt x="338137" y="485775"/>
                          </a:cubicBezTo>
                          <a:cubicBezTo>
                            <a:pt x="339725" y="476250"/>
                            <a:pt x="340805" y="466626"/>
                            <a:pt x="342900" y="457200"/>
                          </a:cubicBezTo>
                          <a:cubicBezTo>
                            <a:pt x="343989" y="452300"/>
                            <a:pt x="344112" y="446463"/>
                            <a:pt x="347662" y="442913"/>
                          </a:cubicBezTo>
                          <a:cubicBezTo>
                            <a:pt x="351212" y="439363"/>
                            <a:pt x="357187" y="439738"/>
                            <a:pt x="361950" y="438150"/>
                          </a:cubicBezTo>
                          <a:cubicBezTo>
                            <a:pt x="368300" y="439738"/>
                            <a:pt x="375889" y="438824"/>
                            <a:pt x="381000" y="442913"/>
                          </a:cubicBezTo>
                          <a:cubicBezTo>
                            <a:pt x="384920" y="446049"/>
                            <a:pt x="383517" y="452710"/>
                            <a:pt x="385762" y="457200"/>
                          </a:cubicBezTo>
                          <a:cubicBezTo>
                            <a:pt x="388322" y="462320"/>
                            <a:pt x="392112" y="466725"/>
                            <a:pt x="395287" y="471488"/>
                          </a:cubicBezTo>
                          <a:cubicBezTo>
                            <a:pt x="396875" y="477838"/>
                            <a:pt x="395740" y="485612"/>
                            <a:pt x="400050" y="490538"/>
                          </a:cubicBezTo>
                          <a:cubicBezTo>
                            <a:pt x="407588" y="499153"/>
                            <a:pt x="428625" y="509588"/>
                            <a:pt x="428625" y="509588"/>
                          </a:cubicBezTo>
                          <a:cubicBezTo>
                            <a:pt x="430212" y="515938"/>
                            <a:pt x="430140" y="522955"/>
                            <a:pt x="433387" y="528638"/>
                          </a:cubicBezTo>
                          <a:cubicBezTo>
                            <a:pt x="461925" y="578578"/>
                            <a:pt x="437570" y="512607"/>
                            <a:pt x="452437" y="557213"/>
                          </a:cubicBezTo>
                          <a:cubicBezTo>
                            <a:pt x="444500" y="581025"/>
                            <a:pt x="452437" y="569912"/>
                            <a:pt x="419100" y="581025"/>
                          </a:cubicBezTo>
                          <a:lnTo>
                            <a:pt x="404812" y="585788"/>
                          </a:lnTo>
                          <a:lnTo>
                            <a:pt x="390525" y="590550"/>
                          </a:lnTo>
                          <a:cubicBezTo>
                            <a:pt x="381934" y="599141"/>
                            <a:pt x="371475" y="605340"/>
                            <a:pt x="371475" y="619125"/>
                          </a:cubicBezTo>
                          <a:cubicBezTo>
                            <a:pt x="371475" y="624145"/>
                            <a:pt x="374650" y="628650"/>
                            <a:pt x="376237" y="633413"/>
                          </a:cubicBezTo>
                          <a:cubicBezTo>
                            <a:pt x="361125" y="656080"/>
                            <a:pt x="370337" y="638792"/>
                            <a:pt x="361950" y="666750"/>
                          </a:cubicBezTo>
                          <a:cubicBezTo>
                            <a:pt x="359065" y="676367"/>
                            <a:pt x="352425" y="695325"/>
                            <a:pt x="352425" y="695325"/>
                          </a:cubicBezTo>
                          <a:cubicBezTo>
                            <a:pt x="363589" y="728821"/>
                            <a:pt x="351316" y="688672"/>
                            <a:pt x="361950" y="752475"/>
                          </a:cubicBezTo>
                          <a:cubicBezTo>
                            <a:pt x="362775" y="757427"/>
                            <a:pt x="365125" y="762000"/>
                            <a:pt x="366712" y="766763"/>
                          </a:cubicBezTo>
                          <a:cubicBezTo>
                            <a:pt x="369616" y="787086"/>
                            <a:pt x="369773" y="812687"/>
                            <a:pt x="385762" y="828675"/>
                          </a:cubicBezTo>
                          <a:cubicBezTo>
                            <a:pt x="389810" y="832722"/>
                            <a:pt x="395287" y="835025"/>
                            <a:pt x="400050" y="838200"/>
                          </a:cubicBezTo>
                          <a:cubicBezTo>
                            <a:pt x="403225" y="842963"/>
                            <a:pt x="405528" y="848440"/>
                            <a:pt x="409575" y="852488"/>
                          </a:cubicBezTo>
                          <a:cubicBezTo>
                            <a:pt x="426084" y="868998"/>
                            <a:pt x="423227" y="853441"/>
                            <a:pt x="433387" y="876300"/>
                          </a:cubicBezTo>
                          <a:cubicBezTo>
                            <a:pt x="437465" y="885475"/>
                            <a:pt x="439737" y="895350"/>
                            <a:pt x="442912" y="904875"/>
                          </a:cubicBezTo>
                          <a:cubicBezTo>
                            <a:pt x="444500" y="909638"/>
                            <a:pt x="446691" y="914240"/>
                            <a:pt x="447675" y="919163"/>
                          </a:cubicBezTo>
                          <a:cubicBezTo>
                            <a:pt x="449262" y="927100"/>
                            <a:pt x="449595" y="935396"/>
                            <a:pt x="452437" y="942975"/>
                          </a:cubicBezTo>
                          <a:cubicBezTo>
                            <a:pt x="454447" y="948335"/>
                            <a:pt x="459402" y="952143"/>
                            <a:pt x="461962" y="957263"/>
                          </a:cubicBezTo>
                          <a:cubicBezTo>
                            <a:pt x="464207" y="961753"/>
                            <a:pt x="463175" y="968000"/>
                            <a:pt x="466725" y="971550"/>
                          </a:cubicBezTo>
                          <a:cubicBezTo>
                            <a:pt x="474820" y="979645"/>
                            <a:pt x="485775" y="984250"/>
                            <a:pt x="495300" y="990600"/>
                          </a:cubicBezTo>
                          <a:lnTo>
                            <a:pt x="509587" y="1000125"/>
                          </a:lnTo>
                          <a:cubicBezTo>
                            <a:pt x="515937" y="1009650"/>
                            <a:pt x="532257" y="1017840"/>
                            <a:pt x="528637" y="1028700"/>
                          </a:cubicBezTo>
                          <a:cubicBezTo>
                            <a:pt x="525462" y="1038225"/>
                            <a:pt x="527466" y="1051706"/>
                            <a:pt x="519112" y="1057275"/>
                          </a:cubicBezTo>
                          <a:cubicBezTo>
                            <a:pt x="514350" y="1060450"/>
                            <a:pt x="510055" y="1064475"/>
                            <a:pt x="504825" y="1066800"/>
                          </a:cubicBezTo>
                          <a:cubicBezTo>
                            <a:pt x="495650" y="1070878"/>
                            <a:pt x="485775" y="1073150"/>
                            <a:pt x="476250" y="1076325"/>
                          </a:cubicBezTo>
                          <a:cubicBezTo>
                            <a:pt x="454280" y="1083648"/>
                            <a:pt x="466889" y="1080103"/>
                            <a:pt x="438150" y="1085850"/>
                          </a:cubicBezTo>
                          <a:cubicBezTo>
                            <a:pt x="429841" y="1084811"/>
                            <a:pt x="398552" y="1083431"/>
                            <a:pt x="385762" y="1076325"/>
                          </a:cubicBezTo>
                          <a:cubicBezTo>
                            <a:pt x="375755" y="1070766"/>
                            <a:pt x="357187" y="1057275"/>
                            <a:pt x="357187" y="1057275"/>
                          </a:cubicBezTo>
                          <a:cubicBezTo>
                            <a:pt x="355600" y="1052513"/>
                            <a:pt x="355561" y="1046908"/>
                            <a:pt x="352425" y="1042988"/>
                          </a:cubicBezTo>
                          <a:cubicBezTo>
                            <a:pt x="348849" y="1038518"/>
                            <a:pt x="342534" y="1037127"/>
                            <a:pt x="338137" y="1033463"/>
                          </a:cubicBezTo>
                          <a:cubicBezTo>
                            <a:pt x="332963" y="1029151"/>
                            <a:pt x="328612" y="1023938"/>
                            <a:pt x="323850" y="1019175"/>
                          </a:cubicBezTo>
                          <a:cubicBezTo>
                            <a:pt x="322262" y="1014413"/>
                            <a:pt x="321872" y="1009065"/>
                            <a:pt x="319087" y="1004888"/>
                          </a:cubicBezTo>
                          <a:cubicBezTo>
                            <a:pt x="298025" y="973295"/>
                            <a:pt x="310854" y="1007470"/>
                            <a:pt x="295275" y="976313"/>
                          </a:cubicBezTo>
                          <a:cubicBezTo>
                            <a:pt x="277092" y="939948"/>
                            <a:pt x="310774" y="989041"/>
                            <a:pt x="276225" y="942975"/>
                          </a:cubicBezTo>
                          <a:cubicBezTo>
                            <a:pt x="274637" y="938213"/>
                            <a:pt x="272551" y="933588"/>
                            <a:pt x="271462" y="928688"/>
                          </a:cubicBezTo>
                          <a:cubicBezTo>
                            <a:pt x="270597" y="924793"/>
                            <a:pt x="267299" y="893868"/>
                            <a:pt x="261937" y="885825"/>
                          </a:cubicBezTo>
                          <a:cubicBezTo>
                            <a:pt x="258201" y="880221"/>
                            <a:pt x="253254" y="875274"/>
                            <a:pt x="247650" y="871538"/>
                          </a:cubicBezTo>
                          <a:cubicBezTo>
                            <a:pt x="243473" y="868753"/>
                            <a:pt x="238125" y="868363"/>
                            <a:pt x="233362" y="866775"/>
                          </a:cubicBezTo>
                          <a:cubicBezTo>
                            <a:pt x="230187" y="862013"/>
                            <a:pt x="227164" y="857146"/>
                            <a:pt x="223837" y="852488"/>
                          </a:cubicBezTo>
                          <a:cubicBezTo>
                            <a:pt x="219223" y="846029"/>
                            <a:pt x="212774" y="840691"/>
                            <a:pt x="209550" y="833438"/>
                          </a:cubicBezTo>
                          <a:cubicBezTo>
                            <a:pt x="206262" y="826041"/>
                            <a:pt x="206917" y="817435"/>
                            <a:pt x="204787" y="809625"/>
                          </a:cubicBezTo>
                          <a:cubicBezTo>
                            <a:pt x="202145" y="799939"/>
                            <a:pt x="198437" y="790575"/>
                            <a:pt x="195262" y="781050"/>
                          </a:cubicBezTo>
                          <a:cubicBezTo>
                            <a:pt x="193675" y="776288"/>
                            <a:pt x="193285" y="770940"/>
                            <a:pt x="190500" y="766763"/>
                          </a:cubicBezTo>
                          <a:cubicBezTo>
                            <a:pt x="168665" y="734011"/>
                            <a:pt x="175070" y="749048"/>
                            <a:pt x="166687" y="723900"/>
                          </a:cubicBezTo>
                          <a:cubicBezTo>
                            <a:pt x="164931" y="711610"/>
                            <a:pt x="163813" y="689576"/>
                            <a:pt x="157162" y="676275"/>
                          </a:cubicBezTo>
                          <a:cubicBezTo>
                            <a:pt x="154602" y="671156"/>
                            <a:pt x="150812" y="666750"/>
                            <a:pt x="147637" y="661988"/>
                          </a:cubicBezTo>
                          <a:cubicBezTo>
                            <a:pt x="146050" y="654050"/>
                            <a:pt x="143945" y="646199"/>
                            <a:pt x="142875" y="638175"/>
                          </a:cubicBezTo>
                          <a:cubicBezTo>
                            <a:pt x="133595" y="568571"/>
                            <a:pt x="143567" y="612373"/>
                            <a:pt x="133350" y="571500"/>
                          </a:cubicBezTo>
                          <a:cubicBezTo>
                            <a:pt x="131762" y="544513"/>
                            <a:pt x="132597" y="517273"/>
                            <a:pt x="128587" y="490538"/>
                          </a:cubicBezTo>
                          <a:cubicBezTo>
                            <a:pt x="127738" y="484877"/>
                            <a:pt x="123370" y="480019"/>
                            <a:pt x="119062" y="476250"/>
                          </a:cubicBezTo>
                          <a:cubicBezTo>
                            <a:pt x="110447" y="468712"/>
                            <a:pt x="90487" y="457200"/>
                            <a:pt x="90487" y="457200"/>
                          </a:cubicBezTo>
                          <a:cubicBezTo>
                            <a:pt x="67285" y="422398"/>
                            <a:pt x="95601" y="466151"/>
                            <a:pt x="71437" y="423863"/>
                          </a:cubicBezTo>
                          <a:cubicBezTo>
                            <a:pt x="68597" y="418893"/>
                            <a:pt x="66382" y="413151"/>
                            <a:pt x="61912" y="409575"/>
                          </a:cubicBezTo>
                          <a:cubicBezTo>
                            <a:pt x="57992" y="406439"/>
                            <a:pt x="52387" y="406400"/>
                            <a:pt x="47625" y="404813"/>
                          </a:cubicBezTo>
                          <a:cubicBezTo>
                            <a:pt x="19292" y="414257"/>
                            <a:pt x="21385" y="423770"/>
                            <a:pt x="9525" y="400050"/>
                          </a:cubicBezTo>
                          <a:cubicBezTo>
                            <a:pt x="7280" y="395560"/>
                            <a:pt x="6350" y="390525"/>
                            <a:pt x="4762" y="385763"/>
                          </a:cubicBezTo>
                          <a:cubicBezTo>
                            <a:pt x="6350" y="381000"/>
                            <a:pt x="7280" y="375965"/>
                            <a:pt x="9525" y="371475"/>
                          </a:cubicBezTo>
                          <a:cubicBezTo>
                            <a:pt x="12085" y="366356"/>
                            <a:pt x="18241" y="362854"/>
                            <a:pt x="19050" y="357188"/>
                          </a:cubicBezTo>
                          <a:cubicBezTo>
                            <a:pt x="19976" y="350708"/>
                            <a:pt x="16168" y="344407"/>
                            <a:pt x="14287" y="338138"/>
                          </a:cubicBezTo>
                          <a:cubicBezTo>
                            <a:pt x="6301" y="311519"/>
                            <a:pt x="8311" y="316661"/>
                            <a:pt x="0" y="300038"/>
                          </a:cubicBezTo>
                        </a:path>
                      </a:pathLst>
                    </a:cu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sp>
                <p:nvSpPr>
                  <p:cNvPr id="214" name="Полилиния 213"/>
                  <p:cNvSpPr/>
                  <p:nvPr/>
                </p:nvSpPr>
                <p:spPr>
                  <a:xfrm>
                    <a:off x="2390727" y="4590985"/>
                    <a:ext cx="490862" cy="519178"/>
                  </a:xfrm>
                  <a:custGeom>
                    <a:avLst/>
                    <a:gdLst>
                      <a:gd name="connsiteX0" fmla="*/ 48 w 490862"/>
                      <a:gd name="connsiteY0" fmla="*/ 65 h 519178"/>
                      <a:gd name="connsiteX1" fmla="*/ 23861 w 490862"/>
                      <a:gd name="connsiteY1" fmla="*/ 14353 h 519178"/>
                      <a:gd name="connsiteX2" fmla="*/ 38148 w 490862"/>
                      <a:gd name="connsiteY2" fmla="*/ 23878 h 519178"/>
                      <a:gd name="connsiteX3" fmla="*/ 47673 w 490862"/>
                      <a:gd name="connsiteY3" fmla="*/ 38165 h 519178"/>
                      <a:gd name="connsiteX4" fmla="*/ 76248 w 490862"/>
                      <a:gd name="connsiteY4" fmla="*/ 57215 h 519178"/>
                      <a:gd name="connsiteX5" fmla="*/ 114348 w 490862"/>
                      <a:gd name="connsiteY5" fmla="*/ 42928 h 519178"/>
                      <a:gd name="connsiteX6" fmla="*/ 119111 w 490862"/>
                      <a:gd name="connsiteY6" fmla="*/ 28640 h 519178"/>
                      <a:gd name="connsiteX7" fmla="*/ 166736 w 490862"/>
                      <a:gd name="connsiteY7" fmla="*/ 23878 h 519178"/>
                      <a:gd name="connsiteX8" fmla="*/ 185786 w 490862"/>
                      <a:gd name="connsiteY8" fmla="*/ 19115 h 519178"/>
                      <a:gd name="connsiteX9" fmla="*/ 200073 w 490862"/>
                      <a:gd name="connsiteY9" fmla="*/ 14353 h 519178"/>
                      <a:gd name="connsiteX10" fmla="*/ 219123 w 490862"/>
                      <a:gd name="connsiteY10" fmla="*/ 19115 h 519178"/>
                      <a:gd name="connsiteX11" fmla="*/ 233411 w 490862"/>
                      <a:gd name="connsiteY11" fmla="*/ 28640 h 519178"/>
                      <a:gd name="connsiteX12" fmla="*/ 252461 w 490862"/>
                      <a:gd name="connsiteY12" fmla="*/ 57215 h 519178"/>
                      <a:gd name="connsiteX13" fmla="*/ 271511 w 490862"/>
                      <a:gd name="connsiteY13" fmla="*/ 52453 h 519178"/>
                      <a:gd name="connsiteX14" fmla="*/ 319136 w 490862"/>
                      <a:gd name="connsiteY14" fmla="*/ 61978 h 519178"/>
                      <a:gd name="connsiteX15" fmla="*/ 323898 w 490862"/>
                      <a:gd name="connsiteY15" fmla="*/ 76265 h 519178"/>
                      <a:gd name="connsiteX16" fmla="*/ 338186 w 490862"/>
                      <a:gd name="connsiteY16" fmla="*/ 85790 h 519178"/>
                      <a:gd name="connsiteX17" fmla="*/ 347711 w 490862"/>
                      <a:gd name="connsiteY17" fmla="*/ 100078 h 519178"/>
                      <a:gd name="connsiteX18" fmla="*/ 333423 w 490862"/>
                      <a:gd name="connsiteY18" fmla="*/ 138178 h 519178"/>
                      <a:gd name="connsiteX19" fmla="*/ 323898 w 490862"/>
                      <a:gd name="connsiteY19" fmla="*/ 171515 h 519178"/>
                      <a:gd name="connsiteX20" fmla="*/ 314373 w 490862"/>
                      <a:gd name="connsiteY20" fmla="*/ 200090 h 519178"/>
                      <a:gd name="connsiteX21" fmla="*/ 323898 w 490862"/>
                      <a:gd name="connsiteY21" fmla="*/ 214378 h 519178"/>
                      <a:gd name="connsiteX22" fmla="*/ 352473 w 490862"/>
                      <a:gd name="connsiteY22" fmla="*/ 228665 h 519178"/>
                      <a:gd name="connsiteX23" fmla="*/ 381048 w 490862"/>
                      <a:gd name="connsiteY23" fmla="*/ 242953 h 519178"/>
                      <a:gd name="connsiteX24" fmla="*/ 385811 w 490862"/>
                      <a:gd name="connsiteY24" fmla="*/ 228665 h 519178"/>
                      <a:gd name="connsiteX25" fmla="*/ 366761 w 490862"/>
                      <a:gd name="connsiteY25" fmla="*/ 200090 h 519178"/>
                      <a:gd name="connsiteX26" fmla="*/ 381048 w 490862"/>
                      <a:gd name="connsiteY26" fmla="*/ 195328 h 519178"/>
                      <a:gd name="connsiteX27" fmla="*/ 404861 w 490862"/>
                      <a:gd name="connsiteY27" fmla="*/ 200090 h 519178"/>
                      <a:gd name="connsiteX28" fmla="*/ 447723 w 490862"/>
                      <a:gd name="connsiteY28" fmla="*/ 233428 h 519178"/>
                      <a:gd name="connsiteX29" fmla="*/ 462011 w 490862"/>
                      <a:gd name="connsiteY29" fmla="*/ 262003 h 519178"/>
                      <a:gd name="connsiteX30" fmla="*/ 476298 w 490862"/>
                      <a:gd name="connsiteY30" fmla="*/ 266765 h 519178"/>
                      <a:gd name="connsiteX31" fmla="*/ 490586 w 490862"/>
                      <a:gd name="connsiteY31" fmla="*/ 295340 h 519178"/>
                      <a:gd name="connsiteX32" fmla="*/ 476298 w 490862"/>
                      <a:gd name="connsiteY32" fmla="*/ 304865 h 519178"/>
                      <a:gd name="connsiteX33" fmla="*/ 428673 w 490862"/>
                      <a:gd name="connsiteY33" fmla="*/ 295340 h 519178"/>
                      <a:gd name="connsiteX34" fmla="*/ 423911 w 490862"/>
                      <a:gd name="connsiteY34" fmla="*/ 309628 h 519178"/>
                      <a:gd name="connsiteX35" fmla="*/ 428673 w 490862"/>
                      <a:gd name="connsiteY35" fmla="*/ 371540 h 519178"/>
                      <a:gd name="connsiteX36" fmla="*/ 438198 w 490862"/>
                      <a:gd name="connsiteY36" fmla="*/ 400115 h 519178"/>
                      <a:gd name="connsiteX37" fmla="*/ 452486 w 490862"/>
                      <a:gd name="connsiteY37" fmla="*/ 442978 h 519178"/>
                      <a:gd name="connsiteX38" fmla="*/ 457248 w 490862"/>
                      <a:gd name="connsiteY38" fmla="*/ 457265 h 519178"/>
                      <a:gd name="connsiteX39" fmla="*/ 466773 w 490862"/>
                      <a:gd name="connsiteY39" fmla="*/ 471553 h 519178"/>
                      <a:gd name="connsiteX40" fmla="*/ 447723 w 490862"/>
                      <a:gd name="connsiteY40" fmla="*/ 495365 h 519178"/>
                      <a:gd name="connsiteX41" fmla="*/ 423911 w 490862"/>
                      <a:gd name="connsiteY41" fmla="*/ 519178 h 519178"/>
                      <a:gd name="connsiteX42" fmla="*/ 395336 w 490862"/>
                      <a:gd name="connsiteY42" fmla="*/ 500128 h 519178"/>
                      <a:gd name="connsiteX43" fmla="*/ 381048 w 490862"/>
                      <a:gd name="connsiteY43" fmla="*/ 495365 h 519178"/>
                      <a:gd name="connsiteX44" fmla="*/ 361998 w 490862"/>
                      <a:gd name="connsiteY44" fmla="*/ 481078 h 519178"/>
                      <a:gd name="connsiteX45" fmla="*/ 347711 w 490862"/>
                      <a:gd name="connsiteY45" fmla="*/ 476315 h 519178"/>
                      <a:gd name="connsiteX46" fmla="*/ 328661 w 490862"/>
                      <a:gd name="connsiteY46" fmla="*/ 462028 h 519178"/>
                      <a:gd name="connsiteX47" fmla="*/ 295323 w 490862"/>
                      <a:gd name="connsiteY47" fmla="*/ 423928 h 519178"/>
                      <a:gd name="connsiteX48" fmla="*/ 271511 w 490862"/>
                      <a:gd name="connsiteY48" fmla="*/ 376303 h 519178"/>
                      <a:gd name="connsiteX49" fmla="*/ 261986 w 490862"/>
                      <a:gd name="connsiteY49" fmla="*/ 362015 h 519178"/>
                      <a:gd name="connsiteX50" fmla="*/ 252461 w 490862"/>
                      <a:gd name="connsiteY50" fmla="*/ 333440 h 519178"/>
                      <a:gd name="connsiteX51" fmla="*/ 242936 w 490862"/>
                      <a:gd name="connsiteY51" fmla="*/ 314390 h 519178"/>
                      <a:gd name="connsiteX52" fmla="*/ 238173 w 490862"/>
                      <a:gd name="connsiteY52" fmla="*/ 300103 h 519178"/>
                      <a:gd name="connsiteX53" fmla="*/ 223886 w 490862"/>
                      <a:gd name="connsiteY53" fmla="*/ 290578 h 519178"/>
                      <a:gd name="connsiteX54" fmla="*/ 219123 w 490862"/>
                      <a:gd name="connsiteY54" fmla="*/ 276290 h 519178"/>
                      <a:gd name="connsiteX55" fmla="*/ 209598 w 490862"/>
                      <a:gd name="connsiteY55" fmla="*/ 262003 h 519178"/>
                      <a:gd name="connsiteX56" fmla="*/ 204836 w 490862"/>
                      <a:gd name="connsiteY56" fmla="*/ 242953 h 519178"/>
                      <a:gd name="connsiteX57" fmla="*/ 195311 w 490862"/>
                      <a:gd name="connsiteY57" fmla="*/ 228665 h 519178"/>
                      <a:gd name="connsiteX58" fmla="*/ 190548 w 490862"/>
                      <a:gd name="connsiteY58" fmla="*/ 214378 h 519178"/>
                      <a:gd name="connsiteX59" fmla="*/ 161973 w 490862"/>
                      <a:gd name="connsiteY59" fmla="*/ 204853 h 519178"/>
                      <a:gd name="connsiteX60" fmla="*/ 128636 w 490862"/>
                      <a:gd name="connsiteY60" fmla="*/ 161990 h 519178"/>
                      <a:gd name="connsiteX61" fmla="*/ 109586 w 490862"/>
                      <a:gd name="connsiteY61" fmla="*/ 104840 h 519178"/>
                      <a:gd name="connsiteX62" fmla="*/ 104823 w 490862"/>
                      <a:gd name="connsiteY62" fmla="*/ 90553 h 519178"/>
                      <a:gd name="connsiteX63" fmla="*/ 90536 w 490862"/>
                      <a:gd name="connsiteY63" fmla="*/ 81028 h 519178"/>
                      <a:gd name="connsiteX64" fmla="*/ 52436 w 490862"/>
                      <a:gd name="connsiteY64" fmla="*/ 85790 h 519178"/>
                      <a:gd name="connsiteX65" fmla="*/ 38148 w 490862"/>
                      <a:gd name="connsiteY65" fmla="*/ 71503 h 519178"/>
                      <a:gd name="connsiteX66" fmla="*/ 28623 w 490862"/>
                      <a:gd name="connsiteY66" fmla="*/ 42928 h 519178"/>
                      <a:gd name="connsiteX67" fmla="*/ 19098 w 490862"/>
                      <a:gd name="connsiteY67" fmla="*/ 14353 h 519178"/>
                      <a:gd name="connsiteX68" fmla="*/ 48 w 490862"/>
                      <a:gd name="connsiteY68" fmla="*/ 65 h 519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490862" h="519178">
                        <a:moveTo>
                          <a:pt x="48" y="65"/>
                        </a:moveTo>
                        <a:cubicBezTo>
                          <a:pt x="842" y="65"/>
                          <a:pt x="16011" y="9447"/>
                          <a:pt x="23861" y="14353"/>
                        </a:cubicBezTo>
                        <a:cubicBezTo>
                          <a:pt x="28715" y="17387"/>
                          <a:pt x="34101" y="19831"/>
                          <a:pt x="38148" y="23878"/>
                        </a:cubicBezTo>
                        <a:cubicBezTo>
                          <a:pt x="42195" y="27925"/>
                          <a:pt x="43365" y="34396"/>
                          <a:pt x="47673" y="38165"/>
                        </a:cubicBezTo>
                        <a:cubicBezTo>
                          <a:pt x="56288" y="45703"/>
                          <a:pt x="76248" y="57215"/>
                          <a:pt x="76248" y="57215"/>
                        </a:cubicBezTo>
                        <a:cubicBezTo>
                          <a:pt x="89157" y="54634"/>
                          <a:pt x="105004" y="54608"/>
                          <a:pt x="114348" y="42928"/>
                        </a:cubicBezTo>
                        <a:cubicBezTo>
                          <a:pt x="117484" y="39008"/>
                          <a:pt x="114393" y="30356"/>
                          <a:pt x="119111" y="28640"/>
                        </a:cubicBezTo>
                        <a:cubicBezTo>
                          <a:pt x="134105" y="23188"/>
                          <a:pt x="150861" y="25465"/>
                          <a:pt x="166736" y="23878"/>
                        </a:cubicBezTo>
                        <a:cubicBezTo>
                          <a:pt x="173086" y="22290"/>
                          <a:pt x="179492" y="20913"/>
                          <a:pt x="185786" y="19115"/>
                        </a:cubicBezTo>
                        <a:cubicBezTo>
                          <a:pt x="190613" y="17736"/>
                          <a:pt x="195053" y="14353"/>
                          <a:pt x="200073" y="14353"/>
                        </a:cubicBezTo>
                        <a:cubicBezTo>
                          <a:pt x="206618" y="14353"/>
                          <a:pt x="212773" y="17528"/>
                          <a:pt x="219123" y="19115"/>
                        </a:cubicBezTo>
                        <a:cubicBezTo>
                          <a:pt x="223886" y="22290"/>
                          <a:pt x="229642" y="24332"/>
                          <a:pt x="233411" y="28640"/>
                        </a:cubicBezTo>
                        <a:cubicBezTo>
                          <a:pt x="240949" y="37255"/>
                          <a:pt x="252461" y="57215"/>
                          <a:pt x="252461" y="57215"/>
                        </a:cubicBezTo>
                        <a:cubicBezTo>
                          <a:pt x="258811" y="55628"/>
                          <a:pt x="264966" y="52453"/>
                          <a:pt x="271511" y="52453"/>
                        </a:cubicBezTo>
                        <a:cubicBezTo>
                          <a:pt x="293403" y="52453"/>
                          <a:pt x="301540" y="56112"/>
                          <a:pt x="319136" y="61978"/>
                        </a:cubicBezTo>
                        <a:cubicBezTo>
                          <a:pt x="320723" y="66740"/>
                          <a:pt x="320762" y="72345"/>
                          <a:pt x="323898" y="76265"/>
                        </a:cubicBezTo>
                        <a:cubicBezTo>
                          <a:pt x="327474" y="80735"/>
                          <a:pt x="334139" y="81743"/>
                          <a:pt x="338186" y="85790"/>
                        </a:cubicBezTo>
                        <a:cubicBezTo>
                          <a:pt x="342233" y="89837"/>
                          <a:pt x="344536" y="95315"/>
                          <a:pt x="347711" y="100078"/>
                        </a:cubicBezTo>
                        <a:cubicBezTo>
                          <a:pt x="338521" y="146021"/>
                          <a:pt x="349774" y="105474"/>
                          <a:pt x="333423" y="138178"/>
                        </a:cubicBezTo>
                        <a:cubicBezTo>
                          <a:pt x="329424" y="146177"/>
                          <a:pt x="326185" y="163891"/>
                          <a:pt x="323898" y="171515"/>
                        </a:cubicBezTo>
                        <a:cubicBezTo>
                          <a:pt x="321013" y="181132"/>
                          <a:pt x="314373" y="200090"/>
                          <a:pt x="314373" y="200090"/>
                        </a:cubicBezTo>
                        <a:cubicBezTo>
                          <a:pt x="317548" y="204853"/>
                          <a:pt x="319851" y="210331"/>
                          <a:pt x="323898" y="214378"/>
                        </a:cubicBezTo>
                        <a:cubicBezTo>
                          <a:pt x="333130" y="223610"/>
                          <a:pt x="340853" y="224792"/>
                          <a:pt x="352473" y="228665"/>
                        </a:cubicBezTo>
                        <a:cubicBezTo>
                          <a:pt x="354878" y="230268"/>
                          <a:pt x="375416" y="245769"/>
                          <a:pt x="381048" y="242953"/>
                        </a:cubicBezTo>
                        <a:cubicBezTo>
                          <a:pt x="385538" y="240708"/>
                          <a:pt x="384223" y="233428"/>
                          <a:pt x="385811" y="228665"/>
                        </a:cubicBezTo>
                        <a:cubicBezTo>
                          <a:pt x="383384" y="226239"/>
                          <a:pt x="362165" y="209281"/>
                          <a:pt x="366761" y="200090"/>
                        </a:cubicBezTo>
                        <a:cubicBezTo>
                          <a:pt x="369006" y="195600"/>
                          <a:pt x="376286" y="196915"/>
                          <a:pt x="381048" y="195328"/>
                        </a:cubicBezTo>
                        <a:cubicBezTo>
                          <a:pt x="388986" y="196915"/>
                          <a:pt x="397492" y="196740"/>
                          <a:pt x="404861" y="200090"/>
                        </a:cubicBezTo>
                        <a:cubicBezTo>
                          <a:pt x="425749" y="209584"/>
                          <a:pt x="433161" y="218865"/>
                          <a:pt x="447723" y="233428"/>
                        </a:cubicBezTo>
                        <a:cubicBezTo>
                          <a:pt x="450860" y="242839"/>
                          <a:pt x="453619" y="255289"/>
                          <a:pt x="462011" y="262003"/>
                        </a:cubicBezTo>
                        <a:cubicBezTo>
                          <a:pt x="465931" y="265139"/>
                          <a:pt x="471536" y="265178"/>
                          <a:pt x="476298" y="266765"/>
                        </a:cubicBezTo>
                        <a:cubicBezTo>
                          <a:pt x="478303" y="269772"/>
                          <a:pt x="493050" y="289180"/>
                          <a:pt x="490586" y="295340"/>
                        </a:cubicBezTo>
                        <a:cubicBezTo>
                          <a:pt x="488460" y="300655"/>
                          <a:pt x="481061" y="301690"/>
                          <a:pt x="476298" y="304865"/>
                        </a:cubicBezTo>
                        <a:cubicBezTo>
                          <a:pt x="467933" y="302774"/>
                          <a:pt x="434120" y="293784"/>
                          <a:pt x="428673" y="295340"/>
                        </a:cubicBezTo>
                        <a:cubicBezTo>
                          <a:pt x="423846" y="296719"/>
                          <a:pt x="425498" y="304865"/>
                          <a:pt x="423911" y="309628"/>
                        </a:cubicBezTo>
                        <a:cubicBezTo>
                          <a:pt x="425498" y="330265"/>
                          <a:pt x="425445" y="351095"/>
                          <a:pt x="428673" y="371540"/>
                        </a:cubicBezTo>
                        <a:cubicBezTo>
                          <a:pt x="430239" y="381457"/>
                          <a:pt x="435023" y="390590"/>
                          <a:pt x="438198" y="400115"/>
                        </a:cubicBezTo>
                        <a:lnTo>
                          <a:pt x="452486" y="442978"/>
                        </a:lnTo>
                        <a:cubicBezTo>
                          <a:pt x="454073" y="447740"/>
                          <a:pt x="454464" y="453088"/>
                          <a:pt x="457248" y="457265"/>
                        </a:cubicBezTo>
                        <a:lnTo>
                          <a:pt x="466773" y="471553"/>
                        </a:lnTo>
                        <a:cubicBezTo>
                          <a:pt x="457502" y="499367"/>
                          <a:pt x="469265" y="473823"/>
                          <a:pt x="447723" y="495365"/>
                        </a:cubicBezTo>
                        <a:cubicBezTo>
                          <a:pt x="415970" y="527118"/>
                          <a:pt x="462013" y="493776"/>
                          <a:pt x="423911" y="519178"/>
                        </a:cubicBezTo>
                        <a:cubicBezTo>
                          <a:pt x="389937" y="507853"/>
                          <a:pt x="431011" y="523911"/>
                          <a:pt x="395336" y="500128"/>
                        </a:cubicBezTo>
                        <a:cubicBezTo>
                          <a:pt x="391159" y="497343"/>
                          <a:pt x="385811" y="496953"/>
                          <a:pt x="381048" y="495365"/>
                        </a:cubicBezTo>
                        <a:cubicBezTo>
                          <a:pt x="374698" y="490603"/>
                          <a:pt x="368890" y="485016"/>
                          <a:pt x="361998" y="481078"/>
                        </a:cubicBezTo>
                        <a:cubicBezTo>
                          <a:pt x="357639" y="478587"/>
                          <a:pt x="352070" y="478806"/>
                          <a:pt x="347711" y="476315"/>
                        </a:cubicBezTo>
                        <a:cubicBezTo>
                          <a:pt x="340819" y="472377"/>
                          <a:pt x="335011" y="466790"/>
                          <a:pt x="328661" y="462028"/>
                        </a:cubicBezTo>
                        <a:cubicBezTo>
                          <a:pt x="306436" y="428690"/>
                          <a:pt x="319136" y="439803"/>
                          <a:pt x="295323" y="423928"/>
                        </a:cubicBezTo>
                        <a:cubicBezTo>
                          <a:pt x="246273" y="350353"/>
                          <a:pt x="294126" y="429074"/>
                          <a:pt x="271511" y="376303"/>
                        </a:cubicBezTo>
                        <a:cubicBezTo>
                          <a:pt x="269256" y="371042"/>
                          <a:pt x="264311" y="367246"/>
                          <a:pt x="261986" y="362015"/>
                        </a:cubicBezTo>
                        <a:cubicBezTo>
                          <a:pt x="257908" y="352840"/>
                          <a:pt x="256951" y="342420"/>
                          <a:pt x="252461" y="333440"/>
                        </a:cubicBezTo>
                        <a:cubicBezTo>
                          <a:pt x="249286" y="327090"/>
                          <a:pt x="245733" y="320915"/>
                          <a:pt x="242936" y="314390"/>
                        </a:cubicBezTo>
                        <a:cubicBezTo>
                          <a:pt x="240958" y="309776"/>
                          <a:pt x="241309" y="304023"/>
                          <a:pt x="238173" y="300103"/>
                        </a:cubicBezTo>
                        <a:cubicBezTo>
                          <a:pt x="234597" y="295634"/>
                          <a:pt x="228648" y="293753"/>
                          <a:pt x="223886" y="290578"/>
                        </a:cubicBezTo>
                        <a:cubicBezTo>
                          <a:pt x="222298" y="285815"/>
                          <a:pt x="221368" y="280780"/>
                          <a:pt x="219123" y="276290"/>
                        </a:cubicBezTo>
                        <a:cubicBezTo>
                          <a:pt x="216563" y="271171"/>
                          <a:pt x="211853" y="267264"/>
                          <a:pt x="209598" y="262003"/>
                        </a:cubicBezTo>
                        <a:cubicBezTo>
                          <a:pt x="207020" y="255987"/>
                          <a:pt x="207414" y="248969"/>
                          <a:pt x="204836" y="242953"/>
                        </a:cubicBezTo>
                        <a:cubicBezTo>
                          <a:pt x="202581" y="237692"/>
                          <a:pt x="197871" y="233785"/>
                          <a:pt x="195311" y="228665"/>
                        </a:cubicBezTo>
                        <a:cubicBezTo>
                          <a:pt x="193066" y="224175"/>
                          <a:pt x="194633" y="217296"/>
                          <a:pt x="190548" y="214378"/>
                        </a:cubicBezTo>
                        <a:cubicBezTo>
                          <a:pt x="182378" y="208542"/>
                          <a:pt x="161973" y="204853"/>
                          <a:pt x="161973" y="204853"/>
                        </a:cubicBezTo>
                        <a:cubicBezTo>
                          <a:pt x="149647" y="192526"/>
                          <a:pt x="134332" y="179078"/>
                          <a:pt x="128636" y="161990"/>
                        </a:cubicBezTo>
                        <a:lnTo>
                          <a:pt x="109586" y="104840"/>
                        </a:lnTo>
                        <a:cubicBezTo>
                          <a:pt x="107999" y="100078"/>
                          <a:pt x="109000" y="93338"/>
                          <a:pt x="104823" y="90553"/>
                        </a:cubicBezTo>
                        <a:lnTo>
                          <a:pt x="90536" y="81028"/>
                        </a:lnTo>
                        <a:cubicBezTo>
                          <a:pt x="52094" y="106656"/>
                          <a:pt x="70863" y="107902"/>
                          <a:pt x="52436" y="85790"/>
                        </a:cubicBezTo>
                        <a:cubicBezTo>
                          <a:pt x="48124" y="80616"/>
                          <a:pt x="42911" y="76265"/>
                          <a:pt x="38148" y="71503"/>
                        </a:cubicBezTo>
                        <a:lnTo>
                          <a:pt x="28623" y="42928"/>
                        </a:lnTo>
                        <a:cubicBezTo>
                          <a:pt x="28621" y="42923"/>
                          <a:pt x="19102" y="14358"/>
                          <a:pt x="19098" y="14353"/>
                        </a:cubicBezTo>
                        <a:cubicBezTo>
                          <a:pt x="8328" y="-1803"/>
                          <a:pt x="-746" y="65"/>
                          <a:pt x="48" y="65"/>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142" name="Полилиния 141"/>
                <p:cNvSpPr/>
                <p:nvPr/>
              </p:nvSpPr>
              <p:spPr>
                <a:xfrm rot="5400000">
                  <a:off x="2088007" y="4079909"/>
                  <a:ext cx="83841" cy="101648"/>
                </a:xfrm>
                <a:custGeom>
                  <a:avLst/>
                  <a:gdLst>
                    <a:gd name="connsiteX0" fmla="*/ 31286 w 83841"/>
                    <a:gd name="connsiteY0" fmla="*/ 100293 h 101648"/>
                    <a:gd name="connsiteX1" fmla="*/ 81292 w 83841"/>
                    <a:gd name="connsiteY1" fmla="*/ 78862 h 101648"/>
                    <a:gd name="connsiteX2" fmla="*/ 76530 w 83841"/>
                    <a:gd name="connsiteY2" fmla="*/ 38380 h 101648"/>
                    <a:gd name="connsiteX3" fmla="*/ 76530 w 83841"/>
                    <a:gd name="connsiteY3" fmla="*/ 21712 h 101648"/>
                    <a:gd name="connsiteX4" fmla="*/ 52717 w 83841"/>
                    <a:gd name="connsiteY4" fmla="*/ 280 h 101648"/>
                    <a:gd name="connsiteX5" fmla="*/ 28905 w 83841"/>
                    <a:gd name="connsiteY5" fmla="*/ 9805 h 101648"/>
                    <a:gd name="connsiteX6" fmla="*/ 2711 w 83841"/>
                    <a:gd name="connsiteY6" fmla="*/ 14568 h 101648"/>
                    <a:gd name="connsiteX7" fmla="*/ 2711 w 83841"/>
                    <a:gd name="connsiteY7" fmla="*/ 40762 h 101648"/>
                    <a:gd name="connsiteX8" fmla="*/ 31286 w 83841"/>
                    <a:gd name="connsiteY8" fmla="*/ 100293 h 10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41" h="101648">
                      <a:moveTo>
                        <a:pt x="31286" y="100293"/>
                      </a:moveTo>
                      <a:cubicBezTo>
                        <a:pt x="44383" y="106643"/>
                        <a:pt x="73751" y="89181"/>
                        <a:pt x="81292" y="78862"/>
                      </a:cubicBezTo>
                      <a:cubicBezTo>
                        <a:pt x="88833" y="68543"/>
                        <a:pt x="77324" y="47905"/>
                        <a:pt x="76530" y="38380"/>
                      </a:cubicBezTo>
                      <a:cubicBezTo>
                        <a:pt x="75736" y="28855"/>
                        <a:pt x="80499" y="28062"/>
                        <a:pt x="76530" y="21712"/>
                      </a:cubicBezTo>
                      <a:cubicBezTo>
                        <a:pt x="72561" y="15362"/>
                        <a:pt x="60655" y="2264"/>
                        <a:pt x="52717" y="280"/>
                      </a:cubicBezTo>
                      <a:cubicBezTo>
                        <a:pt x="44780" y="-1705"/>
                        <a:pt x="37239" y="7424"/>
                        <a:pt x="28905" y="9805"/>
                      </a:cubicBezTo>
                      <a:cubicBezTo>
                        <a:pt x="20571" y="12186"/>
                        <a:pt x="7077" y="9408"/>
                        <a:pt x="2711" y="14568"/>
                      </a:cubicBezTo>
                      <a:cubicBezTo>
                        <a:pt x="-1655" y="19727"/>
                        <a:pt x="-67" y="32031"/>
                        <a:pt x="2711" y="40762"/>
                      </a:cubicBezTo>
                      <a:cubicBezTo>
                        <a:pt x="5489" y="49493"/>
                        <a:pt x="18189" y="93943"/>
                        <a:pt x="31286" y="100293"/>
                      </a:cubicBezTo>
                      <a:close/>
                    </a:path>
                  </a:pathLst>
                </a:cu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3" name="Полилиния 142"/>
                <p:cNvSpPr/>
                <p:nvPr/>
              </p:nvSpPr>
              <p:spPr>
                <a:xfrm rot="5400000">
                  <a:off x="2222099" y="4092409"/>
                  <a:ext cx="47761" cy="45719"/>
                </a:xfrm>
                <a:custGeom>
                  <a:avLst/>
                  <a:gdLst>
                    <a:gd name="connsiteX0" fmla="*/ 50142 w 50142"/>
                    <a:gd name="connsiteY0" fmla="*/ 1225 h 5920"/>
                    <a:gd name="connsiteX1" fmla="*/ 136 w 50142"/>
                    <a:gd name="connsiteY1" fmla="*/ 3606 h 5920"/>
                    <a:gd name="connsiteX2" fmla="*/ 50142 w 50142"/>
                    <a:gd name="connsiteY2" fmla="*/ 1225 h 5920"/>
                  </a:gdLst>
                  <a:ahLst/>
                  <a:cxnLst>
                    <a:cxn ang="0">
                      <a:pos x="connsiteX0" y="connsiteY0"/>
                    </a:cxn>
                    <a:cxn ang="0">
                      <a:pos x="connsiteX1" y="connsiteY1"/>
                    </a:cxn>
                    <a:cxn ang="0">
                      <a:pos x="connsiteX2" y="connsiteY2"/>
                    </a:cxn>
                  </a:cxnLst>
                  <a:rect l="l" t="t" r="r" b="b"/>
                  <a:pathLst>
                    <a:path w="50142" h="5920">
                      <a:moveTo>
                        <a:pt x="50142" y="1225"/>
                      </a:moveTo>
                      <a:cubicBezTo>
                        <a:pt x="50142" y="1225"/>
                        <a:pt x="3311" y="-2744"/>
                        <a:pt x="136" y="3606"/>
                      </a:cubicBezTo>
                      <a:cubicBezTo>
                        <a:pt x="-3039" y="9956"/>
                        <a:pt x="50142" y="1225"/>
                        <a:pt x="50142" y="1225"/>
                      </a:cubicBezTo>
                      <a:close/>
                    </a:path>
                  </a:pathLst>
                </a:cu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4" name="Прямоугольник 143"/>
                <p:cNvSpPr/>
                <p:nvPr/>
              </p:nvSpPr>
              <p:spPr>
                <a:xfrm rot="5400000">
                  <a:off x="2840377" y="1193519"/>
                  <a:ext cx="3744321" cy="5040225"/>
                </a:xfrm>
                <a:prstGeom prst="rect">
                  <a:avLst/>
                </a:prstGeom>
                <a:noFill/>
                <a:ln w="6350">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grpSp>
              <p:nvGrpSpPr>
                <p:cNvPr id="145" name="Группа 144"/>
                <p:cNvGrpSpPr/>
                <p:nvPr/>
              </p:nvGrpSpPr>
              <p:grpSpPr>
                <a:xfrm rot="5400000">
                  <a:off x="3456000" y="1851331"/>
                  <a:ext cx="2662525" cy="3798287"/>
                  <a:chOff x="1523779" y="41048"/>
                  <a:chExt cx="2662592" cy="3798540"/>
                </a:xfrm>
              </p:grpSpPr>
              <p:sp>
                <p:nvSpPr>
                  <p:cNvPr id="199" name="Полилиния 198"/>
                  <p:cNvSpPr/>
                  <p:nvPr/>
                </p:nvSpPr>
                <p:spPr>
                  <a:xfrm>
                    <a:off x="2555188" y="41048"/>
                    <a:ext cx="1631183" cy="1400987"/>
                  </a:xfrm>
                  <a:custGeom>
                    <a:avLst/>
                    <a:gdLst>
                      <a:gd name="connsiteX0" fmla="*/ 1524027 w 1631183"/>
                      <a:gd name="connsiteY0" fmla="*/ 371821 h 1400987"/>
                      <a:gd name="connsiteX1" fmla="*/ 1531171 w 1631183"/>
                      <a:gd name="connsiteY1" fmla="*/ 398015 h 1400987"/>
                      <a:gd name="connsiteX2" fmla="*/ 1533552 w 1631183"/>
                      <a:gd name="connsiteY2" fmla="*/ 405159 h 1400987"/>
                      <a:gd name="connsiteX3" fmla="*/ 1535933 w 1631183"/>
                      <a:gd name="connsiteY3" fmla="*/ 412302 h 1400987"/>
                      <a:gd name="connsiteX4" fmla="*/ 1540696 w 1631183"/>
                      <a:gd name="connsiteY4" fmla="*/ 431352 h 1400987"/>
                      <a:gd name="connsiteX5" fmla="*/ 1552602 w 1631183"/>
                      <a:gd name="connsiteY5" fmla="*/ 445640 h 1400987"/>
                      <a:gd name="connsiteX6" fmla="*/ 1566889 w 1631183"/>
                      <a:gd name="connsiteY6" fmla="*/ 455165 h 1400987"/>
                      <a:gd name="connsiteX7" fmla="*/ 1602608 w 1631183"/>
                      <a:gd name="connsiteY7" fmla="*/ 459927 h 1400987"/>
                      <a:gd name="connsiteX8" fmla="*/ 1612133 w 1631183"/>
                      <a:gd name="connsiteY8" fmla="*/ 474215 h 1400987"/>
                      <a:gd name="connsiteX9" fmla="*/ 1621658 w 1631183"/>
                      <a:gd name="connsiteY9" fmla="*/ 500409 h 1400987"/>
                      <a:gd name="connsiteX10" fmla="*/ 1628802 w 1631183"/>
                      <a:gd name="connsiteY10" fmla="*/ 502790 h 1400987"/>
                      <a:gd name="connsiteX11" fmla="*/ 1631183 w 1631183"/>
                      <a:gd name="connsiteY11" fmla="*/ 509934 h 1400987"/>
                      <a:gd name="connsiteX12" fmla="*/ 1607371 w 1631183"/>
                      <a:gd name="connsiteY12" fmla="*/ 519459 h 1400987"/>
                      <a:gd name="connsiteX13" fmla="*/ 1624039 w 1631183"/>
                      <a:gd name="connsiteY13" fmla="*/ 540890 h 1400987"/>
                      <a:gd name="connsiteX14" fmla="*/ 1621658 w 1631183"/>
                      <a:gd name="connsiteY14" fmla="*/ 557559 h 1400987"/>
                      <a:gd name="connsiteX15" fmla="*/ 1600227 w 1631183"/>
                      <a:gd name="connsiteY15" fmla="*/ 564702 h 1400987"/>
                      <a:gd name="connsiteX16" fmla="*/ 1576414 w 1631183"/>
                      <a:gd name="connsiteY16" fmla="*/ 559940 h 1400987"/>
                      <a:gd name="connsiteX17" fmla="*/ 1569271 w 1631183"/>
                      <a:gd name="connsiteY17" fmla="*/ 555177 h 1400987"/>
                      <a:gd name="connsiteX18" fmla="*/ 1562127 w 1631183"/>
                      <a:gd name="connsiteY18" fmla="*/ 552796 h 1400987"/>
                      <a:gd name="connsiteX19" fmla="*/ 1554983 w 1631183"/>
                      <a:gd name="connsiteY19" fmla="*/ 548034 h 1400987"/>
                      <a:gd name="connsiteX20" fmla="*/ 1543077 w 1631183"/>
                      <a:gd name="connsiteY20" fmla="*/ 545652 h 1400987"/>
                      <a:gd name="connsiteX21" fmla="*/ 1524027 w 1631183"/>
                      <a:gd name="connsiteY21" fmla="*/ 548034 h 1400987"/>
                      <a:gd name="connsiteX22" fmla="*/ 1516883 w 1631183"/>
                      <a:gd name="connsiteY22" fmla="*/ 552796 h 1400987"/>
                      <a:gd name="connsiteX23" fmla="*/ 1495452 w 1631183"/>
                      <a:gd name="connsiteY23" fmla="*/ 562321 h 1400987"/>
                      <a:gd name="connsiteX24" fmla="*/ 1414489 w 1631183"/>
                      <a:gd name="connsiteY24" fmla="*/ 562321 h 1400987"/>
                      <a:gd name="connsiteX25" fmla="*/ 1407346 w 1631183"/>
                      <a:gd name="connsiteY25" fmla="*/ 564702 h 1400987"/>
                      <a:gd name="connsiteX26" fmla="*/ 1400202 w 1631183"/>
                      <a:gd name="connsiteY26" fmla="*/ 569465 h 1400987"/>
                      <a:gd name="connsiteX27" fmla="*/ 1390677 w 1631183"/>
                      <a:gd name="connsiteY27" fmla="*/ 571846 h 1400987"/>
                      <a:gd name="connsiteX28" fmla="*/ 1383533 w 1631183"/>
                      <a:gd name="connsiteY28" fmla="*/ 574227 h 1400987"/>
                      <a:gd name="connsiteX29" fmla="*/ 1364483 w 1631183"/>
                      <a:gd name="connsiteY29" fmla="*/ 571846 h 1400987"/>
                      <a:gd name="connsiteX30" fmla="*/ 1359721 w 1631183"/>
                      <a:gd name="connsiteY30" fmla="*/ 564702 h 1400987"/>
                      <a:gd name="connsiteX31" fmla="*/ 1352577 w 1631183"/>
                      <a:gd name="connsiteY31" fmla="*/ 559940 h 1400987"/>
                      <a:gd name="connsiteX32" fmla="*/ 1324002 w 1631183"/>
                      <a:gd name="connsiteY32" fmla="*/ 564702 h 1400987"/>
                      <a:gd name="connsiteX33" fmla="*/ 1309714 w 1631183"/>
                      <a:gd name="connsiteY33" fmla="*/ 574227 h 1400987"/>
                      <a:gd name="connsiteX34" fmla="*/ 1302571 w 1631183"/>
                      <a:gd name="connsiteY34" fmla="*/ 578990 h 1400987"/>
                      <a:gd name="connsiteX35" fmla="*/ 1295427 w 1631183"/>
                      <a:gd name="connsiteY35" fmla="*/ 581371 h 1400987"/>
                      <a:gd name="connsiteX36" fmla="*/ 1281139 w 1631183"/>
                      <a:gd name="connsiteY36" fmla="*/ 571846 h 1400987"/>
                      <a:gd name="connsiteX37" fmla="*/ 1276377 w 1631183"/>
                      <a:gd name="connsiteY37" fmla="*/ 564702 h 1400987"/>
                      <a:gd name="connsiteX38" fmla="*/ 1269233 w 1631183"/>
                      <a:gd name="connsiteY38" fmla="*/ 562321 h 1400987"/>
                      <a:gd name="connsiteX39" fmla="*/ 1262089 w 1631183"/>
                      <a:gd name="connsiteY39" fmla="*/ 555177 h 1400987"/>
                      <a:gd name="connsiteX40" fmla="*/ 1257327 w 1631183"/>
                      <a:gd name="connsiteY40" fmla="*/ 548034 h 1400987"/>
                      <a:gd name="connsiteX41" fmla="*/ 1250183 w 1631183"/>
                      <a:gd name="connsiteY41" fmla="*/ 543271 h 1400987"/>
                      <a:gd name="connsiteX42" fmla="*/ 1243039 w 1631183"/>
                      <a:gd name="connsiteY42" fmla="*/ 536127 h 1400987"/>
                      <a:gd name="connsiteX43" fmla="*/ 1235896 w 1631183"/>
                      <a:gd name="connsiteY43" fmla="*/ 533746 h 1400987"/>
                      <a:gd name="connsiteX44" fmla="*/ 1221608 w 1631183"/>
                      <a:gd name="connsiteY44" fmla="*/ 524221 h 1400987"/>
                      <a:gd name="connsiteX45" fmla="*/ 1216846 w 1631183"/>
                      <a:gd name="connsiteY45" fmla="*/ 517077 h 1400987"/>
                      <a:gd name="connsiteX46" fmla="*/ 1207321 w 1631183"/>
                      <a:gd name="connsiteY46" fmla="*/ 502790 h 1400987"/>
                      <a:gd name="connsiteX47" fmla="*/ 1200177 w 1631183"/>
                      <a:gd name="connsiteY47" fmla="*/ 500409 h 1400987"/>
                      <a:gd name="connsiteX48" fmla="*/ 1193033 w 1631183"/>
                      <a:gd name="connsiteY48" fmla="*/ 495646 h 1400987"/>
                      <a:gd name="connsiteX49" fmla="*/ 1178746 w 1631183"/>
                      <a:gd name="connsiteY49" fmla="*/ 483740 h 1400987"/>
                      <a:gd name="connsiteX50" fmla="*/ 1164458 w 1631183"/>
                      <a:gd name="connsiteY50" fmla="*/ 478977 h 1400987"/>
                      <a:gd name="connsiteX51" fmla="*/ 1157314 w 1631183"/>
                      <a:gd name="connsiteY51" fmla="*/ 476596 h 1400987"/>
                      <a:gd name="connsiteX52" fmla="*/ 1140646 w 1631183"/>
                      <a:gd name="connsiteY52" fmla="*/ 481359 h 1400987"/>
                      <a:gd name="connsiteX53" fmla="*/ 1128739 w 1631183"/>
                      <a:gd name="connsiteY53" fmla="*/ 490884 h 1400987"/>
                      <a:gd name="connsiteX54" fmla="*/ 1119214 w 1631183"/>
                      <a:gd name="connsiteY54" fmla="*/ 488502 h 1400987"/>
                      <a:gd name="connsiteX55" fmla="*/ 1112071 w 1631183"/>
                      <a:gd name="connsiteY55" fmla="*/ 474215 h 1400987"/>
                      <a:gd name="connsiteX56" fmla="*/ 1107308 w 1631183"/>
                      <a:gd name="connsiteY56" fmla="*/ 467071 h 1400987"/>
                      <a:gd name="connsiteX57" fmla="*/ 1100164 w 1631183"/>
                      <a:gd name="connsiteY57" fmla="*/ 452784 h 1400987"/>
                      <a:gd name="connsiteX58" fmla="*/ 1090639 w 1631183"/>
                      <a:gd name="connsiteY58" fmla="*/ 436115 h 1400987"/>
                      <a:gd name="connsiteX59" fmla="*/ 1085877 w 1631183"/>
                      <a:gd name="connsiteY59" fmla="*/ 419446 h 1400987"/>
                      <a:gd name="connsiteX60" fmla="*/ 1081114 w 1631183"/>
                      <a:gd name="connsiteY60" fmla="*/ 412302 h 1400987"/>
                      <a:gd name="connsiteX61" fmla="*/ 1066827 w 1631183"/>
                      <a:gd name="connsiteY61" fmla="*/ 402777 h 1400987"/>
                      <a:gd name="connsiteX62" fmla="*/ 1045396 w 1631183"/>
                      <a:gd name="connsiteY62" fmla="*/ 393252 h 1400987"/>
                      <a:gd name="connsiteX63" fmla="*/ 1031108 w 1631183"/>
                      <a:gd name="connsiteY63" fmla="*/ 390871 h 1400987"/>
                      <a:gd name="connsiteX64" fmla="*/ 1007296 w 1631183"/>
                      <a:gd name="connsiteY64" fmla="*/ 390871 h 1400987"/>
                      <a:gd name="connsiteX65" fmla="*/ 1004914 w 1631183"/>
                      <a:gd name="connsiteY65" fmla="*/ 383727 h 1400987"/>
                      <a:gd name="connsiteX66" fmla="*/ 997771 w 1631183"/>
                      <a:gd name="connsiteY66" fmla="*/ 378965 h 1400987"/>
                      <a:gd name="connsiteX67" fmla="*/ 995389 w 1631183"/>
                      <a:gd name="connsiteY67" fmla="*/ 386109 h 1400987"/>
                      <a:gd name="connsiteX68" fmla="*/ 993008 w 1631183"/>
                      <a:gd name="connsiteY68" fmla="*/ 407540 h 1400987"/>
                      <a:gd name="connsiteX69" fmla="*/ 985864 w 1631183"/>
                      <a:gd name="connsiteY69" fmla="*/ 414684 h 1400987"/>
                      <a:gd name="connsiteX70" fmla="*/ 971577 w 1631183"/>
                      <a:gd name="connsiteY70" fmla="*/ 419446 h 1400987"/>
                      <a:gd name="connsiteX71" fmla="*/ 966814 w 1631183"/>
                      <a:gd name="connsiteY71" fmla="*/ 426590 h 1400987"/>
                      <a:gd name="connsiteX72" fmla="*/ 935858 w 1631183"/>
                      <a:gd name="connsiteY72" fmla="*/ 433734 h 1400987"/>
                      <a:gd name="connsiteX73" fmla="*/ 923952 w 1631183"/>
                      <a:gd name="connsiteY73" fmla="*/ 443259 h 1400987"/>
                      <a:gd name="connsiteX74" fmla="*/ 919189 w 1631183"/>
                      <a:gd name="connsiteY74" fmla="*/ 450402 h 1400987"/>
                      <a:gd name="connsiteX75" fmla="*/ 904902 w 1631183"/>
                      <a:gd name="connsiteY75" fmla="*/ 459927 h 1400987"/>
                      <a:gd name="connsiteX76" fmla="*/ 897758 w 1631183"/>
                      <a:gd name="connsiteY76" fmla="*/ 464690 h 1400987"/>
                      <a:gd name="connsiteX77" fmla="*/ 890614 w 1631183"/>
                      <a:gd name="connsiteY77" fmla="*/ 469452 h 1400987"/>
                      <a:gd name="connsiteX78" fmla="*/ 876327 w 1631183"/>
                      <a:gd name="connsiteY78" fmla="*/ 474215 h 1400987"/>
                      <a:gd name="connsiteX79" fmla="*/ 864421 w 1631183"/>
                      <a:gd name="connsiteY79" fmla="*/ 464690 h 1400987"/>
                      <a:gd name="connsiteX80" fmla="*/ 850133 w 1631183"/>
                      <a:gd name="connsiteY80" fmla="*/ 459927 h 1400987"/>
                      <a:gd name="connsiteX81" fmla="*/ 823939 w 1631183"/>
                      <a:gd name="connsiteY81" fmla="*/ 455165 h 1400987"/>
                      <a:gd name="connsiteX82" fmla="*/ 814414 w 1631183"/>
                      <a:gd name="connsiteY82" fmla="*/ 445640 h 1400987"/>
                      <a:gd name="connsiteX83" fmla="*/ 807271 w 1631183"/>
                      <a:gd name="connsiteY83" fmla="*/ 443259 h 1400987"/>
                      <a:gd name="connsiteX84" fmla="*/ 800127 w 1631183"/>
                      <a:gd name="connsiteY84" fmla="*/ 428971 h 1400987"/>
                      <a:gd name="connsiteX85" fmla="*/ 802508 w 1631183"/>
                      <a:gd name="connsiteY85" fmla="*/ 421827 h 1400987"/>
                      <a:gd name="connsiteX86" fmla="*/ 795364 w 1631183"/>
                      <a:gd name="connsiteY86" fmla="*/ 388490 h 1400987"/>
                      <a:gd name="connsiteX87" fmla="*/ 788221 w 1631183"/>
                      <a:gd name="connsiteY87" fmla="*/ 383727 h 1400987"/>
                      <a:gd name="connsiteX88" fmla="*/ 781077 w 1631183"/>
                      <a:gd name="connsiteY88" fmla="*/ 386109 h 1400987"/>
                      <a:gd name="connsiteX89" fmla="*/ 769171 w 1631183"/>
                      <a:gd name="connsiteY89" fmla="*/ 400396 h 1400987"/>
                      <a:gd name="connsiteX90" fmla="*/ 762027 w 1631183"/>
                      <a:gd name="connsiteY90" fmla="*/ 405159 h 1400987"/>
                      <a:gd name="connsiteX91" fmla="*/ 747739 w 1631183"/>
                      <a:gd name="connsiteY91" fmla="*/ 409921 h 1400987"/>
                      <a:gd name="connsiteX92" fmla="*/ 733452 w 1631183"/>
                      <a:gd name="connsiteY92" fmla="*/ 419446 h 1400987"/>
                      <a:gd name="connsiteX93" fmla="*/ 726308 w 1631183"/>
                      <a:gd name="connsiteY93" fmla="*/ 424209 h 1400987"/>
                      <a:gd name="connsiteX94" fmla="*/ 714402 w 1631183"/>
                      <a:gd name="connsiteY94" fmla="*/ 438496 h 1400987"/>
                      <a:gd name="connsiteX95" fmla="*/ 700114 w 1631183"/>
                      <a:gd name="connsiteY95" fmla="*/ 448021 h 1400987"/>
                      <a:gd name="connsiteX96" fmla="*/ 692971 w 1631183"/>
                      <a:gd name="connsiteY96" fmla="*/ 452784 h 1400987"/>
                      <a:gd name="connsiteX97" fmla="*/ 685827 w 1631183"/>
                      <a:gd name="connsiteY97" fmla="*/ 457546 h 1400987"/>
                      <a:gd name="connsiteX98" fmla="*/ 678683 w 1631183"/>
                      <a:gd name="connsiteY98" fmla="*/ 462309 h 1400987"/>
                      <a:gd name="connsiteX99" fmla="*/ 669158 w 1631183"/>
                      <a:gd name="connsiteY99" fmla="*/ 459927 h 1400987"/>
                      <a:gd name="connsiteX100" fmla="*/ 673921 w 1631183"/>
                      <a:gd name="connsiteY100" fmla="*/ 445640 h 1400987"/>
                      <a:gd name="connsiteX101" fmla="*/ 676302 w 1631183"/>
                      <a:gd name="connsiteY101" fmla="*/ 438496 h 1400987"/>
                      <a:gd name="connsiteX102" fmla="*/ 685827 w 1631183"/>
                      <a:gd name="connsiteY102" fmla="*/ 424209 h 1400987"/>
                      <a:gd name="connsiteX103" fmla="*/ 690589 w 1631183"/>
                      <a:gd name="connsiteY103" fmla="*/ 417065 h 1400987"/>
                      <a:gd name="connsiteX104" fmla="*/ 702496 w 1631183"/>
                      <a:gd name="connsiteY104" fmla="*/ 395634 h 1400987"/>
                      <a:gd name="connsiteX105" fmla="*/ 707258 w 1631183"/>
                      <a:gd name="connsiteY105" fmla="*/ 388490 h 1400987"/>
                      <a:gd name="connsiteX106" fmla="*/ 714402 w 1631183"/>
                      <a:gd name="connsiteY106" fmla="*/ 381346 h 1400987"/>
                      <a:gd name="connsiteX107" fmla="*/ 726308 w 1631183"/>
                      <a:gd name="connsiteY107" fmla="*/ 369440 h 1400987"/>
                      <a:gd name="connsiteX108" fmla="*/ 728689 w 1631183"/>
                      <a:gd name="connsiteY108" fmla="*/ 362296 h 1400987"/>
                      <a:gd name="connsiteX109" fmla="*/ 735833 w 1631183"/>
                      <a:gd name="connsiteY109" fmla="*/ 359915 h 1400987"/>
                      <a:gd name="connsiteX110" fmla="*/ 754883 w 1631183"/>
                      <a:gd name="connsiteY110" fmla="*/ 355152 h 1400987"/>
                      <a:gd name="connsiteX111" fmla="*/ 769171 w 1631183"/>
                      <a:gd name="connsiteY111" fmla="*/ 345627 h 1400987"/>
                      <a:gd name="connsiteX112" fmla="*/ 776314 w 1631183"/>
                      <a:gd name="connsiteY112" fmla="*/ 343246 h 1400987"/>
                      <a:gd name="connsiteX113" fmla="*/ 783458 w 1631183"/>
                      <a:gd name="connsiteY113" fmla="*/ 338484 h 1400987"/>
                      <a:gd name="connsiteX114" fmla="*/ 795364 w 1631183"/>
                      <a:gd name="connsiteY114" fmla="*/ 336102 h 1400987"/>
                      <a:gd name="connsiteX115" fmla="*/ 809652 w 1631183"/>
                      <a:gd name="connsiteY115" fmla="*/ 331340 h 1400987"/>
                      <a:gd name="connsiteX116" fmla="*/ 816796 w 1631183"/>
                      <a:gd name="connsiteY116" fmla="*/ 328959 h 1400987"/>
                      <a:gd name="connsiteX117" fmla="*/ 847752 w 1631183"/>
                      <a:gd name="connsiteY117" fmla="*/ 326577 h 1400987"/>
                      <a:gd name="connsiteX118" fmla="*/ 862039 w 1631183"/>
                      <a:gd name="connsiteY118" fmla="*/ 321815 h 1400987"/>
                      <a:gd name="connsiteX119" fmla="*/ 876327 w 1631183"/>
                      <a:gd name="connsiteY119" fmla="*/ 314671 h 1400987"/>
                      <a:gd name="connsiteX120" fmla="*/ 883471 w 1631183"/>
                      <a:gd name="connsiteY120" fmla="*/ 307527 h 1400987"/>
                      <a:gd name="connsiteX121" fmla="*/ 890614 w 1631183"/>
                      <a:gd name="connsiteY121" fmla="*/ 305146 h 1400987"/>
                      <a:gd name="connsiteX122" fmla="*/ 897758 w 1631183"/>
                      <a:gd name="connsiteY122" fmla="*/ 300384 h 1400987"/>
                      <a:gd name="connsiteX123" fmla="*/ 909664 w 1631183"/>
                      <a:gd name="connsiteY123" fmla="*/ 286096 h 1400987"/>
                      <a:gd name="connsiteX124" fmla="*/ 914427 w 1631183"/>
                      <a:gd name="connsiteY124" fmla="*/ 278952 h 1400987"/>
                      <a:gd name="connsiteX125" fmla="*/ 928714 w 1631183"/>
                      <a:gd name="connsiteY125" fmla="*/ 274190 h 1400987"/>
                      <a:gd name="connsiteX126" fmla="*/ 964433 w 1631183"/>
                      <a:gd name="connsiteY126" fmla="*/ 269427 h 1400987"/>
                      <a:gd name="connsiteX127" fmla="*/ 985864 w 1631183"/>
                      <a:gd name="connsiteY127" fmla="*/ 257521 h 1400987"/>
                      <a:gd name="connsiteX128" fmla="*/ 993008 w 1631183"/>
                      <a:gd name="connsiteY128" fmla="*/ 252759 h 1400987"/>
                      <a:gd name="connsiteX129" fmla="*/ 1007296 w 1631183"/>
                      <a:gd name="connsiteY129" fmla="*/ 247996 h 1400987"/>
                      <a:gd name="connsiteX130" fmla="*/ 1016821 w 1631183"/>
                      <a:gd name="connsiteY130" fmla="*/ 240852 h 1400987"/>
                      <a:gd name="connsiteX131" fmla="*/ 1023964 w 1631183"/>
                      <a:gd name="connsiteY131" fmla="*/ 238471 h 1400987"/>
                      <a:gd name="connsiteX132" fmla="*/ 1040633 w 1631183"/>
                      <a:gd name="connsiteY132" fmla="*/ 219421 h 1400987"/>
                      <a:gd name="connsiteX133" fmla="*/ 1045396 w 1631183"/>
                      <a:gd name="connsiteY133" fmla="*/ 212277 h 1400987"/>
                      <a:gd name="connsiteX134" fmla="*/ 1052539 w 1631183"/>
                      <a:gd name="connsiteY134" fmla="*/ 205134 h 1400987"/>
                      <a:gd name="connsiteX135" fmla="*/ 1057302 w 1631183"/>
                      <a:gd name="connsiteY135" fmla="*/ 190846 h 1400987"/>
                      <a:gd name="connsiteX136" fmla="*/ 1062064 w 1631183"/>
                      <a:gd name="connsiteY136" fmla="*/ 174177 h 1400987"/>
                      <a:gd name="connsiteX137" fmla="*/ 1064446 w 1631183"/>
                      <a:gd name="connsiteY137" fmla="*/ 128934 h 1400987"/>
                      <a:gd name="connsiteX138" fmla="*/ 1069208 w 1631183"/>
                      <a:gd name="connsiteY138" fmla="*/ 121790 h 1400987"/>
                      <a:gd name="connsiteX139" fmla="*/ 1076352 w 1631183"/>
                      <a:gd name="connsiteY139" fmla="*/ 107502 h 1400987"/>
                      <a:gd name="connsiteX140" fmla="*/ 1081114 w 1631183"/>
                      <a:gd name="connsiteY140" fmla="*/ 93215 h 1400987"/>
                      <a:gd name="connsiteX141" fmla="*/ 1083496 w 1631183"/>
                      <a:gd name="connsiteY141" fmla="*/ 86071 h 1400987"/>
                      <a:gd name="connsiteX142" fmla="*/ 1081114 w 1631183"/>
                      <a:gd name="connsiteY142" fmla="*/ 7490 h 1400987"/>
                      <a:gd name="connsiteX143" fmla="*/ 1078733 w 1631183"/>
                      <a:gd name="connsiteY143" fmla="*/ 346 h 1400987"/>
                      <a:gd name="connsiteX144" fmla="*/ 1066827 w 1631183"/>
                      <a:gd name="connsiteY144" fmla="*/ 2727 h 1400987"/>
                      <a:gd name="connsiteX145" fmla="*/ 1045396 w 1631183"/>
                      <a:gd name="connsiteY145" fmla="*/ 9871 h 1400987"/>
                      <a:gd name="connsiteX146" fmla="*/ 1038252 w 1631183"/>
                      <a:gd name="connsiteY146" fmla="*/ 12252 h 1400987"/>
                      <a:gd name="connsiteX147" fmla="*/ 1023964 w 1631183"/>
                      <a:gd name="connsiteY147" fmla="*/ 14634 h 1400987"/>
                      <a:gd name="connsiteX148" fmla="*/ 1009677 w 1631183"/>
                      <a:gd name="connsiteY148" fmla="*/ 26540 h 1400987"/>
                      <a:gd name="connsiteX149" fmla="*/ 1004914 w 1631183"/>
                      <a:gd name="connsiteY149" fmla="*/ 33684 h 1400987"/>
                      <a:gd name="connsiteX150" fmla="*/ 997771 w 1631183"/>
                      <a:gd name="connsiteY150" fmla="*/ 38446 h 1400987"/>
                      <a:gd name="connsiteX151" fmla="*/ 990627 w 1631183"/>
                      <a:gd name="connsiteY151" fmla="*/ 45590 h 1400987"/>
                      <a:gd name="connsiteX152" fmla="*/ 969196 w 1631183"/>
                      <a:gd name="connsiteY152" fmla="*/ 57496 h 1400987"/>
                      <a:gd name="connsiteX153" fmla="*/ 966814 w 1631183"/>
                      <a:gd name="connsiteY153" fmla="*/ 50352 h 1400987"/>
                      <a:gd name="connsiteX154" fmla="*/ 957289 w 1631183"/>
                      <a:gd name="connsiteY154" fmla="*/ 36065 h 1400987"/>
                      <a:gd name="connsiteX155" fmla="*/ 947764 w 1631183"/>
                      <a:gd name="connsiteY155" fmla="*/ 59877 h 1400987"/>
                      <a:gd name="connsiteX156" fmla="*/ 943002 w 1631183"/>
                      <a:gd name="connsiteY156" fmla="*/ 67021 h 1400987"/>
                      <a:gd name="connsiteX157" fmla="*/ 940621 w 1631183"/>
                      <a:gd name="connsiteY157" fmla="*/ 74165 h 1400987"/>
                      <a:gd name="connsiteX158" fmla="*/ 935858 w 1631183"/>
                      <a:gd name="connsiteY158" fmla="*/ 81309 h 1400987"/>
                      <a:gd name="connsiteX159" fmla="*/ 928714 w 1631183"/>
                      <a:gd name="connsiteY159" fmla="*/ 88452 h 1400987"/>
                      <a:gd name="connsiteX160" fmla="*/ 904902 w 1631183"/>
                      <a:gd name="connsiteY160" fmla="*/ 93215 h 1400987"/>
                      <a:gd name="connsiteX161" fmla="*/ 883471 w 1631183"/>
                      <a:gd name="connsiteY161" fmla="*/ 100359 h 1400987"/>
                      <a:gd name="connsiteX162" fmla="*/ 876327 w 1631183"/>
                      <a:gd name="connsiteY162" fmla="*/ 102740 h 1400987"/>
                      <a:gd name="connsiteX163" fmla="*/ 864421 w 1631183"/>
                      <a:gd name="connsiteY163" fmla="*/ 83690 h 1400987"/>
                      <a:gd name="connsiteX164" fmla="*/ 857277 w 1631183"/>
                      <a:gd name="connsiteY164" fmla="*/ 86071 h 1400987"/>
                      <a:gd name="connsiteX165" fmla="*/ 852514 w 1631183"/>
                      <a:gd name="connsiteY165" fmla="*/ 93215 h 1400987"/>
                      <a:gd name="connsiteX166" fmla="*/ 845371 w 1631183"/>
                      <a:gd name="connsiteY166" fmla="*/ 100359 h 1400987"/>
                      <a:gd name="connsiteX167" fmla="*/ 842989 w 1631183"/>
                      <a:gd name="connsiteY167" fmla="*/ 107502 h 1400987"/>
                      <a:gd name="connsiteX168" fmla="*/ 847752 w 1631183"/>
                      <a:gd name="connsiteY168" fmla="*/ 136077 h 1400987"/>
                      <a:gd name="connsiteX169" fmla="*/ 845371 w 1631183"/>
                      <a:gd name="connsiteY169" fmla="*/ 147984 h 1400987"/>
                      <a:gd name="connsiteX170" fmla="*/ 814414 w 1631183"/>
                      <a:gd name="connsiteY170" fmla="*/ 138459 h 1400987"/>
                      <a:gd name="connsiteX171" fmla="*/ 807271 w 1631183"/>
                      <a:gd name="connsiteY171" fmla="*/ 133696 h 1400987"/>
                      <a:gd name="connsiteX172" fmla="*/ 792983 w 1631183"/>
                      <a:gd name="connsiteY172" fmla="*/ 136077 h 1400987"/>
                      <a:gd name="connsiteX173" fmla="*/ 781077 w 1631183"/>
                      <a:gd name="connsiteY173" fmla="*/ 150365 h 1400987"/>
                      <a:gd name="connsiteX174" fmla="*/ 783458 w 1631183"/>
                      <a:gd name="connsiteY174" fmla="*/ 164652 h 1400987"/>
                      <a:gd name="connsiteX175" fmla="*/ 790602 w 1631183"/>
                      <a:gd name="connsiteY175" fmla="*/ 169415 h 1400987"/>
                      <a:gd name="connsiteX176" fmla="*/ 792983 w 1631183"/>
                      <a:gd name="connsiteY176" fmla="*/ 176559 h 1400987"/>
                      <a:gd name="connsiteX177" fmla="*/ 785839 w 1631183"/>
                      <a:gd name="connsiteY177" fmla="*/ 202752 h 1400987"/>
                      <a:gd name="connsiteX178" fmla="*/ 778696 w 1631183"/>
                      <a:gd name="connsiteY178" fmla="*/ 205134 h 1400987"/>
                      <a:gd name="connsiteX179" fmla="*/ 769171 w 1631183"/>
                      <a:gd name="connsiteY179" fmla="*/ 221802 h 1400987"/>
                      <a:gd name="connsiteX180" fmla="*/ 766789 w 1631183"/>
                      <a:gd name="connsiteY180" fmla="*/ 228946 h 1400987"/>
                      <a:gd name="connsiteX181" fmla="*/ 773933 w 1631183"/>
                      <a:gd name="connsiteY181" fmla="*/ 224184 h 1400987"/>
                      <a:gd name="connsiteX182" fmla="*/ 781077 w 1631183"/>
                      <a:gd name="connsiteY182" fmla="*/ 221802 h 1400987"/>
                      <a:gd name="connsiteX183" fmla="*/ 792983 w 1631183"/>
                      <a:gd name="connsiteY183" fmla="*/ 224184 h 1400987"/>
                      <a:gd name="connsiteX184" fmla="*/ 797746 w 1631183"/>
                      <a:gd name="connsiteY184" fmla="*/ 231327 h 1400987"/>
                      <a:gd name="connsiteX185" fmla="*/ 788221 w 1631183"/>
                      <a:gd name="connsiteY185" fmla="*/ 257521 h 1400987"/>
                      <a:gd name="connsiteX186" fmla="*/ 781077 w 1631183"/>
                      <a:gd name="connsiteY186" fmla="*/ 259902 h 1400987"/>
                      <a:gd name="connsiteX187" fmla="*/ 766789 w 1631183"/>
                      <a:gd name="connsiteY187" fmla="*/ 271809 h 1400987"/>
                      <a:gd name="connsiteX188" fmla="*/ 762027 w 1631183"/>
                      <a:gd name="connsiteY188" fmla="*/ 278952 h 1400987"/>
                      <a:gd name="connsiteX189" fmla="*/ 757264 w 1631183"/>
                      <a:gd name="connsiteY189" fmla="*/ 298002 h 1400987"/>
                      <a:gd name="connsiteX190" fmla="*/ 747739 w 1631183"/>
                      <a:gd name="connsiteY190" fmla="*/ 312290 h 1400987"/>
                      <a:gd name="connsiteX191" fmla="*/ 740596 w 1631183"/>
                      <a:gd name="connsiteY191" fmla="*/ 314671 h 1400987"/>
                      <a:gd name="connsiteX192" fmla="*/ 702496 w 1631183"/>
                      <a:gd name="connsiteY192" fmla="*/ 317052 h 1400987"/>
                      <a:gd name="connsiteX193" fmla="*/ 673921 w 1631183"/>
                      <a:gd name="connsiteY193" fmla="*/ 324196 h 1400987"/>
                      <a:gd name="connsiteX194" fmla="*/ 662014 w 1631183"/>
                      <a:gd name="connsiteY194" fmla="*/ 321815 h 1400987"/>
                      <a:gd name="connsiteX195" fmla="*/ 669158 w 1631183"/>
                      <a:gd name="connsiteY195" fmla="*/ 302765 h 1400987"/>
                      <a:gd name="connsiteX196" fmla="*/ 671539 w 1631183"/>
                      <a:gd name="connsiteY196" fmla="*/ 295621 h 1400987"/>
                      <a:gd name="connsiteX197" fmla="*/ 664396 w 1631183"/>
                      <a:gd name="connsiteY197" fmla="*/ 290859 h 1400987"/>
                      <a:gd name="connsiteX198" fmla="*/ 626296 w 1631183"/>
                      <a:gd name="connsiteY198" fmla="*/ 295621 h 1400987"/>
                      <a:gd name="connsiteX199" fmla="*/ 612008 w 1631183"/>
                      <a:gd name="connsiteY199" fmla="*/ 305146 h 1400987"/>
                      <a:gd name="connsiteX200" fmla="*/ 600102 w 1631183"/>
                      <a:gd name="connsiteY200" fmla="*/ 314671 h 1400987"/>
                      <a:gd name="connsiteX201" fmla="*/ 592958 w 1631183"/>
                      <a:gd name="connsiteY201" fmla="*/ 321815 h 1400987"/>
                      <a:gd name="connsiteX202" fmla="*/ 576289 w 1631183"/>
                      <a:gd name="connsiteY202" fmla="*/ 314671 h 1400987"/>
                      <a:gd name="connsiteX203" fmla="*/ 573908 w 1631183"/>
                      <a:gd name="connsiteY203" fmla="*/ 307527 h 1400987"/>
                      <a:gd name="connsiteX204" fmla="*/ 559621 w 1631183"/>
                      <a:gd name="connsiteY204" fmla="*/ 302765 h 1400987"/>
                      <a:gd name="connsiteX205" fmla="*/ 554858 w 1631183"/>
                      <a:gd name="connsiteY205" fmla="*/ 295621 h 1400987"/>
                      <a:gd name="connsiteX206" fmla="*/ 552477 w 1631183"/>
                      <a:gd name="connsiteY206" fmla="*/ 286096 h 1400987"/>
                      <a:gd name="connsiteX207" fmla="*/ 545333 w 1631183"/>
                      <a:gd name="connsiteY207" fmla="*/ 281334 h 1400987"/>
                      <a:gd name="connsiteX208" fmla="*/ 521521 w 1631183"/>
                      <a:gd name="connsiteY208" fmla="*/ 286096 h 1400987"/>
                      <a:gd name="connsiteX209" fmla="*/ 507233 w 1631183"/>
                      <a:gd name="connsiteY209" fmla="*/ 295621 h 1400987"/>
                      <a:gd name="connsiteX210" fmla="*/ 495327 w 1631183"/>
                      <a:gd name="connsiteY210" fmla="*/ 309909 h 1400987"/>
                      <a:gd name="connsiteX211" fmla="*/ 490564 w 1631183"/>
                      <a:gd name="connsiteY211" fmla="*/ 317052 h 1400987"/>
                      <a:gd name="connsiteX212" fmla="*/ 476277 w 1631183"/>
                      <a:gd name="connsiteY212" fmla="*/ 326577 h 1400987"/>
                      <a:gd name="connsiteX213" fmla="*/ 461989 w 1631183"/>
                      <a:gd name="connsiteY213" fmla="*/ 336102 h 1400987"/>
                      <a:gd name="connsiteX214" fmla="*/ 447702 w 1631183"/>
                      <a:gd name="connsiteY214" fmla="*/ 345627 h 1400987"/>
                      <a:gd name="connsiteX215" fmla="*/ 426271 w 1631183"/>
                      <a:gd name="connsiteY215" fmla="*/ 352771 h 1400987"/>
                      <a:gd name="connsiteX216" fmla="*/ 411983 w 1631183"/>
                      <a:gd name="connsiteY216" fmla="*/ 357534 h 1400987"/>
                      <a:gd name="connsiteX217" fmla="*/ 402458 w 1631183"/>
                      <a:gd name="connsiteY217" fmla="*/ 362296 h 1400987"/>
                      <a:gd name="connsiteX218" fmla="*/ 388171 w 1631183"/>
                      <a:gd name="connsiteY218" fmla="*/ 371821 h 1400987"/>
                      <a:gd name="connsiteX219" fmla="*/ 383408 w 1631183"/>
                      <a:gd name="connsiteY219" fmla="*/ 378965 h 1400987"/>
                      <a:gd name="connsiteX220" fmla="*/ 359596 w 1631183"/>
                      <a:gd name="connsiteY220" fmla="*/ 386109 h 1400987"/>
                      <a:gd name="connsiteX221" fmla="*/ 345308 w 1631183"/>
                      <a:gd name="connsiteY221" fmla="*/ 393252 h 1400987"/>
                      <a:gd name="connsiteX222" fmla="*/ 335783 w 1631183"/>
                      <a:gd name="connsiteY222" fmla="*/ 390871 h 1400987"/>
                      <a:gd name="connsiteX223" fmla="*/ 304827 w 1631183"/>
                      <a:gd name="connsiteY223" fmla="*/ 388490 h 1400987"/>
                      <a:gd name="connsiteX224" fmla="*/ 297683 w 1631183"/>
                      <a:gd name="connsiteY224" fmla="*/ 386109 h 1400987"/>
                      <a:gd name="connsiteX225" fmla="*/ 292921 w 1631183"/>
                      <a:gd name="connsiteY225" fmla="*/ 378965 h 1400987"/>
                      <a:gd name="connsiteX226" fmla="*/ 278633 w 1631183"/>
                      <a:gd name="connsiteY226" fmla="*/ 374202 h 1400987"/>
                      <a:gd name="connsiteX227" fmla="*/ 271489 w 1631183"/>
                      <a:gd name="connsiteY227" fmla="*/ 378965 h 1400987"/>
                      <a:gd name="connsiteX228" fmla="*/ 269108 w 1631183"/>
                      <a:gd name="connsiteY228" fmla="*/ 386109 h 1400987"/>
                      <a:gd name="connsiteX229" fmla="*/ 266727 w 1631183"/>
                      <a:gd name="connsiteY229" fmla="*/ 402777 h 1400987"/>
                      <a:gd name="connsiteX230" fmla="*/ 276252 w 1631183"/>
                      <a:gd name="connsiteY230" fmla="*/ 436115 h 1400987"/>
                      <a:gd name="connsiteX231" fmla="*/ 283396 w 1631183"/>
                      <a:gd name="connsiteY231" fmla="*/ 438496 h 1400987"/>
                      <a:gd name="connsiteX232" fmla="*/ 292921 w 1631183"/>
                      <a:gd name="connsiteY232" fmla="*/ 457546 h 1400987"/>
                      <a:gd name="connsiteX233" fmla="*/ 302446 w 1631183"/>
                      <a:gd name="connsiteY233" fmla="*/ 471834 h 1400987"/>
                      <a:gd name="connsiteX234" fmla="*/ 316733 w 1631183"/>
                      <a:gd name="connsiteY234" fmla="*/ 486121 h 1400987"/>
                      <a:gd name="connsiteX235" fmla="*/ 323877 w 1631183"/>
                      <a:gd name="connsiteY235" fmla="*/ 493265 h 1400987"/>
                      <a:gd name="connsiteX236" fmla="*/ 326258 w 1631183"/>
                      <a:gd name="connsiteY236" fmla="*/ 524221 h 1400987"/>
                      <a:gd name="connsiteX237" fmla="*/ 319114 w 1631183"/>
                      <a:gd name="connsiteY237" fmla="*/ 526602 h 1400987"/>
                      <a:gd name="connsiteX238" fmla="*/ 304827 w 1631183"/>
                      <a:gd name="connsiteY238" fmla="*/ 524221 h 1400987"/>
                      <a:gd name="connsiteX239" fmla="*/ 295302 w 1631183"/>
                      <a:gd name="connsiteY239" fmla="*/ 502790 h 1400987"/>
                      <a:gd name="connsiteX240" fmla="*/ 288158 w 1631183"/>
                      <a:gd name="connsiteY240" fmla="*/ 498027 h 1400987"/>
                      <a:gd name="connsiteX241" fmla="*/ 281014 w 1631183"/>
                      <a:gd name="connsiteY241" fmla="*/ 500409 h 1400987"/>
                      <a:gd name="connsiteX242" fmla="*/ 266727 w 1631183"/>
                      <a:gd name="connsiteY242" fmla="*/ 514696 h 1400987"/>
                      <a:gd name="connsiteX243" fmla="*/ 259583 w 1631183"/>
                      <a:gd name="connsiteY243" fmla="*/ 519459 h 1400987"/>
                      <a:gd name="connsiteX244" fmla="*/ 250058 w 1631183"/>
                      <a:gd name="connsiteY244" fmla="*/ 533746 h 1400987"/>
                      <a:gd name="connsiteX245" fmla="*/ 245296 w 1631183"/>
                      <a:gd name="connsiteY245" fmla="*/ 548034 h 1400987"/>
                      <a:gd name="connsiteX246" fmla="*/ 242914 w 1631183"/>
                      <a:gd name="connsiteY246" fmla="*/ 562321 h 1400987"/>
                      <a:gd name="connsiteX247" fmla="*/ 231008 w 1631183"/>
                      <a:gd name="connsiteY247" fmla="*/ 574227 h 1400987"/>
                      <a:gd name="connsiteX248" fmla="*/ 219102 w 1631183"/>
                      <a:gd name="connsiteY248" fmla="*/ 586134 h 1400987"/>
                      <a:gd name="connsiteX249" fmla="*/ 214339 w 1631183"/>
                      <a:gd name="connsiteY249" fmla="*/ 578990 h 1400987"/>
                      <a:gd name="connsiteX250" fmla="*/ 211958 w 1631183"/>
                      <a:gd name="connsiteY250" fmla="*/ 564702 h 1400987"/>
                      <a:gd name="connsiteX251" fmla="*/ 202433 w 1631183"/>
                      <a:gd name="connsiteY251" fmla="*/ 550415 h 1400987"/>
                      <a:gd name="connsiteX252" fmla="*/ 200052 w 1631183"/>
                      <a:gd name="connsiteY252" fmla="*/ 543271 h 1400987"/>
                      <a:gd name="connsiteX253" fmla="*/ 166714 w 1631183"/>
                      <a:gd name="connsiteY253" fmla="*/ 540890 h 1400987"/>
                      <a:gd name="connsiteX254" fmla="*/ 159571 w 1631183"/>
                      <a:gd name="connsiteY254" fmla="*/ 538509 h 1400987"/>
                      <a:gd name="connsiteX255" fmla="*/ 152427 w 1631183"/>
                      <a:gd name="connsiteY255" fmla="*/ 531365 h 1400987"/>
                      <a:gd name="connsiteX256" fmla="*/ 142902 w 1631183"/>
                      <a:gd name="connsiteY256" fmla="*/ 517077 h 1400987"/>
                      <a:gd name="connsiteX257" fmla="*/ 121471 w 1631183"/>
                      <a:gd name="connsiteY257" fmla="*/ 509934 h 1400987"/>
                      <a:gd name="connsiteX258" fmla="*/ 114327 w 1631183"/>
                      <a:gd name="connsiteY258" fmla="*/ 507552 h 1400987"/>
                      <a:gd name="connsiteX259" fmla="*/ 107183 w 1631183"/>
                      <a:gd name="connsiteY259" fmla="*/ 502790 h 1400987"/>
                      <a:gd name="connsiteX260" fmla="*/ 102421 w 1631183"/>
                      <a:gd name="connsiteY260" fmla="*/ 495646 h 1400987"/>
                      <a:gd name="connsiteX261" fmla="*/ 88133 w 1631183"/>
                      <a:gd name="connsiteY261" fmla="*/ 486121 h 1400987"/>
                      <a:gd name="connsiteX262" fmla="*/ 66702 w 1631183"/>
                      <a:gd name="connsiteY262" fmla="*/ 488502 h 1400987"/>
                      <a:gd name="connsiteX263" fmla="*/ 50033 w 1631183"/>
                      <a:gd name="connsiteY263" fmla="*/ 507552 h 1400987"/>
                      <a:gd name="connsiteX264" fmla="*/ 42889 w 1631183"/>
                      <a:gd name="connsiteY264" fmla="*/ 521840 h 1400987"/>
                      <a:gd name="connsiteX265" fmla="*/ 38127 w 1631183"/>
                      <a:gd name="connsiteY265" fmla="*/ 528984 h 1400987"/>
                      <a:gd name="connsiteX266" fmla="*/ 40508 w 1631183"/>
                      <a:gd name="connsiteY266" fmla="*/ 545652 h 1400987"/>
                      <a:gd name="connsiteX267" fmla="*/ 47652 w 1631183"/>
                      <a:gd name="connsiteY267" fmla="*/ 552796 h 1400987"/>
                      <a:gd name="connsiteX268" fmla="*/ 52414 w 1631183"/>
                      <a:gd name="connsiteY268" fmla="*/ 559940 h 1400987"/>
                      <a:gd name="connsiteX269" fmla="*/ 38127 w 1631183"/>
                      <a:gd name="connsiteY269" fmla="*/ 571846 h 1400987"/>
                      <a:gd name="connsiteX270" fmla="*/ 23839 w 1631183"/>
                      <a:gd name="connsiteY270" fmla="*/ 569465 h 1400987"/>
                      <a:gd name="connsiteX271" fmla="*/ 2408 w 1631183"/>
                      <a:gd name="connsiteY271" fmla="*/ 569465 h 1400987"/>
                      <a:gd name="connsiteX272" fmla="*/ 27 w 1631183"/>
                      <a:gd name="connsiteY272" fmla="*/ 576609 h 1400987"/>
                      <a:gd name="connsiteX273" fmla="*/ 11933 w 1631183"/>
                      <a:gd name="connsiteY273" fmla="*/ 598040 h 1400987"/>
                      <a:gd name="connsiteX274" fmla="*/ 16696 w 1631183"/>
                      <a:gd name="connsiteY274" fmla="*/ 605184 h 1400987"/>
                      <a:gd name="connsiteX275" fmla="*/ 23839 w 1631183"/>
                      <a:gd name="connsiteY275" fmla="*/ 609946 h 1400987"/>
                      <a:gd name="connsiteX276" fmla="*/ 38127 w 1631183"/>
                      <a:gd name="connsiteY276" fmla="*/ 624234 h 1400987"/>
                      <a:gd name="connsiteX277" fmla="*/ 45271 w 1631183"/>
                      <a:gd name="connsiteY277" fmla="*/ 628996 h 1400987"/>
                      <a:gd name="connsiteX278" fmla="*/ 59558 w 1631183"/>
                      <a:gd name="connsiteY278" fmla="*/ 638521 h 1400987"/>
                      <a:gd name="connsiteX279" fmla="*/ 92896 w 1631183"/>
                      <a:gd name="connsiteY279" fmla="*/ 636140 h 1400987"/>
                      <a:gd name="connsiteX280" fmla="*/ 95277 w 1631183"/>
                      <a:gd name="connsiteY280" fmla="*/ 628996 h 1400987"/>
                      <a:gd name="connsiteX281" fmla="*/ 102421 w 1631183"/>
                      <a:gd name="connsiteY281" fmla="*/ 581371 h 1400987"/>
                      <a:gd name="connsiteX282" fmla="*/ 109564 w 1631183"/>
                      <a:gd name="connsiteY282" fmla="*/ 578990 h 1400987"/>
                      <a:gd name="connsiteX283" fmla="*/ 114327 w 1631183"/>
                      <a:gd name="connsiteY283" fmla="*/ 586134 h 1400987"/>
                      <a:gd name="connsiteX284" fmla="*/ 114327 w 1631183"/>
                      <a:gd name="connsiteY284" fmla="*/ 650427 h 1400987"/>
                      <a:gd name="connsiteX285" fmla="*/ 126233 w 1631183"/>
                      <a:gd name="connsiteY285" fmla="*/ 662334 h 1400987"/>
                      <a:gd name="connsiteX286" fmla="*/ 145283 w 1631183"/>
                      <a:gd name="connsiteY286" fmla="*/ 667096 h 1400987"/>
                      <a:gd name="connsiteX287" fmla="*/ 159571 w 1631183"/>
                      <a:gd name="connsiteY287" fmla="*/ 671859 h 1400987"/>
                      <a:gd name="connsiteX288" fmla="*/ 164333 w 1631183"/>
                      <a:gd name="connsiteY288" fmla="*/ 679002 h 1400987"/>
                      <a:gd name="connsiteX289" fmla="*/ 171477 w 1631183"/>
                      <a:gd name="connsiteY289" fmla="*/ 681384 h 1400987"/>
                      <a:gd name="connsiteX290" fmla="*/ 188146 w 1631183"/>
                      <a:gd name="connsiteY290" fmla="*/ 690909 h 1400987"/>
                      <a:gd name="connsiteX291" fmla="*/ 202433 w 1631183"/>
                      <a:gd name="connsiteY291" fmla="*/ 698052 h 1400987"/>
                      <a:gd name="connsiteX292" fmla="*/ 214339 w 1631183"/>
                      <a:gd name="connsiteY292" fmla="*/ 712340 h 1400987"/>
                      <a:gd name="connsiteX293" fmla="*/ 228627 w 1631183"/>
                      <a:gd name="connsiteY293" fmla="*/ 726627 h 1400987"/>
                      <a:gd name="connsiteX294" fmla="*/ 235771 w 1631183"/>
                      <a:gd name="connsiteY294" fmla="*/ 731390 h 1400987"/>
                      <a:gd name="connsiteX295" fmla="*/ 250058 w 1631183"/>
                      <a:gd name="connsiteY295" fmla="*/ 745677 h 1400987"/>
                      <a:gd name="connsiteX296" fmla="*/ 257202 w 1631183"/>
                      <a:gd name="connsiteY296" fmla="*/ 752821 h 1400987"/>
                      <a:gd name="connsiteX297" fmla="*/ 269108 w 1631183"/>
                      <a:gd name="connsiteY297" fmla="*/ 767109 h 1400987"/>
                      <a:gd name="connsiteX298" fmla="*/ 276252 w 1631183"/>
                      <a:gd name="connsiteY298" fmla="*/ 769490 h 1400987"/>
                      <a:gd name="connsiteX299" fmla="*/ 328639 w 1631183"/>
                      <a:gd name="connsiteY299" fmla="*/ 769490 h 1400987"/>
                      <a:gd name="connsiteX300" fmla="*/ 342927 w 1631183"/>
                      <a:gd name="connsiteY300" fmla="*/ 774252 h 1400987"/>
                      <a:gd name="connsiteX301" fmla="*/ 350071 w 1631183"/>
                      <a:gd name="connsiteY301" fmla="*/ 776634 h 1400987"/>
                      <a:gd name="connsiteX302" fmla="*/ 364358 w 1631183"/>
                      <a:gd name="connsiteY302" fmla="*/ 786159 h 1400987"/>
                      <a:gd name="connsiteX303" fmla="*/ 381027 w 1631183"/>
                      <a:gd name="connsiteY303" fmla="*/ 790921 h 1400987"/>
                      <a:gd name="connsiteX304" fmla="*/ 388171 w 1631183"/>
                      <a:gd name="connsiteY304" fmla="*/ 795684 h 1400987"/>
                      <a:gd name="connsiteX305" fmla="*/ 423889 w 1631183"/>
                      <a:gd name="connsiteY305" fmla="*/ 802827 h 1400987"/>
                      <a:gd name="connsiteX306" fmla="*/ 435796 w 1631183"/>
                      <a:gd name="connsiteY306" fmla="*/ 798065 h 1400987"/>
                      <a:gd name="connsiteX307" fmla="*/ 433414 w 1631183"/>
                      <a:gd name="connsiteY307" fmla="*/ 781396 h 1400987"/>
                      <a:gd name="connsiteX308" fmla="*/ 428652 w 1631183"/>
                      <a:gd name="connsiteY308" fmla="*/ 767109 h 1400987"/>
                      <a:gd name="connsiteX309" fmla="*/ 431033 w 1631183"/>
                      <a:gd name="connsiteY309" fmla="*/ 759965 h 1400987"/>
                      <a:gd name="connsiteX310" fmla="*/ 440558 w 1631183"/>
                      <a:gd name="connsiteY310" fmla="*/ 755202 h 1400987"/>
                      <a:gd name="connsiteX311" fmla="*/ 447702 w 1631183"/>
                      <a:gd name="connsiteY311" fmla="*/ 750440 h 1400987"/>
                      <a:gd name="connsiteX312" fmla="*/ 461989 w 1631183"/>
                      <a:gd name="connsiteY312" fmla="*/ 745677 h 1400987"/>
                      <a:gd name="connsiteX313" fmla="*/ 471514 w 1631183"/>
                      <a:gd name="connsiteY313" fmla="*/ 748059 h 1400987"/>
                      <a:gd name="connsiteX314" fmla="*/ 473896 w 1631183"/>
                      <a:gd name="connsiteY314" fmla="*/ 755202 h 1400987"/>
                      <a:gd name="connsiteX315" fmla="*/ 481039 w 1631183"/>
                      <a:gd name="connsiteY315" fmla="*/ 769490 h 1400987"/>
                      <a:gd name="connsiteX316" fmla="*/ 473896 w 1631183"/>
                      <a:gd name="connsiteY316" fmla="*/ 790921 h 1400987"/>
                      <a:gd name="connsiteX317" fmla="*/ 469133 w 1631183"/>
                      <a:gd name="connsiteY317" fmla="*/ 805209 h 1400987"/>
                      <a:gd name="connsiteX318" fmla="*/ 476277 w 1631183"/>
                      <a:gd name="connsiteY318" fmla="*/ 819496 h 1400987"/>
                      <a:gd name="connsiteX319" fmla="*/ 492946 w 1631183"/>
                      <a:gd name="connsiteY319" fmla="*/ 814734 h 1400987"/>
                      <a:gd name="connsiteX320" fmla="*/ 500089 w 1631183"/>
                      <a:gd name="connsiteY320" fmla="*/ 809971 h 1400987"/>
                      <a:gd name="connsiteX321" fmla="*/ 502471 w 1631183"/>
                      <a:gd name="connsiteY321" fmla="*/ 802827 h 1400987"/>
                      <a:gd name="connsiteX322" fmla="*/ 509614 w 1631183"/>
                      <a:gd name="connsiteY322" fmla="*/ 807590 h 1400987"/>
                      <a:gd name="connsiteX323" fmla="*/ 516758 w 1631183"/>
                      <a:gd name="connsiteY323" fmla="*/ 809971 h 1400987"/>
                      <a:gd name="connsiteX324" fmla="*/ 540571 w 1631183"/>
                      <a:gd name="connsiteY324" fmla="*/ 812352 h 1400987"/>
                      <a:gd name="connsiteX325" fmla="*/ 564383 w 1631183"/>
                      <a:gd name="connsiteY325" fmla="*/ 817115 h 1400987"/>
                      <a:gd name="connsiteX326" fmla="*/ 616771 w 1631183"/>
                      <a:gd name="connsiteY326" fmla="*/ 814734 h 1400987"/>
                      <a:gd name="connsiteX327" fmla="*/ 623914 w 1631183"/>
                      <a:gd name="connsiteY327" fmla="*/ 809971 h 1400987"/>
                      <a:gd name="connsiteX328" fmla="*/ 633439 w 1631183"/>
                      <a:gd name="connsiteY328" fmla="*/ 809971 h 1400987"/>
                      <a:gd name="connsiteX329" fmla="*/ 638202 w 1631183"/>
                      <a:gd name="connsiteY329" fmla="*/ 826640 h 1400987"/>
                      <a:gd name="connsiteX330" fmla="*/ 645346 w 1631183"/>
                      <a:gd name="connsiteY330" fmla="*/ 831402 h 1400987"/>
                      <a:gd name="connsiteX331" fmla="*/ 652489 w 1631183"/>
                      <a:gd name="connsiteY331" fmla="*/ 845690 h 1400987"/>
                      <a:gd name="connsiteX332" fmla="*/ 647727 w 1631183"/>
                      <a:gd name="connsiteY332" fmla="*/ 852834 h 1400987"/>
                      <a:gd name="connsiteX333" fmla="*/ 638202 w 1631183"/>
                      <a:gd name="connsiteY333" fmla="*/ 867121 h 1400987"/>
                      <a:gd name="connsiteX334" fmla="*/ 642964 w 1631183"/>
                      <a:gd name="connsiteY334" fmla="*/ 909984 h 1400987"/>
                      <a:gd name="connsiteX335" fmla="*/ 645346 w 1631183"/>
                      <a:gd name="connsiteY335" fmla="*/ 917127 h 1400987"/>
                      <a:gd name="connsiteX336" fmla="*/ 650108 w 1631183"/>
                      <a:gd name="connsiteY336" fmla="*/ 924271 h 1400987"/>
                      <a:gd name="connsiteX337" fmla="*/ 652489 w 1631183"/>
                      <a:gd name="connsiteY337" fmla="*/ 931415 h 1400987"/>
                      <a:gd name="connsiteX338" fmla="*/ 673921 w 1631183"/>
                      <a:gd name="connsiteY338" fmla="*/ 943321 h 1400987"/>
                      <a:gd name="connsiteX339" fmla="*/ 721546 w 1631183"/>
                      <a:gd name="connsiteY339" fmla="*/ 950465 h 1400987"/>
                      <a:gd name="connsiteX340" fmla="*/ 726308 w 1631183"/>
                      <a:gd name="connsiteY340" fmla="*/ 957609 h 1400987"/>
                      <a:gd name="connsiteX341" fmla="*/ 733452 w 1631183"/>
                      <a:gd name="connsiteY341" fmla="*/ 962371 h 1400987"/>
                      <a:gd name="connsiteX342" fmla="*/ 747739 w 1631183"/>
                      <a:gd name="connsiteY342" fmla="*/ 967134 h 1400987"/>
                      <a:gd name="connsiteX343" fmla="*/ 754883 w 1631183"/>
                      <a:gd name="connsiteY343" fmla="*/ 969515 h 1400987"/>
                      <a:gd name="connsiteX344" fmla="*/ 764408 w 1631183"/>
                      <a:gd name="connsiteY344" fmla="*/ 974277 h 1400987"/>
                      <a:gd name="connsiteX345" fmla="*/ 769171 w 1631183"/>
                      <a:gd name="connsiteY345" fmla="*/ 981421 h 1400987"/>
                      <a:gd name="connsiteX346" fmla="*/ 776314 w 1631183"/>
                      <a:gd name="connsiteY346" fmla="*/ 986184 h 1400987"/>
                      <a:gd name="connsiteX347" fmla="*/ 778696 w 1631183"/>
                      <a:gd name="connsiteY347" fmla="*/ 1002852 h 1400987"/>
                      <a:gd name="connsiteX348" fmla="*/ 781077 w 1631183"/>
                      <a:gd name="connsiteY348" fmla="*/ 1014759 h 1400987"/>
                      <a:gd name="connsiteX349" fmla="*/ 785839 w 1631183"/>
                      <a:gd name="connsiteY349" fmla="*/ 1021902 h 1400987"/>
                      <a:gd name="connsiteX350" fmla="*/ 790602 w 1631183"/>
                      <a:gd name="connsiteY350" fmla="*/ 1036190 h 1400987"/>
                      <a:gd name="connsiteX351" fmla="*/ 792983 w 1631183"/>
                      <a:gd name="connsiteY351" fmla="*/ 1043334 h 1400987"/>
                      <a:gd name="connsiteX352" fmla="*/ 797746 w 1631183"/>
                      <a:gd name="connsiteY352" fmla="*/ 1050477 h 1400987"/>
                      <a:gd name="connsiteX353" fmla="*/ 809652 w 1631183"/>
                      <a:gd name="connsiteY353" fmla="*/ 1069527 h 1400987"/>
                      <a:gd name="connsiteX354" fmla="*/ 821558 w 1631183"/>
                      <a:gd name="connsiteY354" fmla="*/ 1081434 h 1400987"/>
                      <a:gd name="connsiteX355" fmla="*/ 826321 w 1631183"/>
                      <a:gd name="connsiteY355" fmla="*/ 1088577 h 1400987"/>
                      <a:gd name="connsiteX356" fmla="*/ 852514 w 1631183"/>
                      <a:gd name="connsiteY356" fmla="*/ 1102865 h 1400987"/>
                      <a:gd name="connsiteX357" fmla="*/ 854896 w 1631183"/>
                      <a:gd name="connsiteY357" fmla="*/ 1110009 h 1400987"/>
                      <a:gd name="connsiteX358" fmla="*/ 859658 w 1631183"/>
                      <a:gd name="connsiteY358" fmla="*/ 1129059 h 1400987"/>
                      <a:gd name="connsiteX359" fmla="*/ 864421 w 1631183"/>
                      <a:gd name="connsiteY359" fmla="*/ 1136202 h 1400987"/>
                      <a:gd name="connsiteX360" fmla="*/ 866802 w 1631183"/>
                      <a:gd name="connsiteY360" fmla="*/ 1143346 h 1400987"/>
                      <a:gd name="connsiteX361" fmla="*/ 876327 w 1631183"/>
                      <a:gd name="connsiteY361" fmla="*/ 1157634 h 1400987"/>
                      <a:gd name="connsiteX362" fmla="*/ 892996 w 1631183"/>
                      <a:gd name="connsiteY362" fmla="*/ 1169540 h 1400987"/>
                      <a:gd name="connsiteX363" fmla="*/ 900139 w 1631183"/>
                      <a:gd name="connsiteY363" fmla="*/ 1171921 h 1400987"/>
                      <a:gd name="connsiteX364" fmla="*/ 907283 w 1631183"/>
                      <a:gd name="connsiteY364" fmla="*/ 1174302 h 1400987"/>
                      <a:gd name="connsiteX365" fmla="*/ 921571 w 1631183"/>
                      <a:gd name="connsiteY365" fmla="*/ 1171921 h 1400987"/>
                      <a:gd name="connsiteX366" fmla="*/ 928714 w 1631183"/>
                      <a:gd name="connsiteY366" fmla="*/ 1157634 h 1400987"/>
                      <a:gd name="connsiteX367" fmla="*/ 935858 w 1631183"/>
                      <a:gd name="connsiteY367" fmla="*/ 1152871 h 1400987"/>
                      <a:gd name="connsiteX368" fmla="*/ 969196 w 1631183"/>
                      <a:gd name="connsiteY368" fmla="*/ 1148109 h 1400987"/>
                      <a:gd name="connsiteX369" fmla="*/ 971577 w 1631183"/>
                      <a:gd name="connsiteY369" fmla="*/ 1155252 h 1400987"/>
                      <a:gd name="connsiteX370" fmla="*/ 978721 w 1631183"/>
                      <a:gd name="connsiteY370" fmla="*/ 1162396 h 1400987"/>
                      <a:gd name="connsiteX371" fmla="*/ 988246 w 1631183"/>
                      <a:gd name="connsiteY371" fmla="*/ 1176684 h 1400987"/>
                      <a:gd name="connsiteX372" fmla="*/ 1002533 w 1631183"/>
                      <a:gd name="connsiteY372" fmla="*/ 1188590 h 1400987"/>
                      <a:gd name="connsiteX373" fmla="*/ 1009677 w 1631183"/>
                      <a:gd name="connsiteY373" fmla="*/ 1193352 h 1400987"/>
                      <a:gd name="connsiteX374" fmla="*/ 1028727 w 1631183"/>
                      <a:gd name="connsiteY374" fmla="*/ 1210021 h 1400987"/>
                      <a:gd name="connsiteX375" fmla="*/ 1035871 w 1631183"/>
                      <a:gd name="connsiteY375" fmla="*/ 1214784 h 1400987"/>
                      <a:gd name="connsiteX376" fmla="*/ 1038252 w 1631183"/>
                      <a:gd name="connsiteY376" fmla="*/ 1221927 h 1400987"/>
                      <a:gd name="connsiteX377" fmla="*/ 1050158 w 1631183"/>
                      <a:gd name="connsiteY377" fmla="*/ 1226690 h 1400987"/>
                      <a:gd name="connsiteX378" fmla="*/ 1066827 w 1631183"/>
                      <a:gd name="connsiteY378" fmla="*/ 1221927 h 1400987"/>
                      <a:gd name="connsiteX379" fmla="*/ 1081114 w 1631183"/>
                      <a:gd name="connsiteY379" fmla="*/ 1224309 h 1400987"/>
                      <a:gd name="connsiteX380" fmla="*/ 1085877 w 1631183"/>
                      <a:gd name="connsiteY380" fmla="*/ 1238596 h 1400987"/>
                      <a:gd name="connsiteX381" fmla="*/ 1093021 w 1631183"/>
                      <a:gd name="connsiteY381" fmla="*/ 1252884 h 1400987"/>
                      <a:gd name="connsiteX382" fmla="*/ 1085877 w 1631183"/>
                      <a:gd name="connsiteY382" fmla="*/ 1279077 h 1400987"/>
                      <a:gd name="connsiteX383" fmla="*/ 1078733 w 1631183"/>
                      <a:gd name="connsiteY383" fmla="*/ 1286221 h 1400987"/>
                      <a:gd name="connsiteX384" fmla="*/ 1069208 w 1631183"/>
                      <a:gd name="connsiteY384" fmla="*/ 1300509 h 1400987"/>
                      <a:gd name="connsiteX385" fmla="*/ 1052539 w 1631183"/>
                      <a:gd name="connsiteY385" fmla="*/ 1302890 h 1400987"/>
                      <a:gd name="connsiteX386" fmla="*/ 1045396 w 1631183"/>
                      <a:gd name="connsiteY386" fmla="*/ 1310034 h 1400987"/>
                      <a:gd name="connsiteX387" fmla="*/ 1043014 w 1631183"/>
                      <a:gd name="connsiteY387" fmla="*/ 1317177 h 1400987"/>
                      <a:gd name="connsiteX388" fmla="*/ 1040633 w 1631183"/>
                      <a:gd name="connsiteY388" fmla="*/ 1326702 h 1400987"/>
                      <a:gd name="connsiteX389" fmla="*/ 1033489 w 1631183"/>
                      <a:gd name="connsiteY389" fmla="*/ 1329084 h 1400987"/>
                      <a:gd name="connsiteX390" fmla="*/ 1023964 w 1631183"/>
                      <a:gd name="connsiteY390" fmla="*/ 1333846 h 1400987"/>
                      <a:gd name="connsiteX391" fmla="*/ 1019202 w 1631183"/>
                      <a:gd name="connsiteY391" fmla="*/ 1348134 h 1400987"/>
                      <a:gd name="connsiteX392" fmla="*/ 1014439 w 1631183"/>
                      <a:gd name="connsiteY392" fmla="*/ 1364802 h 1400987"/>
                      <a:gd name="connsiteX393" fmla="*/ 1016821 w 1631183"/>
                      <a:gd name="connsiteY393" fmla="*/ 1374327 h 1400987"/>
                      <a:gd name="connsiteX394" fmla="*/ 1019202 w 1631183"/>
                      <a:gd name="connsiteY394" fmla="*/ 1381471 h 1400987"/>
                      <a:gd name="connsiteX395" fmla="*/ 1021583 w 1631183"/>
                      <a:gd name="connsiteY395" fmla="*/ 1395759 h 1400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Lst>
                    <a:rect l="l" t="t" r="r" b="b"/>
                    <a:pathLst>
                      <a:path w="1631183" h="1400987">
                        <a:moveTo>
                          <a:pt x="1524027" y="371821"/>
                        </a:moveTo>
                        <a:cubicBezTo>
                          <a:pt x="1527393" y="388652"/>
                          <a:pt x="1525127" y="379884"/>
                          <a:pt x="1531171" y="398015"/>
                        </a:cubicBezTo>
                        <a:lnTo>
                          <a:pt x="1533552" y="405159"/>
                        </a:lnTo>
                        <a:cubicBezTo>
                          <a:pt x="1534346" y="407540"/>
                          <a:pt x="1535441" y="409841"/>
                          <a:pt x="1535933" y="412302"/>
                        </a:cubicBezTo>
                        <a:cubicBezTo>
                          <a:pt x="1536840" y="416839"/>
                          <a:pt x="1538253" y="426466"/>
                          <a:pt x="1540696" y="431352"/>
                        </a:cubicBezTo>
                        <a:cubicBezTo>
                          <a:pt x="1543199" y="436357"/>
                          <a:pt x="1548291" y="442287"/>
                          <a:pt x="1552602" y="445640"/>
                        </a:cubicBezTo>
                        <a:cubicBezTo>
                          <a:pt x="1557120" y="449154"/>
                          <a:pt x="1561459" y="453355"/>
                          <a:pt x="1566889" y="455165"/>
                        </a:cubicBezTo>
                        <a:cubicBezTo>
                          <a:pt x="1583101" y="460568"/>
                          <a:pt x="1571532" y="457338"/>
                          <a:pt x="1602608" y="459927"/>
                        </a:cubicBezTo>
                        <a:cubicBezTo>
                          <a:pt x="1605783" y="464690"/>
                          <a:pt x="1610745" y="468662"/>
                          <a:pt x="1612133" y="474215"/>
                        </a:cubicBezTo>
                        <a:cubicBezTo>
                          <a:pt x="1613390" y="479241"/>
                          <a:pt x="1615102" y="495164"/>
                          <a:pt x="1621658" y="500409"/>
                        </a:cubicBezTo>
                        <a:cubicBezTo>
                          <a:pt x="1623618" y="501977"/>
                          <a:pt x="1626421" y="501996"/>
                          <a:pt x="1628802" y="502790"/>
                        </a:cubicBezTo>
                        <a:cubicBezTo>
                          <a:pt x="1629596" y="505171"/>
                          <a:pt x="1631183" y="507424"/>
                          <a:pt x="1631183" y="509934"/>
                        </a:cubicBezTo>
                        <a:cubicBezTo>
                          <a:pt x="1631183" y="523379"/>
                          <a:pt x="1617968" y="518281"/>
                          <a:pt x="1607371" y="519459"/>
                        </a:cubicBezTo>
                        <a:cubicBezTo>
                          <a:pt x="1618764" y="536548"/>
                          <a:pt x="1612849" y="529698"/>
                          <a:pt x="1624039" y="540890"/>
                        </a:cubicBezTo>
                        <a:cubicBezTo>
                          <a:pt x="1623245" y="546446"/>
                          <a:pt x="1623938" y="552430"/>
                          <a:pt x="1621658" y="557559"/>
                        </a:cubicBezTo>
                        <a:cubicBezTo>
                          <a:pt x="1618980" y="563585"/>
                          <a:pt x="1603026" y="564236"/>
                          <a:pt x="1600227" y="564702"/>
                        </a:cubicBezTo>
                        <a:cubicBezTo>
                          <a:pt x="1594089" y="563825"/>
                          <a:pt x="1583062" y="563264"/>
                          <a:pt x="1576414" y="559940"/>
                        </a:cubicBezTo>
                        <a:cubicBezTo>
                          <a:pt x="1573854" y="558660"/>
                          <a:pt x="1571831" y="556457"/>
                          <a:pt x="1569271" y="555177"/>
                        </a:cubicBezTo>
                        <a:cubicBezTo>
                          <a:pt x="1567026" y="554054"/>
                          <a:pt x="1564372" y="553918"/>
                          <a:pt x="1562127" y="552796"/>
                        </a:cubicBezTo>
                        <a:cubicBezTo>
                          <a:pt x="1559567" y="551516"/>
                          <a:pt x="1557663" y="549039"/>
                          <a:pt x="1554983" y="548034"/>
                        </a:cubicBezTo>
                        <a:cubicBezTo>
                          <a:pt x="1551193" y="546613"/>
                          <a:pt x="1547046" y="546446"/>
                          <a:pt x="1543077" y="545652"/>
                        </a:cubicBezTo>
                        <a:cubicBezTo>
                          <a:pt x="1536727" y="546446"/>
                          <a:pt x="1530201" y="546350"/>
                          <a:pt x="1524027" y="548034"/>
                        </a:cubicBezTo>
                        <a:cubicBezTo>
                          <a:pt x="1521266" y="548787"/>
                          <a:pt x="1519498" y="551634"/>
                          <a:pt x="1516883" y="552796"/>
                        </a:cubicBezTo>
                        <a:cubicBezTo>
                          <a:pt x="1491379" y="564131"/>
                          <a:pt x="1511620" y="551544"/>
                          <a:pt x="1495452" y="562321"/>
                        </a:cubicBezTo>
                        <a:cubicBezTo>
                          <a:pt x="1455739" y="560231"/>
                          <a:pt x="1451491" y="558210"/>
                          <a:pt x="1414489" y="562321"/>
                        </a:cubicBezTo>
                        <a:cubicBezTo>
                          <a:pt x="1411995" y="562598"/>
                          <a:pt x="1409727" y="563908"/>
                          <a:pt x="1407346" y="564702"/>
                        </a:cubicBezTo>
                        <a:cubicBezTo>
                          <a:pt x="1404965" y="566290"/>
                          <a:pt x="1402833" y="568338"/>
                          <a:pt x="1400202" y="569465"/>
                        </a:cubicBezTo>
                        <a:cubicBezTo>
                          <a:pt x="1397194" y="570754"/>
                          <a:pt x="1393824" y="570947"/>
                          <a:pt x="1390677" y="571846"/>
                        </a:cubicBezTo>
                        <a:cubicBezTo>
                          <a:pt x="1388263" y="572536"/>
                          <a:pt x="1385914" y="573433"/>
                          <a:pt x="1383533" y="574227"/>
                        </a:cubicBezTo>
                        <a:cubicBezTo>
                          <a:pt x="1377183" y="573433"/>
                          <a:pt x="1370425" y="574223"/>
                          <a:pt x="1364483" y="571846"/>
                        </a:cubicBezTo>
                        <a:cubicBezTo>
                          <a:pt x="1361826" y="570783"/>
                          <a:pt x="1361745" y="566726"/>
                          <a:pt x="1359721" y="564702"/>
                        </a:cubicBezTo>
                        <a:cubicBezTo>
                          <a:pt x="1357697" y="562678"/>
                          <a:pt x="1354958" y="561527"/>
                          <a:pt x="1352577" y="559940"/>
                        </a:cubicBezTo>
                        <a:cubicBezTo>
                          <a:pt x="1348645" y="560377"/>
                          <a:pt x="1330983" y="560824"/>
                          <a:pt x="1324002" y="564702"/>
                        </a:cubicBezTo>
                        <a:cubicBezTo>
                          <a:pt x="1318998" y="567482"/>
                          <a:pt x="1314477" y="571052"/>
                          <a:pt x="1309714" y="574227"/>
                        </a:cubicBezTo>
                        <a:cubicBezTo>
                          <a:pt x="1307333" y="575814"/>
                          <a:pt x="1305286" y="578085"/>
                          <a:pt x="1302571" y="578990"/>
                        </a:cubicBezTo>
                        <a:lnTo>
                          <a:pt x="1295427" y="581371"/>
                        </a:lnTo>
                        <a:cubicBezTo>
                          <a:pt x="1286622" y="578437"/>
                          <a:pt x="1287999" y="580079"/>
                          <a:pt x="1281139" y="571846"/>
                        </a:cubicBezTo>
                        <a:cubicBezTo>
                          <a:pt x="1279307" y="569647"/>
                          <a:pt x="1278612" y="566490"/>
                          <a:pt x="1276377" y="564702"/>
                        </a:cubicBezTo>
                        <a:cubicBezTo>
                          <a:pt x="1274417" y="563134"/>
                          <a:pt x="1271614" y="563115"/>
                          <a:pt x="1269233" y="562321"/>
                        </a:cubicBezTo>
                        <a:cubicBezTo>
                          <a:pt x="1266852" y="559940"/>
                          <a:pt x="1264245" y="557764"/>
                          <a:pt x="1262089" y="555177"/>
                        </a:cubicBezTo>
                        <a:cubicBezTo>
                          <a:pt x="1260257" y="552979"/>
                          <a:pt x="1259350" y="550057"/>
                          <a:pt x="1257327" y="548034"/>
                        </a:cubicBezTo>
                        <a:cubicBezTo>
                          <a:pt x="1255303" y="546010"/>
                          <a:pt x="1252382" y="545103"/>
                          <a:pt x="1250183" y="543271"/>
                        </a:cubicBezTo>
                        <a:cubicBezTo>
                          <a:pt x="1247596" y="541115"/>
                          <a:pt x="1245841" y="537995"/>
                          <a:pt x="1243039" y="536127"/>
                        </a:cubicBezTo>
                        <a:cubicBezTo>
                          <a:pt x="1240951" y="534735"/>
                          <a:pt x="1238090" y="534965"/>
                          <a:pt x="1235896" y="533746"/>
                        </a:cubicBezTo>
                        <a:cubicBezTo>
                          <a:pt x="1230892" y="530966"/>
                          <a:pt x="1221608" y="524221"/>
                          <a:pt x="1221608" y="524221"/>
                        </a:cubicBezTo>
                        <a:cubicBezTo>
                          <a:pt x="1220021" y="521840"/>
                          <a:pt x="1218126" y="519637"/>
                          <a:pt x="1216846" y="517077"/>
                        </a:cubicBezTo>
                        <a:cubicBezTo>
                          <a:pt x="1212478" y="508342"/>
                          <a:pt x="1217474" y="509559"/>
                          <a:pt x="1207321" y="502790"/>
                        </a:cubicBezTo>
                        <a:cubicBezTo>
                          <a:pt x="1205232" y="501398"/>
                          <a:pt x="1202558" y="501203"/>
                          <a:pt x="1200177" y="500409"/>
                        </a:cubicBezTo>
                        <a:cubicBezTo>
                          <a:pt x="1197796" y="498821"/>
                          <a:pt x="1195232" y="497478"/>
                          <a:pt x="1193033" y="495646"/>
                        </a:cubicBezTo>
                        <a:cubicBezTo>
                          <a:pt x="1186625" y="490306"/>
                          <a:pt x="1186346" y="487118"/>
                          <a:pt x="1178746" y="483740"/>
                        </a:cubicBezTo>
                        <a:cubicBezTo>
                          <a:pt x="1174158" y="481701"/>
                          <a:pt x="1169221" y="480565"/>
                          <a:pt x="1164458" y="478977"/>
                        </a:cubicBezTo>
                        <a:lnTo>
                          <a:pt x="1157314" y="476596"/>
                        </a:lnTo>
                        <a:cubicBezTo>
                          <a:pt x="1156688" y="476753"/>
                          <a:pt x="1142202" y="480114"/>
                          <a:pt x="1140646" y="481359"/>
                        </a:cubicBezTo>
                        <a:cubicBezTo>
                          <a:pt x="1125260" y="493668"/>
                          <a:pt x="1146694" y="484897"/>
                          <a:pt x="1128739" y="490884"/>
                        </a:cubicBezTo>
                        <a:cubicBezTo>
                          <a:pt x="1125564" y="490090"/>
                          <a:pt x="1121937" y="490317"/>
                          <a:pt x="1119214" y="488502"/>
                        </a:cubicBezTo>
                        <a:cubicBezTo>
                          <a:pt x="1114095" y="485089"/>
                          <a:pt x="1114448" y="478970"/>
                          <a:pt x="1112071" y="474215"/>
                        </a:cubicBezTo>
                        <a:cubicBezTo>
                          <a:pt x="1110791" y="471655"/>
                          <a:pt x="1108896" y="469452"/>
                          <a:pt x="1107308" y="467071"/>
                        </a:cubicBezTo>
                        <a:cubicBezTo>
                          <a:pt x="1102942" y="453970"/>
                          <a:pt x="1107551" y="465711"/>
                          <a:pt x="1100164" y="452784"/>
                        </a:cubicBezTo>
                        <a:cubicBezTo>
                          <a:pt x="1088074" y="431627"/>
                          <a:pt x="1102248" y="453527"/>
                          <a:pt x="1090639" y="436115"/>
                        </a:cubicBezTo>
                        <a:cubicBezTo>
                          <a:pt x="1089876" y="433065"/>
                          <a:pt x="1087585" y="422861"/>
                          <a:pt x="1085877" y="419446"/>
                        </a:cubicBezTo>
                        <a:cubicBezTo>
                          <a:pt x="1084597" y="416886"/>
                          <a:pt x="1083268" y="414187"/>
                          <a:pt x="1081114" y="412302"/>
                        </a:cubicBezTo>
                        <a:cubicBezTo>
                          <a:pt x="1076807" y="408533"/>
                          <a:pt x="1071589" y="405952"/>
                          <a:pt x="1066827" y="402777"/>
                        </a:cubicBezTo>
                        <a:cubicBezTo>
                          <a:pt x="1058740" y="397386"/>
                          <a:pt x="1056725" y="395140"/>
                          <a:pt x="1045396" y="393252"/>
                        </a:cubicBezTo>
                        <a:lnTo>
                          <a:pt x="1031108" y="390871"/>
                        </a:lnTo>
                        <a:cubicBezTo>
                          <a:pt x="1022311" y="393803"/>
                          <a:pt x="1018240" y="396343"/>
                          <a:pt x="1007296" y="390871"/>
                        </a:cubicBezTo>
                        <a:cubicBezTo>
                          <a:pt x="1005051" y="389748"/>
                          <a:pt x="1006482" y="385687"/>
                          <a:pt x="1004914" y="383727"/>
                        </a:cubicBezTo>
                        <a:cubicBezTo>
                          <a:pt x="1003126" y="381492"/>
                          <a:pt x="1000152" y="380552"/>
                          <a:pt x="997771" y="378965"/>
                        </a:cubicBezTo>
                        <a:cubicBezTo>
                          <a:pt x="996977" y="381346"/>
                          <a:pt x="995802" y="383633"/>
                          <a:pt x="995389" y="386109"/>
                        </a:cubicBezTo>
                        <a:cubicBezTo>
                          <a:pt x="994207" y="393199"/>
                          <a:pt x="995281" y="400721"/>
                          <a:pt x="993008" y="407540"/>
                        </a:cubicBezTo>
                        <a:cubicBezTo>
                          <a:pt x="991943" y="410735"/>
                          <a:pt x="988808" y="413049"/>
                          <a:pt x="985864" y="414684"/>
                        </a:cubicBezTo>
                        <a:cubicBezTo>
                          <a:pt x="981476" y="417122"/>
                          <a:pt x="971577" y="419446"/>
                          <a:pt x="971577" y="419446"/>
                        </a:cubicBezTo>
                        <a:cubicBezTo>
                          <a:pt x="969989" y="421827"/>
                          <a:pt x="969529" y="425685"/>
                          <a:pt x="966814" y="426590"/>
                        </a:cubicBezTo>
                        <a:cubicBezTo>
                          <a:pt x="921494" y="441697"/>
                          <a:pt x="956334" y="420082"/>
                          <a:pt x="935858" y="433734"/>
                        </a:cubicBezTo>
                        <a:cubicBezTo>
                          <a:pt x="922214" y="454200"/>
                          <a:pt x="940381" y="430117"/>
                          <a:pt x="923952" y="443259"/>
                        </a:cubicBezTo>
                        <a:cubicBezTo>
                          <a:pt x="921717" y="445047"/>
                          <a:pt x="921343" y="448518"/>
                          <a:pt x="919189" y="450402"/>
                        </a:cubicBezTo>
                        <a:cubicBezTo>
                          <a:pt x="914881" y="454171"/>
                          <a:pt x="909664" y="456752"/>
                          <a:pt x="904902" y="459927"/>
                        </a:cubicBezTo>
                        <a:lnTo>
                          <a:pt x="897758" y="464690"/>
                        </a:lnTo>
                        <a:cubicBezTo>
                          <a:pt x="895377" y="466277"/>
                          <a:pt x="893329" y="468547"/>
                          <a:pt x="890614" y="469452"/>
                        </a:cubicBezTo>
                        <a:lnTo>
                          <a:pt x="876327" y="474215"/>
                        </a:lnTo>
                        <a:cubicBezTo>
                          <a:pt x="850276" y="465533"/>
                          <a:pt x="889036" y="480075"/>
                          <a:pt x="864421" y="464690"/>
                        </a:cubicBezTo>
                        <a:cubicBezTo>
                          <a:pt x="860164" y="462029"/>
                          <a:pt x="854896" y="461515"/>
                          <a:pt x="850133" y="459927"/>
                        </a:cubicBezTo>
                        <a:cubicBezTo>
                          <a:pt x="836921" y="455523"/>
                          <a:pt x="845472" y="457856"/>
                          <a:pt x="823939" y="455165"/>
                        </a:cubicBezTo>
                        <a:cubicBezTo>
                          <a:pt x="804893" y="448816"/>
                          <a:pt x="827113" y="458339"/>
                          <a:pt x="814414" y="445640"/>
                        </a:cubicBezTo>
                        <a:cubicBezTo>
                          <a:pt x="812639" y="443865"/>
                          <a:pt x="809652" y="444053"/>
                          <a:pt x="807271" y="443259"/>
                        </a:cubicBezTo>
                        <a:cubicBezTo>
                          <a:pt x="804862" y="439646"/>
                          <a:pt x="800127" y="433902"/>
                          <a:pt x="800127" y="428971"/>
                        </a:cubicBezTo>
                        <a:cubicBezTo>
                          <a:pt x="800127" y="426461"/>
                          <a:pt x="801714" y="424208"/>
                          <a:pt x="802508" y="421827"/>
                        </a:cubicBezTo>
                        <a:cubicBezTo>
                          <a:pt x="801342" y="408995"/>
                          <a:pt x="804509" y="397636"/>
                          <a:pt x="795364" y="388490"/>
                        </a:cubicBezTo>
                        <a:cubicBezTo>
                          <a:pt x="793340" y="386466"/>
                          <a:pt x="790602" y="385315"/>
                          <a:pt x="788221" y="383727"/>
                        </a:cubicBezTo>
                        <a:cubicBezTo>
                          <a:pt x="785840" y="384521"/>
                          <a:pt x="783166" y="384717"/>
                          <a:pt x="781077" y="386109"/>
                        </a:cubicBezTo>
                        <a:cubicBezTo>
                          <a:pt x="769370" y="393913"/>
                          <a:pt x="777959" y="391608"/>
                          <a:pt x="769171" y="400396"/>
                        </a:cubicBezTo>
                        <a:cubicBezTo>
                          <a:pt x="767147" y="402420"/>
                          <a:pt x="764642" y="403997"/>
                          <a:pt x="762027" y="405159"/>
                        </a:cubicBezTo>
                        <a:cubicBezTo>
                          <a:pt x="757439" y="407198"/>
                          <a:pt x="747739" y="409921"/>
                          <a:pt x="747739" y="409921"/>
                        </a:cubicBezTo>
                        <a:lnTo>
                          <a:pt x="733452" y="419446"/>
                        </a:lnTo>
                        <a:lnTo>
                          <a:pt x="726308" y="424209"/>
                        </a:lnTo>
                        <a:cubicBezTo>
                          <a:pt x="722075" y="430559"/>
                          <a:pt x="720749" y="433560"/>
                          <a:pt x="714402" y="438496"/>
                        </a:cubicBezTo>
                        <a:cubicBezTo>
                          <a:pt x="709884" y="442010"/>
                          <a:pt x="704877" y="444846"/>
                          <a:pt x="700114" y="448021"/>
                        </a:cubicBezTo>
                        <a:lnTo>
                          <a:pt x="692971" y="452784"/>
                        </a:lnTo>
                        <a:lnTo>
                          <a:pt x="685827" y="457546"/>
                        </a:lnTo>
                        <a:lnTo>
                          <a:pt x="678683" y="462309"/>
                        </a:lnTo>
                        <a:cubicBezTo>
                          <a:pt x="675508" y="461515"/>
                          <a:pt x="670057" y="463074"/>
                          <a:pt x="669158" y="459927"/>
                        </a:cubicBezTo>
                        <a:cubicBezTo>
                          <a:pt x="667779" y="455100"/>
                          <a:pt x="672333" y="450402"/>
                          <a:pt x="673921" y="445640"/>
                        </a:cubicBezTo>
                        <a:cubicBezTo>
                          <a:pt x="674715" y="443259"/>
                          <a:pt x="674910" y="440585"/>
                          <a:pt x="676302" y="438496"/>
                        </a:cubicBezTo>
                        <a:lnTo>
                          <a:pt x="685827" y="424209"/>
                        </a:lnTo>
                        <a:cubicBezTo>
                          <a:pt x="687414" y="421828"/>
                          <a:pt x="689684" y="419780"/>
                          <a:pt x="690589" y="417065"/>
                        </a:cubicBezTo>
                        <a:cubicBezTo>
                          <a:pt x="694782" y="404490"/>
                          <a:pt x="691578" y="412012"/>
                          <a:pt x="702496" y="395634"/>
                        </a:cubicBezTo>
                        <a:cubicBezTo>
                          <a:pt x="704083" y="393253"/>
                          <a:pt x="705234" y="390514"/>
                          <a:pt x="707258" y="388490"/>
                        </a:cubicBezTo>
                        <a:cubicBezTo>
                          <a:pt x="709639" y="386109"/>
                          <a:pt x="712246" y="383933"/>
                          <a:pt x="714402" y="381346"/>
                        </a:cubicBezTo>
                        <a:cubicBezTo>
                          <a:pt x="724323" y="369440"/>
                          <a:pt x="713211" y="378170"/>
                          <a:pt x="726308" y="369440"/>
                        </a:cubicBezTo>
                        <a:cubicBezTo>
                          <a:pt x="727102" y="367059"/>
                          <a:pt x="726914" y="364071"/>
                          <a:pt x="728689" y="362296"/>
                        </a:cubicBezTo>
                        <a:cubicBezTo>
                          <a:pt x="730464" y="360521"/>
                          <a:pt x="733398" y="360524"/>
                          <a:pt x="735833" y="359915"/>
                        </a:cubicBezTo>
                        <a:cubicBezTo>
                          <a:pt x="739678" y="358954"/>
                          <a:pt x="750426" y="357628"/>
                          <a:pt x="754883" y="355152"/>
                        </a:cubicBezTo>
                        <a:cubicBezTo>
                          <a:pt x="759887" y="352372"/>
                          <a:pt x="763741" y="347437"/>
                          <a:pt x="769171" y="345627"/>
                        </a:cubicBezTo>
                        <a:cubicBezTo>
                          <a:pt x="771552" y="344833"/>
                          <a:pt x="774069" y="344368"/>
                          <a:pt x="776314" y="343246"/>
                        </a:cubicBezTo>
                        <a:cubicBezTo>
                          <a:pt x="778874" y="341966"/>
                          <a:pt x="780778" y="339489"/>
                          <a:pt x="783458" y="338484"/>
                        </a:cubicBezTo>
                        <a:cubicBezTo>
                          <a:pt x="787248" y="337063"/>
                          <a:pt x="791459" y="337167"/>
                          <a:pt x="795364" y="336102"/>
                        </a:cubicBezTo>
                        <a:cubicBezTo>
                          <a:pt x="800207" y="334781"/>
                          <a:pt x="804889" y="332927"/>
                          <a:pt x="809652" y="331340"/>
                        </a:cubicBezTo>
                        <a:cubicBezTo>
                          <a:pt x="812033" y="330546"/>
                          <a:pt x="814293" y="329152"/>
                          <a:pt x="816796" y="328959"/>
                        </a:cubicBezTo>
                        <a:lnTo>
                          <a:pt x="847752" y="326577"/>
                        </a:lnTo>
                        <a:cubicBezTo>
                          <a:pt x="852514" y="324990"/>
                          <a:pt x="857862" y="324600"/>
                          <a:pt x="862039" y="321815"/>
                        </a:cubicBezTo>
                        <a:cubicBezTo>
                          <a:pt x="871271" y="315660"/>
                          <a:pt x="866468" y="317957"/>
                          <a:pt x="876327" y="314671"/>
                        </a:cubicBezTo>
                        <a:cubicBezTo>
                          <a:pt x="878708" y="312290"/>
                          <a:pt x="880669" y="309395"/>
                          <a:pt x="883471" y="307527"/>
                        </a:cubicBezTo>
                        <a:cubicBezTo>
                          <a:pt x="885559" y="306135"/>
                          <a:pt x="888369" y="306268"/>
                          <a:pt x="890614" y="305146"/>
                        </a:cubicBezTo>
                        <a:cubicBezTo>
                          <a:pt x="893174" y="303866"/>
                          <a:pt x="895377" y="301971"/>
                          <a:pt x="897758" y="300384"/>
                        </a:cubicBezTo>
                        <a:cubicBezTo>
                          <a:pt x="909584" y="282646"/>
                          <a:pt x="894385" y="304432"/>
                          <a:pt x="909664" y="286096"/>
                        </a:cubicBezTo>
                        <a:cubicBezTo>
                          <a:pt x="911496" y="283897"/>
                          <a:pt x="912000" y="280469"/>
                          <a:pt x="914427" y="278952"/>
                        </a:cubicBezTo>
                        <a:cubicBezTo>
                          <a:pt x="918684" y="276291"/>
                          <a:pt x="923952" y="275777"/>
                          <a:pt x="928714" y="274190"/>
                        </a:cubicBezTo>
                        <a:cubicBezTo>
                          <a:pt x="944925" y="268787"/>
                          <a:pt x="933360" y="272017"/>
                          <a:pt x="964433" y="269427"/>
                        </a:cubicBezTo>
                        <a:cubicBezTo>
                          <a:pt x="977008" y="265236"/>
                          <a:pt x="969487" y="268439"/>
                          <a:pt x="985864" y="257521"/>
                        </a:cubicBezTo>
                        <a:cubicBezTo>
                          <a:pt x="988245" y="255934"/>
                          <a:pt x="990293" y="253664"/>
                          <a:pt x="993008" y="252759"/>
                        </a:cubicBezTo>
                        <a:lnTo>
                          <a:pt x="1007296" y="247996"/>
                        </a:lnTo>
                        <a:cubicBezTo>
                          <a:pt x="1010471" y="245615"/>
                          <a:pt x="1013375" y="242821"/>
                          <a:pt x="1016821" y="240852"/>
                        </a:cubicBezTo>
                        <a:cubicBezTo>
                          <a:pt x="1019000" y="239607"/>
                          <a:pt x="1022189" y="240246"/>
                          <a:pt x="1023964" y="238471"/>
                        </a:cubicBezTo>
                        <a:cubicBezTo>
                          <a:pt x="1051746" y="210689"/>
                          <a:pt x="1020391" y="232916"/>
                          <a:pt x="1040633" y="219421"/>
                        </a:cubicBezTo>
                        <a:cubicBezTo>
                          <a:pt x="1042221" y="217040"/>
                          <a:pt x="1043564" y="214476"/>
                          <a:pt x="1045396" y="212277"/>
                        </a:cubicBezTo>
                        <a:cubicBezTo>
                          <a:pt x="1047552" y="209690"/>
                          <a:pt x="1050904" y="208078"/>
                          <a:pt x="1052539" y="205134"/>
                        </a:cubicBezTo>
                        <a:cubicBezTo>
                          <a:pt x="1054977" y="200745"/>
                          <a:pt x="1056085" y="195716"/>
                          <a:pt x="1057302" y="190846"/>
                        </a:cubicBezTo>
                        <a:cubicBezTo>
                          <a:pt x="1060292" y="178886"/>
                          <a:pt x="1058648" y="184426"/>
                          <a:pt x="1062064" y="174177"/>
                        </a:cubicBezTo>
                        <a:cubicBezTo>
                          <a:pt x="1062858" y="159096"/>
                          <a:pt x="1062405" y="143897"/>
                          <a:pt x="1064446" y="128934"/>
                        </a:cubicBezTo>
                        <a:cubicBezTo>
                          <a:pt x="1064833" y="126098"/>
                          <a:pt x="1067928" y="124350"/>
                          <a:pt x="1069208" y="121790"/>
                        </a:cubicBezTo>
                        <a:cubicBezTo>
                          <a:pt x="1079062" y="102080"/>
                          <a:pt x="1062708" y="127967"/>
                          <a:pt x="1076352" y="107502"/>
                        </a:cubicBezTo>
                        <a:lnTo>
                          <a:pt x="1081114" y="93215"/>
                        </a:lnTo>
                        <a:lnTo>
                          <a:pt x="1083496" y="86071"/>
                        </a:lnTo>
                        <a:cubicBezTo>
                          <a:pt x="1082702" y="59877"/>
                          <a:pt x="1082568" y="33655"/>
                          <a:pt x="1081114" y="7490"/>
                        </a:cubicBezTo>
                        <a:cubicBezTo>
                          <a:pt x="1080975" y="4984"/>
                          <a:pt x="1081114" y="1140"/>
                          <a:pt x="1078733" y="346"/>
                        </a:cubicBezTo>
                        <a:cubicBezTo>
                          <a:pt x="1074893" y="-934"/>
                          <a:pt x="1070732" y="1662"/>
                          <a:pt x="1066827" y="2727"/>
                        </a:cubicBezTo>
                        <a:cubicBezTo>
                          <a:pt x="1059562" y="4708"/>
                          <a:pt x="1052540" y="7490"/>
                          <a:pt x="1045396" y="9871"/>
                        </a:cubicBezTo>
                        <a:cubicBezTo>
                          <a:pt x="1043015" y="10665"/>
                          <a:pt x="1040728" y="11839"/>
                          <a:pt x="1038252" y="12252"/>
                        </a:cubicBezTo>
                        <a:lnTo>
                          <a:pt x="1023964" y="14634"/>
                        </a:lnTo>
                        <a:cubicBezTo>
                          <a:pt x="1016940" y="19317"/>
                          <a:pt x="1015407" y="19664"/>
                          <a:pt x="1009677" y="26540"/>
                        </a:cubicBezTo>
                        <a:cubicBezTo>
                          <a:pt x="1007845" y="28739"/>
                          <a:pt x="1006938" y="31660"/>
                          <a:pt x="1004914" y="33684"/>
                        </a:cubicBezTo>
                        <a:cubicBezTo>
                          <a:pt x="1002891" y="35707"/>
                          <a:pt x="999969" y="36614"/>
                          <a:pt x="997771" y="38446"/>
                        </a:cubicBezTo>
                        <a:cubicBezTo>
                          <a:pt x="995184" y="40602"/>
                          <a:pt x="993285" y="43522"/>
                          <a:pt x="990627" y="45590"/>
                        </a:cubicBezTo>
                        <a:cubicBezTo>
                          <a:pt x="978345" y="55142"/>
                          <a:pt x="979974" y="53903"/>
                          <a:pt x="969196" y="57496"/>
                        </a:cubicBezTo>
                        <a:cubicBezTo>
                          <a:pt x="968402" y="55115"/>
                          <a:pt x="968033" y="52546"/>
                          <a:pt x="966814" y="50352"/>
                        </a:cubicBezTo>
                        <a:cubicBezTo>
                          <a:pt x="964034" y="45349"/>
                          <a:pt x="957289" y="36065"/>
                          <a:pt x="957289" y="36065"/>
                        </a:cubicBezTo>
                        <a:cubicBezTo>
                          <a:pt x="943054" y="45555"/>
                          <a:pt x="954452" y="35353"/>
                          <a:pt x="947764" y="59877"/>
                        </a:cubicBezTo>
                        <a:cubicBezTo>
                          <a:pt x="947011" y="62638"/>
                          <a:pt x="944282" y="64461"/>
                          <a:pt x="943002" y="67021"/>
                        </a:cubicBezTo>
                        <a:cubicBezTo>
                          <a:pt x="941880" y="69266"/>
                          <a:pt x="941744" y="71920"/>
                          <a:pt x="940621" y="74165"/>
                        </a:cubicBezTo>
                        <a:cubicBezTo>
                          <a:pt x="939341" y="76725"/>
                          <a:pt x="937690" y="79110"/>
                          <a:pt x="935858" y="81309"/>
                        </a:cubicBezTo>
                        <a:cubicBezTo>
                          <a:pt x="933702" y="83896"/>
                          <a:pt x="931516" y="86584"/>
                          <a:pt x="928714" y="88452"/>
                        </a:cubicBezTo>
                        <a:cubicBezTo>
                          <a:pt x="924177" y="91477"/>
                          <a:pt x="906321" y="93012"/>
                          <a:pt x="904902" y="93215"/>
                        </a:cubicBezTo>
                        <a:lnTo>
                          <a:pt x="883471" y="100359"/>
                        </a:lnTo>
                        <a:lnTo>
                          <a:pt x="876327" y="102740"/>
                        </a:lnTo>
                        <a:cubicBezTo>
                          <a:pt x="870659" y="85737"/>
                          <a:pt x="875741" y="91237"/>
                          <a:pt x="864421" y="83690"/>
                        </a:cubicBezTo>
                        <a:cubicBezTo>
                          <a:pt x="862040" y="84484"/>
                          <a:pt x="859237" y="84503"/>
                          <a:pt x="857277" y="86071"/>
                        </a:cubicBezTo>
                        <a:cubicBezTo>
                          <a:pt x="855042" y="87859"/>
                          <a:pt x="854346" y="91016"/>
                          <a:pt x="852514" y="93215"/>
                        </a:cubicBezTo>
                        <a:cubicBezTo>
                          <a:pt x="850358" y="95802"/>
                          <a:pt x="847752" y="97978"/>
                          <a:pt x="845371" y="100359"/>
                        </a:cubicBezTo>
                        <a:cubicBezTo>
                          <a:pt x="844577" y="102740"/>
                          <a:pt x="842822" y="104998"/>
                          <a:pt x="842989" y="107502"/>
                        </a:cubicBezTo>
                        <a:cubicBezTo>
                          <a:pt x="843631" y="117137"/>
                          <a:pt x="847752" y="136077"/>
                          <a:pt x="847752" y="136077"/>
                        </a:cubicBezTo>
                        <a:cubicBezTo>
                          <a:pt x="846958" y="140046"/>
                          <a:pt x="849175" y="146601"/>
                          <a:pt x="845371" y="147984"/>
                        </a:cubicBezTo>
                        <a:cubicBezTo>
                          <a:pt x="824516" y="155568"/>
                          <a:pt x="824536" y="146894"/>
                          <a:pt x="814414" y="138459"/>
                        </a:cubicBezTo>
                        <a:cubicBezTo>
                          <a:pt x="812216" y="136627"/>
                          <a:pt x="809652" y="135284"/>
                          <a:pt x="807271" y="133696"/>
                        </a:cubicBezTo>
                        <a:cubicBezTo>
                          <a:pt x="802508" y="134490"/>
                          <a:pt x="797395" y="134116"/>
                          <a:pt x="792983" y="136077"/>
                        </a:cubicBezTo>
                        <a:cubicBezTo>
                          <a:pt x="788640" y="138007"/>
                          <a:pt x="783607" y="146569"/>
                          <a:pt x="781077" y="150365"/>
                        </a:cubicBezTo>
                        <a:cubicBezTo>
                          <a:pt x="781871" y="155127"/>
                          <a:pt x="781299" y="160334"/>
                          <a:pt x="783458" y="164652"/>
                        </a:cubicBezTo>
                        <a:cubicBezTo>
                          <a:pt x="784738" y="167212"/>
                          <a:pt x="788814" y="167180"/>
                          <a:pt x="790602" y="169415"/>
                        </a:cubicBezTo>
                        <a:cubicBezTo>
                          <a:pt x="792170" y="171375"/>
                          <a:pt x="792189" y="174178"/>
                          <a:pt x="792983" y="176559"/>
                        </a:cubicBezTo>
                        <a:cubicBezTo>
                          <a:pt x="792053" y="183997"/>
                          <a:pt x="793345" y="196747"/>
                          <a:pt x="785839" y="202752"/>
                        </a:cubicBezTo>
                        <a:cubicBezTo>
                          <a:pt x="783879" y="204320"/>
                          <a:pt x="781077" y="204340"/>
                          <a:pt x="778696" y="205134"/>
                        </a:cubicBezTo>
                        <a:cubicBezTo>
                          <a:pt x="773910" y="212312"/>
                          <a:pt x="772799" y="213338"/>
                          <a:pt x="769171" y="221802"/>
                        </a:cubicBezTo>
                        <a:cubicBezTo>
                          <a:pt x="768182" y="224109"/>
                          <a:pt x="764544" y="227823"/>
                          <a:pt x="766789" y="228946"/>
                        </a:cubicBezTo>
                        <a:cubicBezTo>
                          <a:pt x="769349" y="230226"/>
                          <a:pt x="771373" y="225464"/>
                          <a:pt x="773933" y="224184"/>
                        </a:cubicBezTo>
                        <a:cubicBezTo>
                          <a:pt x="776178" y="223061"/>
                          <a:pt x="778696" y="222596"/>
                          <a:pt x="781077" y="221802"/>
                        </a:cubicBezTo>
                        <a:cubicBezTo>
                          <a:pt x="785046" y="222596"/>
                          <a:pt x="789469" y="222176"/>
                          <a:pt x="792983" y="224184"/>
                        </a:cubicBezTo>
                        <a:cubicBezTo>
                          <a:pt x="795468" y="225604"/>
                          <a:pt x="797487" y="228477"/>
                          <a:pt x="797746" y="231327"/>
                        </a:cubicBezTo>
                        <a:cubicBezTo>
                          <a:pt x="798871" y="243708"/>
                          <a:pt x="797823" y="251119"/>
                          <a:pt x="788221" y="257521"/>
                        </a:cubicBezTo>
                        <a:cubicBezTo>
                          <a:pt x="786132" y="258913"/>
                          <a:pt x="783458" y="259108"/>
                          <a:pt x="781077" y="259902"/>
                        </a:cubicBezTo>
                        <a:cubicBezTo>
                          <a:pt x="774053" y="264585"/>
                          <a:pt x="772519" y="264933"/>
                          <a:pt x="766789" y="271809"/>
                        </a:cubicBezTo>
                        <a:cubicBezTo>
                          <a:pt x="764957" y="274007"/>
                          <a:pt x="763614" y="276571"/>
                          <a:pt x="762027" y="278952"/>
                        </a:cubicBezTo>
                        <a:lnTo>
                          <a:pt x="757264" y="298002"/>
                        </a:lnTo>
                        <a:cubicBezTo>
                          <a:pt x="754726" y="308155"/>
                          <a:pt x="757137" y="307591"/>
                          <a:pt x="747739" y="312290"/>
                        </a:cubicBezTo>
                        <a:cubicBezTo>
                          <a:pt x="745494" y="313412"/>
                          <a:pt x="743092" y="314408"/>
                          <a:pt x="740596" y="314671"/>
                        </a:cubicBezTo>
                        <a:cubicBezTo>
                          <a:pt x="727941" y="316003"/>
                          <a:pt x="715196" y="316258"/>
                          <a:pt x="702496" y="317052"/>
                        </a:cubicBezTo>
                        <a:cubicBezTo>
                          <a:pt x="683628" y="323342"/>
                          <a:pt x="693160" y="320990"/>
                          <a:pt x="673921" y="324196"/>
                        </a:cubicBezTo>
                        <a:cubicBezTo>
                          <a:pt x="669952" y="323402"/>
                          <a:pt x="664259" y="325183"/>
                          <a:pt x="662014" y="321815"/>
                        </a:cubicBezTo>
                        <a:cubicBezTo>
                          <a:pt x="658077" y="315910"/>
                          <a:pt x="667016" y="307049"/>
                          <a:pt x="669158" y="302765"/>
                        </a:cubicBezTo>
                        <a:cubicBezTo>
                          <a:pt x="670280" y="300520"/>
                          <a:pt x="670745" y="298002"/>
                          <a:pt x="671539" y="295621"/>
                        </a:cubicBezTo>
                        <a:cubicBezTo>
                          <a:pt x="669158" y="294034"/>
                          <a:pt x="667252" y="291037"/>
                          <a:pt x="664396" y="290859"/>
                        </a:cubicBezTo>
                        <a:cubicBezTo>
                          <a:pt x="642721" y="289504"/>
                          <a:pt x="640400" y="290920"/>
                          <a:pt x="626296" y="295621"/>
                        </a:cubicBezTo>
                        <a:cubicBezTo>
                          <a:pt x="621533" y="298796"/>
                          <a:pt x="615183" y="300383"/>
                          <a:pt x="612008" y="305146"/>
                        </a:cubicBezTo>
                        <a:cubicBezTo>
                          <a:pt x="605854" y="314379"/>
                          <a:pt x="609961" y="311385"/>
                          <a:pt x="600102" y="314671"/>
                        </a:cubicBezTo>
                        <a:cubicBezTo>
                          <a:pt x="597721" y="317052"/>
                          <a:pt x="596196" y="320890"/>
                          <a:pt x="592958" y="321815"/>
                        </a:cubicBezTo>
                        <a:cubicBezTo>
                          <a:pt x="587576" y="323353"/>
                          <a:pt x="580105" y="317215"/>
                          <a:pt x="576289" y="314671"/>
                        </a:cubicBezTo>
                        <a:cubicBezTo>
                          <a:pt x="575495" y="312290"/>
                          <a:pt x="575951" y="308986"/>
                          <a:pt x="573908" y="307527"/>
                        </a:cubicBezTo>
                        <a:cubicBezTo>
                          <a:pt x="569823" y="304609"/>
                          <a:pt x="559621" y="302765"/>
                          <a:pt x="559621" y="302765"/>
                        </a:cubicBezTo>
                        <a:cubicBezTo>
                          <a:pt x="558033" y="300384"/>
                          <a:pt x="555985" y="298252"/>
                          <a:pt x="554858" y="295621"/>
                        </a:cubicBezTo>
                        <a:cubicBezTo>
                          <a:pt x="553569" y="292613"/>
                          <a:pt x="554292" y="288819"/>
                          <a:pt x="552477" y="286096"/>
                        </a:cubicBezTo>
                        <a:cubicBezTo>
                          <a:pt x="550889" y="283715"/>
                          <a:pt x="547714" y="282921"/>
                          <a:pt x="545333" y="281334"/>
                        </a:cubicBezTo>
                        <a:cubicBezTo>
                          <a:pt x="543540" y="281633"/>
                          <a:pt x="525073" y="284320"/>
                          <a:pt x="521521" y="286096"/>
                        </a:cubicBezTo>
                        <a:cubicBezTo>
                          <a:pt x="516401" y="288656"/>
                          <a:pt x="507233" y="295621"/>
                          <a:pt x="507233" y="295621"/>
                        </a:cubicBezTo>
                        <a:cubicBezTo>
                          <a:pt x="495418" y="313346"/>
                          <a:pt x="510596" y="291588"/>
                          <a:pt x="495327" y="309909"/>
                        </a:cubicBezTo>
                        <a:cubicBezTo>
                          <a:pt x="493495" y="312107"/>
                          <a:pt x="492718" y="315168"/>
                          <a:pt x="490564" y="317052"/>
                        </a:cubicBezTo>
                        <a:cubicBezTo>
                          <a:pt x="486256" y="320821"/>
                          <a:pt x="481039" y="323402"/>
                          <a:pt x="476277" y="326577"/>
                        </a:cubicBezTo>
                        <a:lnTo>
                          <a:pt x="461989" y="336102"/>
                        </a:lnTo>
                        <a:lnTo>
                          <a:pt x="447702" y="345627"/>
                        </a:lnTo>
                        <a:lnTo>
                          <a:pt x="426271" y="352771"/>
                        </a:lnTo>
                        <a:lnTo>
                          <a:pt x="411983" y="357534"/>
                        </a:lnTo>
                        <a:cubicBezTo>
                          <a:pt x="408808" y="359121"/>
                          <a:pt x="405502" y="360470"/>
                          <a:pt x="402458" y="362296"/>
                        </a:cubicBezTo>
                        <a:cubicBezTo>
                          <a:pt x="397550" y="365241"/>
                          <a:pt x="388171" y="371821"/>
                          <a:pt x="388171" y="371821"/>
                        </a:cubicBezTo>
                        <a:cubicBezTo>
                          <a:pt x="386583" y="374202"/>
                          <a:pt x="385835" y="377448"/>
                          <a:pt x="383408" y="378965"/>
                        </a:cubicBezTo>
                        <a:cubicBezTo>
                          <a:pt x="379547" y="381378"/>
                          <a:pt x="365169" y="384715"/>
                          <a:pt x="359596" y="386109"/>
                        </a:cubicBezTo>
                        <a:cubicBezTo>
                          <a:pt x="355984" y="388517"/>
                          <a:pt x="350238" y="393252"/>
                          <a:pt x="345308" y="393252"/>
                        </a:cubicBezTo>
                        <a:cubicBezTo>
                          <a:pt x="342035" y="393252"/>
                          <a:pt x="339033" y="391253"/>
                          <a:pt x="335783" y="390871"/>
                        </a:cubicBezTo>
                        <a:cubicBezTo>
                          <a:pt x="325505" y="389662"/>
                          <a:pt x="315146" y="389284"/>
                          <a:pt x="304827" y="388490"/>
                        </a:cubicBezTo>
                        <a:cubicBezTo>
                          <a:pt x="302446" y="387696"/>
                          <a:pt x="299643" y="387677"/>
                          <a:pt x="297683" y="386109"/>
                        </a:cubicBezTo>
                        <a:cubicBezTo>
                          <a:pt x="295448" y="384321"/>
                          <a:pt x="295348" y="380482"/>
                          <a:pt x="292921" y="378965"/>
                        </a:cubicBezTo>
                        <a:cubicBezTo>
                          <a:pt x="288664" y="376304"/>
                          <a:pt x="278633" y="374202"/>
                          <a:pt x="278633" y="374202"/>
                        </a:cubicBezTo>
                        <a:cubicBezTo>
                          <a:pt x="276252" y="375790"/>
                          <a:pt x="273277" y="376730"/>
                          <a:pt x="271489" y="378965"/>
                        </a:cubicBezTo>
                        <a:cubicBezTo>
                          <a:pt x="269921" y="380925"/>
                          <a:pt x="269600" y="383648"/>
                          <a:pt x="269108" y="386109"/>
                        </a:cubicBezTo>
                        <a:cubicBezTo>
                          <a:pt x="268007" y="391612"/>
                          <a:pt x="267521" y="397221"/>
                          <a:pt x="266727" y="402777"/>
                        </a:cubicBezTo>
                        <a:cubicBezTo>
                          <a:pt x="268615" y="425434"/>
                          <a:pt x="261374" y="428676"/>
                          <a:pt x="276252" y="436115"/>
                        </a:cubicBezTo>
                        <a:cubicBezTo>
                          <a:pt x="278497" y="437238"/>
                          <a:pt x="281015" y="437702"/>
                          <a:pt x="283396" y="438496"/>
                        </a:cubicBezTo>
                        <a:cubicBezTo>
                          <a:pt x="288094" y="466685"/>
                          <a:pt x="280665" y="443540"/>
                          <a:pt x="292921" y="457546"/>
                        </a:cubicBezTo>
                        <a:cubicBezTo>
                          <a:pt x="296690" y="461854"/>
                          <a:pt x="298399" y="467787"/>
                          <a:pt x="302446" y="471834"/>
                        </a:cubicBezTo>
                        <a:lnTo>
                          <a:pt x="316733" y="486121"/>
                        </a:lnTo>
                        <a:lnTo>
                          <a:pt x="323877" y="493265"/>
                        </a:lnTo>
                        <a:cubicBezTo>
                          <a:pt x="327649" y="504582"/>
                          <a:pt x="332440" y="511857"/>
                          <a:pt x="326258" y="524221"/>
                        </a:cubicBezTo>
                        <a:cubicBezTo>
                          <a:pt x="325135" y="526466"/>
                          <a:pt x="321495" y="525808"/>
                          <a:pt x="319114" y="526602"/>
                        </a:cubicBezTo>
                        <a:cubicBezTo>
                          <a:pt x="314352" y="525808"/>
                          <a:pt x="309145" y="526380"/>
                          <a:pt x="304827" y="524221"/>
                        </a:cubicBezTo>
                        <a:cubicBezTo>
                          <a:pt x="297323" y="520469"/>
                          <a:pt x="300892" y="506517"/>
                          <a:pt x="295302" y="502790"/>
                        </a:cubicBezTo>
                        <a:lnTo>
                          <a:pt x="288158" y="498027"/>
                        </a:lnTo>
                        <a:cubicBezTo>
                          <a:pt x="285777" y="498821"/>
                          <a:pt x="282995" y="498868"/>
                          <a:pt x="281014" y="500409"/>
                        </a:cubicBezTo>
                        <a:cubicBezTo>
                          <a:pt x="275698" y="504544"/>
                          <a:pt x="272331" y="510960"/>
                          <a:pt x="266727" y="514696"/>
                        </a:cubicBezTo>
                        <a:lnTo>
                          <a:pt x="259583" y="519459"/>
                        </a:lnTo>
                        <a:cubicBezTo>
                          <a:pt x="256408" y="524221"/>
                          <a:pt x="251868" y="528316"/>
                          <a:pt x="250058" y="533746"/>
                        </a:cubicBezTo>
                        <a:cubicBezTo>
                          <a:pt x="248471" y="538509"/>
                          <a:pt x="246122" y="543082"/>
                          <a:pt x="245296" y="548034"/>
                        </a:cubicBezTo>
                        <a:cubicBezTo>
                          <a:pt x="244502" y="552796"/>
                          <a:pt x="244441" y="557741"/>
                          <a:pt x="242914" y="562321"/>
                        </a:cubicBezTo>
                        <a:cubicBezTo>
                          <a:pt x="240646" y="569126"/>
                          <a:pt x="236452" y="570598"/>
                          <a:pt x="231008" y="574227"/>
                        </a:cubicBezTo>
                        <a:cubicBezTo>
                          <a:pt x="229514" y="576469"/>
                          <a:pt x="223772" y="587068"/>
                          <a:pt x="219102" y="586134"/>
                        </a:cubicBezTo>
                        <a:cubicBezTo>
                          <a:pt x="216295" y="585573"/>
                          <a:pt x="215927" y="581371"/>
                          <a:pt x="214339" y="578990"/>
                        </a:cubicBezTo>
                        <a:cubicBezTo>
                          <a:pt x="213545" y="574227"/>
                          <a:pt x="213815" y="569159"/>
                          <a:pt x="211958" y="564702"/>
                        </a:cubicBezTo>
                        <a:cubicBezTo>
                          <a:pt x="209757" y="559419"/>
                          <a:pt x="202433" y="550415"/>
                          <a:pt x="202433" y="550415"/>
                        </a:cubicBezTo>
                        <a:cubicBezTo>
                          <a:pt x="201639" y="548034"/>
                          <a:pt x="202477" y="543918"/>
                          <a:pt x="200052" y="543271"/>
                        </a:cubicBezTo>
                        <a:cubicBezTo>
                          <a:pt x="189287" y="540400"/>
                          <a:pt x="177779" y="542192"/>
                          <a:pt x="166714" y="540890"/>
                        </a:cubicBezTo>
                        <a:cubicBezTo>
                          <a:pt x="164221" y="540597"/>
                          <a:pt x="161952" y="539303"/>
                          <a:pt x="159571" y="538509"/>
                        </a:cubicBezTo>
                        <a:cubicBezTo>
                          <a:pt x="157190" y="536128"/>
                          <a:pt x="154495" y="534023"/>
                          <a:pt x="152427" y="531365"/>
                        </a:cubicBezTo>
                        <a:cubicBezTo>
                          <a:pt x="148913" y="526847"/>
                          <a:pt x="148332" y="518887"/>
                          <a:pt x="142902" y="517077"/>
                        </a:cubicBezTo>
                        <a:lnTo>
                          <a:pt x="121471" y="509934"/>
                        </a:lnTo>
                        <a:cubicBezTo>
                          <a:pt x="119090" y="509140"/>
                          <a:pt x="116416" y="508944"/>
                          <a:pt x="114327" y="507552"/>
                        </a:cubicBezTo>
                        <a:lnTo>
                          <a:pt x="107183" y="502790"/>
                        </a:lnTo>
                        <a:cubicBezTo>
                          <a:pt x="105596" y="500409"/>
                          <a:pt x="104575" y="497531"/>
                          <a:pt x="102421" y="495646"/>
                        </a:cubicBezTo>
                        <a:cubicBezTo>
                          <a:pt x="98113" y="491877"/>
                          <a:pt x="88133" y="486121"/>
                          <a:pt x="88133" y="486121"/>
                        </a:cubicBezTo>
                        <a:cubicBezTo>
                          <a:pt x="80989" y="486915"/>
                          <a:pt x="73675" y="486759"/>
                          <a:pt x="66702" y="488502"/>
                        </a:cubicBezTo>
                        <a:cubicBezTo>
                          <a:pt x="58765" y="490486"/>
                          <a:pt x="53207" y="502790"/>
                          <a:pt x="50033" y="507552"/>
                        </a:cubicBezTo>
                        <a:cubicBezTo>
                          <a:pt x="36391" y="528015"/>
                          <a:pt x="52744" y="502130"/>
                          <a:pt x="42889" y="521840"/>
                        </a:cubicBezTo>
                        <a:cubicBezTo>
                          <a:pt x="41609" y="524400"/>
                          <a:pt x="39714" y="526603"/>
                          <a:pt x="38127" y="528984"/>
                        </a:cubicBezTo>
                        <a:cubicBezTo>
                          <a:pt x="38921" y="534540"/>
                          <a:pt x="38424" y="540441"/>
                          <a:pt x="40508" y="545652"/>
                        </a:cubicBezTo>
                        <a:cubicBezTo>
                          <a:pt x="41759" y="548779"/>
                          <a:pt x="45496" y="550209"/>
                          <a:pt x="47652" y="552796"/>
                        </a:cubicBezTo>
                        <a:cubicBezTo>
                          <a:pt x="49484" y="554995"/>
                          <a:pt x="50827" y="557559"/>
                          <a:pt x="52414" y="559940"/>
                        </a:cubicBezTo>
                        <a:cubicBezTo>
                          <a:pt x="50560" y="561795"/>
                          <a:pt x="41859" y="571431"/>
                          <a:pt x="38127" y="571846"/>
                        </a:cubicBezTo>
                        <a:cubicBezTo>
                          <a:pt x="33328" y="572379"/>
                          <a:pt x="28602" y="570259"/>
                          <a:pt x="23839" y="569465"/>
                        </a:cubicBezTo>
                        <a:cubicBezTo>
                          <a:pt x="6837" y="563797"/>
                          <a:pt x="13729" y="561917"/>
                          <a:pt x="2408" y="569465"/>
                        </a:cubicBezTo>
                        <a:cubicBezTo>
                          <a:pt x="1614" y="571846"/>
                          <a:pt x="-250" y="574114"/>
                          <a:pt x="27" y="576609"/>
                        </a:cubicBezTo>
                        <a:cubicBezTo>
                          <a:pt x="1780" y="592390"/>
                          <a:pt x="3972" y="588487"/>
                          <a:pt x="11933" y="598040"/>
                        </a:cubicBezTo>
                        <a:cubicBezTo>
                          <a:pt x="13765" y="600239"/>
                          <a:pt x="14672" y="603160"/>
                          <a:pt x="16696" y="605184"/>
                        </a:cubicBezTo>
                        <a:cubicBezTo>
                          <a:pt x="18719" y="607207"/>
                          <a:pt x="21700" y="608045"/>
                          <a:pt x="23839" y="609946"/>
                        </a:cubicBezTo>
                        <a:cubicBezTo>
                          <a:pt x="28873" y="614421"/>
                          <a:pt x="32523" y="620498"/>
                          <a:pt x="38127" y="624234"/>
                        </a:cubicBezTo>
                        <a:cubicBezTo>
                          <a:pt x="40508" y="625821"/>
                          <a:pt x="43072" y="627164"/>
                          <a:pt x="45271" y="628996"/>
                        </a:cubicBezTo>
                        <a:cubicBezTo>
                          <a:pt x="57163" y="638906"/>
                          <a:pt x="47002" y="634336"/>
                          <a:pt x="59558" y="638521"/>
                        </a:cubicBezTo>
                        <a:cubicBezTo>
                          <a:pt x="70671" y="637727"/>
                          <a:pt x="82131" y="639011"/>
                          <a:pt x="92896" y="636140"/>
                        </a:cubicBezTo>
                        <a:cubicBezTo>
                          <a:pt x="95321" y="635493"/>
                          <a:pt x="95027" y="631494"/>
                          <a:pt x="95277" y="628996"/>
                        </a:cubicBezTo>
                        <a:cubicBezTo>
                          <a:pt x="95361" y="628158"/>
                          <a:pt x="90682" y="590763"/>
                          <a:pt x="102421" y="581371"/>
                        </a:cubicBezTo>
                        <a:cubicBezTo>
                          <a:pt x="104381" y="579803"/>
                          <a:pt x="107183" y="579784"/>
                          <a:pt x="109564" y="578990"/>
                        </a:cubicBezTo>
                        <a:cubicBezTo>
                          <a:pt x="111152" y="581371"/>
                          <a:pt x="114208" y="583274"/>
                          <a:pt x="114327" y="586134"/>
                        </a:cubicBezTo>
                        <a:cubicBezTo>
                          <a:pt x="114781" y="597020"/>
                          <a:pt x="108316" y="632393"/>
                          <a:pt x="114327" y="650427"/>
                        </a:cubicBezTo>
                        <a:cubicBezTo>
                          <a:pt x="115969" y="655354"/>
                          <a:pt x="121415" y="660582"/>
                          <a:pt x="126233" y="662334"/>
                        </a:cubicBezTo>
                        <a:cubicBezTo>
                          <a:pt x="132384" y="664571"/>
                          <a:pt x="139074" y="665026"/>
                          <a:pt x="145283" y="667096"/>
                        </a:cubicBezTo>
                        <a:lnTo>
                          <a:pt x="159571" y="671859"/>
                        </a:lnTo>
                        <a:cubicBezTo>
                          <a:pt x="161158" y="674240"/>
                          <a:pt x="162098" y="677214"/>
                          <a:pt x="164333" y="679002"/>
                        </a:cubicBezTo>
                        <a:cubicBezTo>
                          <a:pt x="166293" y="680570"/>
                          <a:pt x="169232" y="680261"/>
                          <a:pt x="171477" y="681384"/>
                        </a:cubicBezTo>
                        <a:cubicBezTo>
                          <a:pt x="195384" y="693338"/>
                          <a:pt x="158932" y="678388"/>
                          <a:pt x="188146" y="690909"/>
                        </a:cubicBezTo>
                        <a:cubicBezTo>
                          <a:pt x="196989" y="694699"/>
                          <a:pt x="194358" y="691323"/>
                          <a:pt x="202433" y="698052"/>
                        </a:cubicBezTo>
                        <a:cubicBezTo>
                          <a:pt x="216397" y="709688"/>
                          <a:pt x="203633" y="700296"/>
                          <a:pt x="214339" y="712340"/>
                        </a:cubicBezTo>
                        <a:cubicBezTo>
                          <a:pt x="218814" y="717374"/>
                          <a:pt x="223023" y="722891"/>
                          <a:pt x="228627" y="726627"/>
                        </a:cubicBezTo>
                        <a:cubicBezTo>
                          <a:pt x="231008" y="728215"/>
                          <a:pt x="233632" y="729489"/>
                          <a:pt x="235771" y="731390"/>
                        </a:cubicBezTo>
                        <a:cubicBezTo>
                          <a:pt x="240805" y="735864"/>
                          <a:pt x="245296" y="740915"/>
                          <a:pt x="250058" y="745677"/>
                        </a:cubicBezTo>
                        <a:cubicBezTo>
                          <a:pt x="252439" y="748058"/>
                          <a:pt x="255334" y="750019"/>
                          <a:pt x="257202" y="752821"/>
                        </a:cubicBezTo>
                        <a:cubicBezTo>
                          <a:pt x="260716" y="758093"/>
                          <a:pt x="263607" y="763442"/>
                          <a:pt x="269108" y="767109"/>
                        </a:cubicBezTo>
                        <a:cubicBezTo>
                          <a:pt x="271197" y="768501"/>
                          <a:pt x="273871" y="768696"/>
                          <a:pt x="276252" y="769490"/>
                        </a:cubicBezTo>
                        <a:cubicBezTo>
                          <a:pt x="299877" y="767521"/>
                          <a:pt x="306082" y="765261"/>
                          <a:pt x="328639" y="769490"/>
                        </a:cubicBezTo>
                        <a:cubicBezTo>
                          <a:pt x="333573" y="770415"/>
                          <a:pt x="338164" y="772664"/>
                          <a:pt x="342927" y="774252"/>
                        </a:cubicBezTo>
                        <a:cubicBezTo>
                          <a:pt x="345308" y="775046"/>
                          <a:pt x="347982" y="775242"/>
                          <a:pt x="350071" y="776634"/>
                        </a:cubicBezTo>
                        <a:cubicBezTo>
                          <a:pt x="354833" y="779809"/>
                          <a:pt x="358928" y="784349"/>
                          <a:pt x="364358" y="786159"/>
                        </a:cubicBezTo>
                        <a:cubicBezTo>
                          <a:pt x="374607" y="789575"/>
                          <a:pt x="369067" y="787931"/>
                          <a:pt x="381027" y="790921"/>
                        </a:cubicBezTo>
                        <a:cubicBezTo>
                          <a:pt x="383408" y="792509"/>
                          <a:pt x="385556" y="794522"/>
                          <a:pt x="388171" y="795684"/>
                        </a:cubicBezTo>
                        <a:cubicBezTo>
                          <a:pt x="402240" y="801937"/>
                          <a:pt x="407544" y="801011"/>
                          <a:pt x="423889" y="802827"/>
                        </a:cubicBezTo>
                        <a:cubicBezTo>
                          <a:pt x="429307" y="804634"/>
                          <a:pt x="434704" y="808986"/>
                          <a:pt x="435796" y="798065"/>
                        </a:cubicBezTo>
                        <a:cubicBezTo>
                          <a:pt x="436354" y="792480"/>
                          <a:pt x="434676" y="786865"/>
                          <a:pt x="433414" y="781396"/>
                        </a:cubicBezTo>
                        <a:cubicBezTo>
                          <a:pt x="432285" y="776505"/>
                          <a:pt x="428652" y="767109"/>
                          <a:pt x="428652" y="767109"/>
                        </a:cubicBezTo>
                        <a:cubicBezTo>
                          <a:pt x="429446" y="764728"/>
                          <a:pt x="429258" y="761740"/>
                          <a:pt x="431033" y="759965"/>
                        </a:cubicBezTo>
                        <a:cubicBezTo>
                          <a:pt x="433543" y="757455"/>
                          <a:pt x="437476" y="756963"/>
                          <a:pt x="440558" y="755202"/>
                        </a:cubicBezTo>
                        <a:cubicBezTo>
                          <a:pt x="443043" y="753782"/>
                          <a:pt x="445087" y="751602"/>
                          <a:pt x="447702" y="750440"/>
                        </a:cubicBezTo>
                        <a:cubicBezTo>
                          <a:pt x="452289" y="748401"/>
                          <a:pt x="461989" y="745677"/>
                          <a:pt x="461989" y="745677"/>
                        </a:cubicBezTo>
                        <a:cubicBezTo>
                          <a:pt x="465164" y="746471"/>
                          <a:pt x="468958" y="746015"/>
                          <a:pt x="471514" y="748059"/>
                        </a:cubicBezTo>
                        <a:cubicBezTo>
                          <a:pt x="473474" y="749627"/>
                          <a:pt x="472773" y="752957"/>
                          <a:pt x="473896" y="755202"/>
                        </a:cubicBezTo>
                        <a:cubicBezTo>
                          <a:pt x="483123" y="773656"/>
                          <a:pt x="475058" y="751543"/>
                          <a:pt x="481039" y="769490"/>
                        </a:cubicBezTo>
                        <a:cubicBezTo>
                          <a:pt x="475678" y="801658"/>
                          <a:pt x="482823" y="770834"/>
                          <a:pt x="473896" y="790921"/>
                        </a:cubicBezTo>
                        <a:cubicBezTo>
                          <a:pt x="471857" y="795509"/>
                          <a:pt x="469133" y="805209"/>
                          <a:pt x="469133" y="805209"/>
                        </a:cubicBezTo>
                        <a:cubicBezTo>
                          <a:pt x="470058" y="807984"/>
                          <a:pt x="472814" y="818342"/>
                          <a:pt x="476277" y="819496"/>
                        </a:cubicBezTo>
                        <a:cubicBezTo>
                          <a:pt x="477772" y="819994"/>
                          <a:pt x="490724" y="815475"/>
                          <a:pt x="492946" y="814734"/>
                        </a:cubicBezTo>
                        <a:cubicBezTo>
                          <a:pt x="495327" y="813146"/>
                          <a:pt x="498301" y="812206"/>
                          <a:pt x="500089" y="809971"/>
                        </a:cubicBezTo>
                        <a:cubicBezTo>
                          <a:pt x="501657" y="808011"/>
                          <a:pt x="500036" y="803436"/>
                          <a:pt x="502471" y="802827"/>
                        </a:cubicBezTo>
                        <a:cubicBezTo>
                          <a:pt x="505247" y="802133"/>
                          <a:pt x="507054" y="806310"/>
                          <a:pt x="509614" y="807590"/>
                        </a:cubicBezTo>
                        <a:cubicBezTo>
                          <a:pt x="511859" y="808713"/>
                          <a:pt x="514277" y="809589"/>
                          <a:pt x="516758" y="809971"/>
                        </a:cubicBezTo>
                        <a:cubicBezTo>
                          <a:pt x="524643" y="811184"/>
                          <a:pt x="532633" y="811558"/>
                          <a:pt x="540571" y="812352"/>
                        </a:cubicBezTo>
                        <a:cubicBezTo>
                          <a:pt x="546867" y="813927"/>
                          <a:pt x="558540" y="817115"/>
                          <a:pt x="564383" y="817115"/>
                        </a:cubicBezTo>
                        <a:cubicBezTo>
                          <a:pt x="581864" y="817115"/>
                          <a:pt x="599308" y="815528"/>
                          <a:pt x="616771" y="814734"/>
                        </a:cubicBezTo>
                        <a:cubicBezTo>
                          <a:pt x="619152" y="813146"/>
                          <a:pt x="621890" y="811995"/>
                          <a:pt x="623914" y="809971"/>
                        </a:cubicBezTo>
                        <a:cubicBezTo>
                          <a:pt x="631534" y="802350"/>
                          <a:pt x="625820" y="798541"/>
                          <a:pt x="633439" y="809971"/>
                        </a:cubicBezTo>
                        <a:cubicBezTo>
                          <a:pt x="633594" y="810590"/>
                          <a:pt x="636961" y="825089"/>
                          <a:pt x="638202" y="826640"/>
                        </a:cubicBezTo>
                        <a:cubicBezTo>
                          <a:pt x="639990" y="828875"/>
                          <a:pt x="642965" y="829815"/>
                          <a:pt x="645346" y="831402"/>
                        </a:cubicBezTo>
                        <a:cubicBezTo>
                          <a:pt x="647005" y="833890"/>
                          <a:pt x="653146" y="841746"/>
                          <a:pt x="652489" y="845690"/>
                        </a:cubicBezTo>
                        <a:cubicBezTo>
                          <a:pt x="652019" y="848513"/>
                          <a:pt x="649007" y="850274"/>
                          <a:pt x="647727" y="852834"/>
                        </a:cubicBezTo>
                        <a:cubicBezTo>
                          <a:pt x="640836" y="866617"/>
                          <a:pt x="651743" y="853580"/>
                          <a:pt x="638202" y="867121"/>
                        </a:cubicBezTo>
                        <a:cubicBezTo>
                          <a:pt x="639789" y="881409"/>
                          <a:pt x="640931" y="895753"/>
                          <a:pt x="642964" y="909984"/>
                        </a:cubicBezTo>
                        <a:cubicBezTo>
                          <a:pt x="643319" y="912469"/>
                          <a:pt x="644223" y="914882"/>
                          <a:pt x="645346" y="917127"/>
                        </a:cubicBezTo>
                        <a:cubicBezTo>
                          <a:pt x="646626" y="919687"/>
                          <a:pt x="648828" y="921711"/>
                          <a:pt x="650108" y="924271"/>
                        </a:cubicBezTo>
                        <a:cubicBezTo>
                          <a:pt x="651230" y="926516"/>
                          <a:pt x="650714" y="929640"/>
                          <a:pt x="652489" y="931415"/>
                        </a:cubicBezTo>
                        <a:cubicBezTo>
                          <a:pt x="660677" y="939603"/>
                          <a:pt x="664937" y="940327"/>
                          <a:pt x="673921" y="943321"/>
                        </a:cubicBezTo>
                        <a:cubicBezTo>
                          <a:pt x="695361" y="957617"/>
                          <a:pt x="663797" y="938307"/>
                          <a:pt x="721546" y="950465"/>
                        </a:cubicBezTo>
                        <a:cubicBezTo>
                          <a:pt x="724346" y="951055"/>
                          <a:pt x="724284" y="955585"/>
                          <a:pt x="726308" y="957609"/>
                        </a:cubicBezTo>
                        <a:cubicBezTo>
                          <a:pt x="728332" y="959633"/>
                          <a:pt x="730837" y="961209"/>
                          <a:pt x="733452" y="962371"/>
                        </a:cubicBezTo>
                        <a:cubicBezTo>
                          <a:pt x="738039" y="964410"/>
                          <a:pt x="742977" y="965546"/>
                          <a:pt x="747739" y="967134"/>
                        </a:cubicBezTo>
                        <a:cubicBezTo>
                          <a:pt x="750120" y="967928"/>
                          <a:pt x="752638" y="968393"/>
                          <a:pt x="754883" y="969515"/>
                        </a:cubicBezTo>
                        <a:lnTo>
                          <a:pt x="764408" y="974277"/>
                        </a:lnTo>
                        <a:cubicBezTo>
                          <a:pt x="765996" y="976658"/>
                          <a:pt x="767147" y="979397"/>
                          <a:pt x="769171" y="981421"/>
                        </a:cubicBezTo>
                        <a:cubicBezTo>
                          <a:pt x="771195" y="983445"/>
                          <a:pt x="775152" y="983569"/>
                          <a:pt x="776314" y="986184"/>
                        </a:cubicBezTo>
                        <a:cubicBezTo>
                          <a:pt x="778593" y="991313"/>
                          <a:pt x="777773" y="997316"/>
                          <a:pt x="778696" y="1002852"/>
                        </a:cubicBezTo>
                        <a:cubicBezTo>
                          <a:pt x="779361" y="1006844"/>
                          <a:pt x="779656" y="1010969"/>
                          <a:pt x="781077" y="1014759"/>
                        </a:cubicBezTo>
                        <a:cubicBezTo>
                          <a:pt x="782082" y="1017438"/>
                          <a:pt x="784677" y="1019287"/>
                          <a:pt x="785839" y="1021902"/>
                        </a:cubicBezTo>
                        <a:cubicBezTo>
                          <a:pt x="787878" y="1026490"/>
                          <a:pt x="789014" y="1031427"/>
                          <a:pt x="790602" y="1036190"/>
                        </a:cubicBezTo>
                        <a:cubicBezTo>
                          <a:pt x="791396" y="1038571"/>
                          <a:pt x="791590" y="1041246"/>
                          <a:pt x="792983" y="1043334"/>
                        </a:cubicBezTo>
                        <a:lnTo>
                          <a:pt x="797746" y="1050477"/>
                        </a:lnTo>
                        <a:cubicBezTo>
                          <a:pt x="803413" y="1067480"/>
                          <a:pt x="798331" y="1061981"/>
                          <a:pt x="809652" y="1069527"/>
                        </a:cubicBezTo>
                        <a:cubicBezTo>
                          <a:pt x="822345" y="1088569"/>
                          <a:pt x="805689" y="1065566"/>
                          <a:pt x="821558" y="1081434"/>
                        </a:cubicBezTo>
                        <a:cubicBezTo>
                          <a:pt x="823582" y="1083458"/>
                          <a:pt x="824167" y="1086693"/>
                          <a:pt x="826321" y="1088577"/>
                        </a:cubicBezTo>
                        <a:cubicBezTo>
                          <a:pt x="836339" y="1097343"/>
                          <a:pt x="841138" y="1098314"/>
                          <a:pt x="852514" y="1102865"/>
                        </a:cubicBezTo>
                        <a:cubicBezTo>
                          <a:pt x="853308" y="1105246"/>
                          <a:pt x="854287" y="1107574"/>
                          <a:pt x="854896" y="1110009"/>
                        </a:cubicBezTo>
                        <a:cubicBezTo>
                          <a:pt x="856254" y="1115440"/>
                          <a:pt x="856937" y="1123618"/>
                          <a:pt x="859658" y="1129059"/>
                        </a:cubicBezTo>
                        <a:cubicBezTo>
                          <a:pt x="860938" y="1131619"/>
                          <a:pt x="862833" y="1133821"/>
                          <a:pt x="864421" y="1136202"/>
                        </a:cubicBezTo>
                        <a:cubicBezTo>
                          <a:pt x="865215" y="1138583"/>
                          <a:pt x="865583" y="1141152"/>
                          <a:pt x="866802" y="1143346"/>
                        </a:cubicBezTo>
                        <a:cubicBezTo>
                          <a:pt x="869582" y="1148350"/>
                          <a:pt x="876327" y="1157634"/>
                          <a:pt x="876327" y="1157634"/>
                        </a:cubicBezTo>
                        <a:cubicBezTo>
                          <a:pt x="880296" y="1169540"/>
                          <a:pt x="876327" y="1163983"/>
                          <a:pt x="892996" y="1169540"/>
                        </a:cubicBezTo>
                        <a:lnTo>
                          <a:pt x="900139" y="1171921"/>
                        </a:lnTo>
                        <a:lnTo>
                          <a:pt x="907283" y="1174302"/>
                        </a:lnTo>
                        <a:cubicBezTo>
                          <a:pt x="912046" y="1173508"/>
                          <a:pt x="917252" y="1174080"/>
                          <a:pt x="921571" y="1171921"/>
                        </a:cubicBezTo>
                        <a:cubicBezTo>
                          <a:pt x="928261" y="1168576"/>
                          <a:pt x="924958" y="1162329"/>
                          <a:pt x="928714" y="1157634"/>
                        </a:cubicBezTo>
                        <a:cubicBezTo>
                          <a:pt x="930502" y="1155399"/>
                          <a:pt x="933477" y="1154459"/>
                          <a:pt x="935858" y="1152871"/>
                        </a:cubicBezTo>
                        <a:cubicBezTo>
                          <a:pt x="944755" y="1139526"/>
                          <a:pt x="941669" y="1139639"/>
                          <a:pt x="969196" y="1148109"/>
                        </a:cubicBezTo>
                        <a:cubicBezTo>
                          <a:pt x="971595" y="1148847"/>
                          <a:pt x="970185" y="1153164"/>
                          <a:pt x="971577" y="1155252"/>
                        </a:cubicBezTo>
                        <a:cubicBezTo>
                          <a:pt x="973445" y="1158054"/>
                          <a:pt x="976653" y="1159738"/>
                          <a:pt x="978721" y="1162396"/>
                        </a:cubicBezTo>
                        <a:cubicBezTo>
                          <a:pt x="982235" y="1166914"/>
                          <a:pt x="983483" y="1173509"/>
                          <a:pt x="988246" y="1176684"/>
                        </a:cubicBezTo>
                        <a:cubicBezTo>
                          <a:pt x="1005985" y="1188510"/>
                          <a:pt x="984193" y="1173307"/>
                          <a:pt x="1002533" y="1188590"/>
                        </a:cubicBezTo>
                        <a:cubicBezTo>
                          <a:pt x="1004732" y="1190422"/>
                          <a:pt x="1007296" y="1191765"/>
                          <a:pt x="1009677" y="1193352"/>
                        </a:cubicBezTo>
                        <a:cubicBezTo>
                          <a:pt x="1017614" y="1205259"/>
                          <a:pt x="1012057" y="1198908"/>
                          <a:pt x="1028727" y="1210021"/>
                        </a:cubicBezTo>
                        <a:lnTo>
                          <a:pt x="1035871" y="1214784"/>
                        </a:lnTo>
                        <a:cubicBezTo>
                          <a:pt x="1036665" y="1217165"/>
                          <a:pt x="1036324" y="1220320"/>
                          <a:pt x="1038252" y="1221927"/>
                        </a:cubicBezTo>
                        <a:cubicBezTo>
                          <a:pt x="1041536" y="1224663"/>
                          <a:pt x="1045910" y="1226218"/>
                          <a:pt x="1050158" y="1226690"/>
                        </a:cubicBezTo>
                        <a:cubicBezTo>
                          <a:pt x="1052403" y="1226940"/>
                          <a:pt x="1064030" y="1222860"/>
                          <a:pt x="1066827" y="1221927"/>
                        </a:cubicBezTo>
                        <a:cubicBezTo>
                          <a:pt x="1071589" y="1222721"/>
                          <a:pt x="1077481" y="1221130"/>
                          <a:pt x="1081114" y="1224309"/>
                        </a:cubicBezTo>
                        <a:cubicBezTo>
                          <a:pt x="1084892" y="1227615"/>
                          <a:pt x="1084289" y="1233834"/>
                          <a:pt x="1085877" y="1238596"/>
                        </a:cubicBezTo>
                        <a:cubicBezTo>
                          <a:pt x="1089164" y="1248457"/>
                          <a:pt x="1086864" y="1243649"/>
                          <a:pt x="1093021" y="1252884"/>
                        </a:cubicBezTo>
                        <a:cubicBezTo>
                          <a:pt x="1092091" y="1257532"/>
                          <a:pt x="1088896" y="1276058"/>
                          <a:pt x="1085877" y="1279077"/>
                        </a:cubicBezTo>
                        <a:cubicBezTo>
                          <a:pt x="1083496" y="1281458"/>
                          <a:pt x="1080801" y="1283563"/>
                          <a:pt x="1078733" y="1286221"/>
                        </a:cubicBezTo>
                        <a:cubicBezTo>
                          <a:pt x="1075219" y="1290739"/>
                          <a:pt x="1074874" y="1299700"/>
                          <a:pt x="1069208" y="1300509"/>
                        </a:cubicBezTo>
                        <a:lnTo>
                          <a:pt x="1052539" y="1302890"/>
                        </a:lnTo>
                        <a:cubicBezTo>
                          <a:pt x="1050158" y="1305271"/>
                          <a:pt x="1047264" y="1307232"/>
                          <a:pt x="1045396" y="1310034"/>
                        </a:cubicBezTo>
                        <a:cubicBezTo>
                          <a:pt x="1044004" y="1312122"/>
                          <a:pt x="1043704" y="1314764"/>
                          <a:pt x="1043014" y="1317177"/>
                        </a:cubicBezTo>
                        <a:cubicBezTo>
                          <a:pt x="1042115" y="1320324"/>
                          <a:pt x="1042677" y="1324146"/>
                          <a:pt x="1040633" y="1326702"/>
                        </a:cubicBezTo>
                        <a:cubicBezTo>
                          <a:pt x="1039065" y="1328662"/>
                          <a:pt x="1035796" y="1328095"/>
                          <a:pt x="1033489" y="1329084"/>
                        </a:cubicBezTo>
                        <a:cubicBezTo>
                          <a:pt x="1030226" y="1330482"/>
                          <a:pt x="1027139" y="1332259"/>
                          <a:pt x="1023964" y="1333846"/>
                        </a:cubicBezTo>
                        <a:cubicBezTo>
                          <a:pt x="1022377" y="1338609"/>
                          <a:pt x="1020419" y="1343264"/>
                          <a:pt x="1019202" y="1348134"/>
                        </a:cubicBezTo>
                        <a:cubicBezTo>
                          <a:pt x="1016212" y="1360094"/>
                          <a:pt x="1017856" y="1354554"/>
                          <a:pt x="1014439" y="1364802"/>
                        </a:cubicBezTo>
                        <a:cubicBezTo>
                          <a:pt x="1015233" y="1367977"/>
                          <a:pt x="1015922" y="1371180"/>
                          <a:pt x="1016821" y="1374327"/>
                        </a:cubicBezTo>
                        <a:cubicBezTo>
                          <a:pt x="1017511" y="1376741"/>
                          <a:pt x="1018753" y="1379001"/>
                          <a:pt x="1019202" y="1381471"/>
                        </a:cubicBezTo>
                        <a:cubicBezTo>
                          <a:pt x="1021780" y="1395651"/>
                          <a:pt x="1021583" y="1408519"/>
                          <a:pt x="1021583" y="1395759"/>
                        </a:cubicBezTo>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dirty="0">
                        <a:effectLst/>
                        <a:ea typeface="Times New Roman"/>
                        <a:cs typeface="Times New Roman"/>
                      </a:rPr>
                      <a:t> </a:t>
                    </a:r>
                    <a:endParaRPr lang="ru-RU" sz="1200" dirty="0">
                      <a:effectLst/>
                      <a:ea typeface="MS Mincho"/>
                      <a:cs typeface="Times New Roman"/>
                    </a:endParaRPr>
                  </a:p>
                </p:txBody>
              </p:sp>
              <p:sp>
                <p:nvSpPr>
                  <p:cNvPr id="200" name="Полилиния 199"/>
                  <p:cNvSpPr/>
                  <p:nvPr/>
                </p:nvSpPr>
                <p:spPr>
                  <a:xfrm>
                    <a:off x="1780909" y="255445"/>
                    <a:ext cx="719537" cy="1128974"/>
                  </a:xfrm>
                  <a:custGeom>
                    <a:avLst/>
                    <a:gdLst>
                      <a:gd name="connsiteX0" fmla="*/ 21831 w 719537"/>
                      <a:gd name="connsiteY0" fmla="*/ 1128974 h 1128974"/>
                      <a:gd name="connsiteX1" fmla="*/ 28975 w 719537"/>
                      <a:gd name="connsiteY1" fmla="*/ 1117068 h 1128974"/>
                      <a:gd name="connsiteX2" fmla="*/ 31356 w 719537"/>
                      <a:gd name="connsiteY2" fmla="*/ 1109924 h 1128974"/>
                      <a:gd name="connsiteX3" fmla="*/ 24212 w 719537"/>
                      <a:gd name="connsiteY3" fmla="*/ 1102780 h 1128974"/>
                      <a:gd name="connsiteX4" fmla="*/ 9925 w 719537"/>
                      <a:gd name="connsiteY4" fmla="*/ 1098018 h 1128974"/>
                      <a:gd name="connsiteX5" fmla="*/ 400 w 719537"/>
                      <a:gd name="connsiteY5" fmla="*/ 1086112 h 1128974"/>
                      <a:gd name="connsiteX6" fmla="*/ 7543 w 719537"/>
                      <a:gd name="connsiteY6" fmla="*/ 1081349 h 1128974"/>
                      <a:gd name="connsiteX7" fmla="*/ 12306 w 719537"/>
                      <a:gd name="connsiteY7" fmla="*/ 1074205 h 1128974"/>
                      <a:gd name="connsiteX8" fmla="*/ 40881 w 719537"/>
                      <a:gd name="connsiteY8" fmla="*/ 1074205 h 1128974"/>
                      <a:gd name="connsiteX9" fmla="*/ 52787 w 719537"/>
                      <a:gd name="connsiteY9" fmla="*/ 1086112 h 1128974"/>
                      <a:gd name="connsiteX10" fmla="*/ 59931 w 719537"/>
                      <a:gd name="connsiteY10" fmla="*/ 1090874 h 1128974"/>
                      <a:gd name="connsiteX11" fmla="*/ 64693 w 719537"/>
                      <a:gd name="connsiteY11" fmla="*/ 1083730 h 1128974"/>
                      <a:gd name="connsiteX12" fmla="*/ 57550 w 719537"/>
                      <a:gd name="connsiteY12" fmla="*/ 1067062 h 1128974"/>
                      <a:gd name="connsiteX13" fmla="*/ 50406 w 719537"/>
                      <a:gd name="connsiteY13" fmla="*/ 1062299 h 1128974"/>
                      <a:gd name="connsiteX14" fmla="*/ 48025 w 719537"/>
                      <a:gd name="connsiteY14" fmla="*/ 1055155 h 1128974"/>
                      <a:gd name="connsiteX15" fmla="*/ 45643 w 719537"/>
                      <a:gd name="connsiteY15" fmla="*/ 1040868 h 1128974"/>
                      <a:gd name="connsiteX16" fmla="*/ 52787 w 719537"/>
                      <a:gd name="connsiteY16" fmla="*/ 1036105 h 1128974"/>
                      <a:gd name="connsiteX17" fmla="*/ 69456 w 719537"/>
                      <a:gd name="connsiteY17" fmla="*/ 1040868 h 1128974"/>
                      <a:gd name="connsiteX18" fmla="*/ 76600 w 719537"/>
                      <a:gd name="connsiteY18" fmla="*/ 1045630 h 1128974"/>
                      <a:gd name="connsiteX19" fmla="*/ 90887 w 719537"/>
                      <a:gd name="connsiteY19" fmla="*/ 1052774 h 1128974"/>
                      <a:gd name="connsiteX20" fmla="*/ 102793 w 719537"/>
                      <a:gd name="connsiteY20" fmla="*/ 1050393 h 1128974"/>
                      <a:gd name="connsiteX21" fmla="*/ 112318 w 719537"/>
                      <a:gd name="connsiteY21" fmla="*/ 1024199 h 1128974"/>
                      <a:gd name="connsiteX22" fmla="*/ 109937 w 719537"/>
                      <a:gd name="connsiteY22" fmla="*/ 1014674 h 1128974"/>
                      <a:gd name="connsiteX23" fmla="*/ 107556 w 719537"/>
                      <a:gd name="connsiteY23" fmla="*/ 1007530 h 1128974"/>
                      <a:gd name="connsiteX24" fmla="*/ 109937 w 719537"/>
                      <a:gd name="connsiteY24" fmla="*/ 988480 h 1128974"/>
                      <a:gd name="connsiteX25" fmla="*/ 114700 w 719537"/>
                      <a:gd name="connsiteY25" fmla="*/ 981337 h 1128974"/>
                      <a:gd name="connsiteX26" fmla="*/ 121843 w 719537"/>
                      <a:gd name="connsiteY26" fmla="*/ 967049 h 1128974"/>
                      <a:gd name="connsiteX27" fmla="*/ 138512 w 719537"/>
                      <a:gd name="connsiteY27" fmla="*/ 964668 h 1128974"/>
                      <a:gd name="connsiteX28" fmla="*/ 145656 w 719537"/>
                      <a:gd name="connsiteY28" fmla="*/ 959905 h 1128974"/>
                      <a:gd name="connsiteX29" fmla="*/ 148037 w 719537"/>
                      <a:gd name="connsiteY29" fmla="*/ 952762 h 1128974"/>
                      <a:gd name="connsiteX30" fmla="*/ 152800 w 719537"/>
                      <a:gd name="connsiteY30" fmla="*/ 945618 h 1128974"/>
                      <a:gd name="connsiteX31" fmla="*/ 148037 w 719537"/>
                      <a:gd name="connsiteY31" fmla="*/ 921805 h 1128974"/>
                      <a:gd name="connsiteX32" fmla="*/ 145656 w 719537"/>
                      <a:gd name="connsiteY32" fmla="*/ 914662 h 1128974"/>
                      <a:gd name="connsiteX33" fmla="*/ 140893 w 719537"/>
                      <a:gd name="connsiteY33" fmla="*/ 907518 h 1128974"/>
                      <a:gd name="connsiteX34" fmla="*/ 143275 w 719537"/>
                      <a:gd name="connsiteY34" fmla="*/ 881324 h 1128974"/>
                      <a:gd name="connsiteX35" fmla="*/ 150418 w 719537"/>
                      <a:gd name="connsiteY35" fmla="*/ 876562 h 1128974"/>
                      <a:gd name="connsiteX36" fmla="*/ 157562 w 719537"/>
                      <a:gd name="connsiteY36" fmla="*/ 869418 h 1128974"/>
                      <a:gd name="connsiteX37" fmla="*/ 178993 w 719537"/>
                      <a:gd name="connsiteY37" fmla="*/ 857512 h 1128974"/>
                      <a:gd name="connsiteX38" fmla="*/ 195662 w 719537"/>
                      <a:gd name="connsiteY38" fmla="*/ 850368 h 1128974"/>
                      <a:gd name="connsiteX39" fmla="*/ 219475 w 719537"/>
                      <a:gd name="connsiteY39" fmla="*/ 847987 h 1128974"/>
                      <a:gd name="connsiteX40" fmla="*/ 238525 w 719537"/>
                      <a:gd name="connsiteY40" fmla="*/ 843224 h 1128974"/>
                      <a:gd name="connsiteX41" fmla="*/ 259956 w 719537"/>
                      <a:gd name="connsiteY41" fmla="*/ 826555 h 1128974"/>
                      <a:gd name="connsiteX42" fmla="*/ 295675 w 719537"/>
                      <a:gd name="connsiteY42" fmla="*/ 819412 h 1128974"/>
                      <a:gd name="connsiteX43" fmla="*/ 309962 w 719537"/>
                      <a:gd name="connsiteY43" fmla="*/ 812268 h 1128974"/>
                      <a:gd name="connsiteX44" fmla="*/ 324250 w 719537"/>
                      <a:gd name="connsiteY44" fmla="*/ 807505 h 1128974"/>
                      <a:gd name="connsiteX45" fmla="*/ 331393 w 719537"/>
                      <a:gd name="connsiteY45" fmla="*/ 805124 h 1128974"/>
                      <a:gd name="connsiteX46" fmla="*/ 345681 w 719537"/>
                      <a:gd name="connsiteY46" fmla="*/ 797980 h 1128974"/>
                      <a:gd name="connsiteX47" fmla="*/ 352825 w 719537"/>
                      <a:gd name="connsiteY47" fmla="*/ 793218 h 1128974"/>
                      <a:gd name="connsiteX48" fmla="*/ 357587 w 719537"/>
                      <a:gd name="connsiteY48" fmla="*/ 786074 h 1128974"/>
                      <a:gd name="connsiteX49" fmla="*/ 383781 w 719537"/>
                      <a:gd name="connsiteY49" fmla="*/ 776549 h 1128974"/>
                      <a:gd name="connsiteX50" fmla="*/ 398068 w 719537"/>
                      <a:gd name="connsiteY50" fmla="*/ 771787 h 1128974"/>
                      <a:gd name="connsiteX51" fmla="*/ 405212 w 719537"/>
                      <a:gd name="connsiteY51" fmla="*/ 769405 h 1128974"/>
                      <a:gd name="connsiteX52" fmla="*/ 412356 w 719537"/>
                      <a:gd name="connsiteY52" fmla="*/ 762262 h 1128974"/>
                      <a:gd name="connsiteX53" fmla="*/ 426643 w 719537"/>
                      <a:gd name="connsiteY53" fmla="*/ 752737 h 1128974"/>
                      <a:gd name="connsiteX54" fmla="*/ 433787 w 719537"/>
                      <a:gd name="connsiteY54" fmla="*/ 745593 h 1128974"/>
                      <a:gd name="connsiteX55" fmla="*/ 462362 w 719537"/>
                      <a:gd name="connsiteY55" fmla="*/ 743212 h 1128974"/>
                      <a:gd name="connsiteX56" fmla="*/ 476650 w 719537"/>
                      <a:gd name="connsiteY56" fmla="*/ 740830 h 1128974"/>
                      <a:gd name="connsiteX57" fmla="*/ 486175 w 719537"/>
                      <a:gd name="connsiteY57" fmla="*/ 738449 h 1128974"/>
                      <a:gd name="connsiteX58" fmla="*/ 517131 w 719537"/>
                      <a:gd name="connsiteY58" fmla="*/ 733687 h 1128974"/>
                      <a:gd name="connsiteX59" fmla="*/ 526656 w 719537"/>
                      <a:gd name="connsiteY59" fmla="*/ 731305 h 1128974"/>
                      <a:gd name="connsiteX60" fmla="*/ 567137 w 719537"/>
                      <a:gd name="connsiteY60" fmla="*/ 728924 h 1128974"/>
                      <a:gd name="connsiteX61" fmla="*/ 574281 w 719537"/>
                      <a:gd name="connsiteY61" fmla="*/ 731305 h 1128974"/>
                      <a:gd name="connsiteX62" fmla="*/ 581425 w 719537"/>
                      <a:gd name="connsiteY62" fmla="*/ 736068 h 1128974"/>
                      <a:gd name="connsiteX63" fmla="*/ 588568 w 719537"/>
                      <a:gd name="connsiteY63" fmla="*/ 733687 h 1128974"/>
                      <a:gd name="connsiteX64" fmla="*/ 610000 w 719537"/>
                      <a:gd name="connsiteY64" fmla="*/ 714637 h 1128974"/>
                      <a:gd name="connsiteX65" fmla="*/ 619525 w 719537"/>
                      <a:gd name="connsiteY65" fmla="*/ 700349 h 1128974"/>
                      <a:gd name="connsiteX66" fmla="*/ 624287 w 719537"/>
                      <a:gd name="connsiteY66" fmla="*/ 693205 h 1128974"/>
                      <a:gd name="connsiteX67" fmla="*/ 631431 w 719537"/>
                      <a:gd name="connsiteY67" fmla="*/ 678918 h 1128974"/>
                      <a:gd name="connsiteX68" fmla="*/ 638575 w 719537"/>
                      <a:gd name="connsiteY68" fmla="*/ 674155 h 1128974"/>
                      <a:gd name="connsiteX69" fmla="*/ 652862 w 719537"/>
                      <a:gd name="connsiteY69" fmla="*/ 662249 h 1128974"/>
                      <a:gd name="connsiteX70" fmla="*/ 660006 w 719537"/>
                      <a:gd name="connsiteY70" fmla="*/ 647962 h 1128974"/>
                      <a:gd name="connsiteX71" fmla="*/ 664768 w 719537"/>
                      <a:gd name="connsiteY71" fmla="*/ 628912 h 1128974"/>
                      <a:gd name="connsiteX72" fmla="*/ 667150 w 719537"/>
                      <a:gd name="connsiteY72" fmla="*/ 612243 h 1128974"/>
                      <a:gd name="connsiteX73" fmla="*/ 669531 w 719537"/>
                      <a:gd name="connsiteY73" fmla="*/ 597955 h 1128974"/>
                      <a:gd name="connsiteX74" fmla="*/ 671912 w 719537"/>
                      <a:gd name="connsiteY74" fmla="*/ 586049 h 1128974"/>
                      <a:gd name="connsiteX75" fmla="*/ 681437 w 719537"/>
                      <a:gd name="connsiteY75" fmla="*/ 564618 h 1128974"/>
                      <a:gd name="connsiteX76" fmla="*/ 688581 w 719537"/>
                      <a:gd name="connsiteY76" fmla="*/ 559855 h 1128974"/>
                      <a:gd name="connsiteX77" fmla="*/ 705250 w 719537"/>
                      <a:gd name="connsiteY77" fmla="*/ 557474 h 1128974"/>
                      <a:gd name="connsiteX78" fmla="*/ 717156 w 719537"/>
                      <a:gd name="connsiteY78" fmla="*/ 538424 h 1128974"/>
                      <a:gd name="connsiteX79" fmla="*/ 719537 w 719537"/>
                      <a:gd name="connsiteY79" fmla="*/ 531280 h 1128974"/>
                      <a:gd name="connsiteX80" fmla="*/ 717156 w 719537"/>
                      <a:gd name="connsiteY80" fmla="*/ 524137 h 1128974"/>
                      <a:gd name="connsiteX81" fmla="*/ 710012 w 719537"/>
                      <a:gd name="connsiteY81" fmla="*/ 521755 h 1128974"/>
                      <a:gd name="connsiteX82" fmla="*/ 667150 w 719537"/>
                      <a:gd name="connsiteY82" fmla="*/ 514612 h 1128974"/>
                      <a:gd name="connsiteX83" fmla="*/ 660006 w 719537"/>
                      <a:gd name="connsiteY83" fmla="*/ 509849 h 1128974"/>
                      <a:gd name="connsiteX84" fmla="*/ 652862 w 719537"/>
                      <a:gd name="connsiteY84" fmla="*/ 495562 h 1128974"/>
                      <a:gd name="connsiteX85" fmla="*/ 645718 w 719537"/>
                      <a:gd name="connsiteY85" fmla="*/ 490799 h 1128974"/>
                      <a:gd name="connsiteX86" fmla="*/ 638575 w 719537"/>
                      <a:gd name="connsiteY86" fmla="*/ 483655 h 1128974"/>
                      <a:gd name="connsiteX87" fmla="*/ 631431 w 719537"/>
                      <a:gd name="connsiteY87" fmla="*/ 481274 h 1128974"/>
                      <a:gd name="connsiteX88" fmla="*/ 624287 w 719537"/>
                      <a:gd name="connsiteY88" fmla="*/ 476512 h 1128974"/>
                      <a:gd name="connsiteX89" fmla="*/ 607618 w 719537"/>
                      <a:gd name="connsiteY89" fmla="*/ 471749 h 1128974"/>
                      <a:gd name="connsiteX90" fmla="*/ 586187 w 719537"/>
                      <a:gd name="connsiteY90" fmla="*/ 474130 h 1128974"/>
                      <a:gd name="connsiteX91" fmla="*/ 571900 w 719537"/>
                      <a:gd name="connsiteY91" fmla="*/ 478893 h 1128974"/>
                      <a:gd name="connsiteX92" fmla="*/ 567137 w 719537"/>
                      <a:gd name="connsiteY92" fmla="*/ 471749 h 1128974"/>
                      <a:gd name="connsiteX93" fmla="*/ 576662 w 719537"/>
                      <a:gd name="connsiteY93" fmla="*/ 452699 h 1128974"/>
                      <a:gd name="connsiteX94" fmla="*/ 581425 w 719537"/>
                      <a:gd name="connsiteY94" fmla="*/ 445555 h 1128974"/>
                      <a:gd name="connsiteX95" fmla="*/ 595712 w 719537"/>
                      <a:gd name="connsiteY95" fmla="*/ 436030 h 1128974"/>
                      <a:gd name="connsiteX96" fmla="*/ 612381 w 719537"/>
                      <a:gd name="connsiteY96" fmla="*/ 424124 h 1128974"/>
                      <a:gd name="connsiteX97" fmla="*/ 617143 w 719537"/>
                      <a:gd name="connsiteY97" fmla="*/ 416980 h 1128974"/>
                      <a:gd name="connsiteX98" fmla="*/ 636193 w 719537"/>
                      <a:gd name="connsiteY98" fmla="*/ 424124 h 1128974"/>
                      <a:gd name="connsiteX99" fmla="*/ 650481 w 719537"/>
                      <a:gd name="connsiteY99" fmla="*/ 428887 h 1128974"/>
                      <a:gd name="connsiteX100" fmla="*/ 662387 w 719537"/>
                      <a:gd name="connsiteY100" fmla="*/ 426505 h 1128974"/>
                      <a:gd name="connsiteX101" fmla="*/ 676675 w 719537"/>
                      <a:gd name="connsiteY101" fmla="*/ 414599 h 1128974"/>
                      <a:gd name="connsiteX102" fmla="*/ 690962 w 719537"/>
                      <a:gd name="connsiteY102" fmla="*/ 405074 h 1128974"/>
                      <a:gd name="connsiteX103" fmla="*/ 698106 w 719537"/>
                      <a:gd name="connsiteY103" fmla="*/ 400312 h 1128974"/>
                      <a:gd name="connsiteX104" fmla="*/ 717156 w 719537"/>
                      <a:gd name="connsiteY104" fmla="*/ 378880 h 1128974"/>
                      <a:gd name="connsiteX105" fmla="*/ 705250 w 719537"/>
                      <a:gd name="connsiteY105" fmla="*/ 369355 h 1128974"/>
                      <a:gd name="connsiteX106" fmla="*/ 690962 w 719537"/>
                      <a:gd name="connsiteY106" fmla="*/ 359830 h 1128974"/>
                      <a:gd name="connsiteX107" fmla="*/ 676675 w 719537"/>
                      <a:gd name="connsiteY107" fmla="*/ 350305 h 1128974"/>
                      <a:gd name="connsiteX108" fmla="*/ 664768 w 719537"/>
                      <a:gd name="connsiteY108" fmla="*/ 328874 h 1128974"/>
                      <a:gd name="connsiteX109" fmla="*/ 657625 w 719537"/>
                      <a:gd name="connsiteY109" fmla="*/ 326493 h 1128974"/>
                      <a:gd name="connsiteX110" fmla="*/ 652862 w 719537"/>
                      <a:gd name="connsiteY110" fmla="*/ 319349 h 1128974"/>
                      <a:gd name="connsiteX111" fmla="*/ 631431 w 719537"/>
                      <a:gd name="connsiteY111" fmla="*/ 326493 h 1128974"/>
                      <a:gd name="connsiteX112" fmla="*/ 612381 w 719537"/>
                      <a:gd name="connsiteY112" fmla="*/ 343162 h 1128974"/>
                      <a:gd name="connsiteX113" fmla="*/ 598093 w 719537"/>
                      <a:gd name="connsiteY113" fmla="*/ 347924 h 1128974"/>
                      <a:gd name="connsiteX114" fmla="*/ 590950 w 719537"/>
                      <a:gd name="connsiteY114" fmla="*/ 350305 h 1128974"/>
                      <a:gd name="connsiteX115" fmla="*/ 559993 w 719537"/>
                      <a:gd name="connsiteY115" fmla="*/ 350305 h 1128974"/>
                      <a:gd name="connsiteX116" fmla="*/ 552850 w 719537"/>
                      <a:gd name="connsiteY116" fmla="*/ 355068 h 1128974"/>
                      <a:gd name="connsiteX117" fmla="*/ 543325 w 719537"/>
                      <a:gd name="connsiteY117" fmla="*/ 369355 h 1128974"/>
                      <a:gd name="connsiteX118" fmla="*/ 540943 w 719537"/>
                      <a:gd name="connsiteY118" fmla="*/ 376499 h 1128974"/>
                      <a:gd name="connsiteX119" fmla="*/ 524275 w 719537"/>
                      <a:gd name="connsiteY119" fmla="*/ 359830 h 1128974"/>
                      <a:gd name="connsiteX120" fmla="*/ 524275 w 719537"/>
                      <a:gd name="connsiteY120" fmla="*/ 319349 h 1128974"/>
                      <a:gd name="connsiteX121" fmla="*/ 526656 w 719537"/>
                      <a:gd name="connsiteY121" fmla="*/ 309824 h 1128974"/>
                      <a:gd name="connsiteX122" fmla="*/ 540943 w 719537"/>
                      <a:gd name="connsiteY122" fmla="*/ 305062 h 1128974"/>
                      <a:gd name="connsiteX123" fmla="*/ 548087 w 719537"/>
                      <a:gd name="connsiteY123" fmla="*/ 297918 h 1128974"/>
                      <a:gd name="connsiteX124" fmla="*/ 555231 w 719537"/>
                      <a:gd name="connsiteY124" fmla="*/ 295537 h 1128974"/>
                      <a:gd name="connsiteX125" fmla="*/ 559993 w 719537"/>
                      <a:gd name="connsiteY125" fmla="*/ 288393 h 1128974"/>
                      <a:gd name="connsiteX126" fmla="*/ 574281 w 719537"/>
                      <a:gd name="connsiteY126" fmla="*/ 281249 h 1128974"/>
                      <a:gd name="connsiteX127" fmla="*/ 588568 w 719537"/>
                      <a:gd name="connsiteY127" fmla="*/ 274105 h 1128974"/>
                      <a:gd name="connsiteX128" fmla="*/ 593331 w 719537"/>
                      <a:gd name="connsiteY128" fmla="*/ 266962 h 1128974"/>
                      <a:gd name="connsiteX129" fmla="*/ 600475 w 719537"/>
                      <a:gd name="connsiteY129" fmla="*/ 264580 h 1128974"/>
                      <a:gd name="connsiteX130" fmla="*/ 605237 w 719537"/>
                      <a:gd name="connsiteY130" fmla="*/ 250293 h 1128974"/>
                      <a:gd name="connsiteX131" fmla="*/ 607618 w 719537"/>
                      <a:gd name="connsiteY131" fmla="*/ 243149 h 1128974"/>
                      <a:gd name="connsiteX132" fmla="*/ 607618 w 719537"/>
                      <a:gd name="connsiteY132" fmla="*/ 216955 h 1128974"/>
                      <a:gd name="connsiteX133" fmla="*/ 612381 w 719537"/>
                      <a:gd name="connsiteY133" fmla="*/ 209812 h 1128974"/>
                      <a:gd name="connsiteX134" fmla="*/ 619525 w 719537"/>
                      <a:gd name="connsiteY134" fmla="*/ 207430 h 1128974"/>
                      <a:gd name="connsiteX135" fmla="*/ 621906 w 719537"/>
                      <a:gd name="connsiteY135" fmla="*/ 193143 h 1128974"/>
                      <a:gd name="connsiteX136" fmla="*/ 612381 w 719537"/>
                      <a:gd name="connsiteY136" fmla="*/ 178855 h 1128974"/>
                      <a:gd name="connsiteX137" fmla="*/ 605237 w 719537"/>
                      <a:gd name="connsiteY137" fmla="*/ 159805 h 1128974"/>
                      <a:gd name="connsiteX138" fmla="*/ 598093 w 719537"/>
                      <a:gd name="connsiteY138" fmla="*/ 155043 h 1128974"/>
                      <a:gd name="connsiteX139" fmla="*/ 562375 w 719537"/>
                      <a:gd name="connsiteY139" fmla="*/ 157424 h 1128974"/>
                      <a:gd name="connsiteX140" fmla="*/ 559993 w 719537"/>
                      <a:gd name="connsiteY140" fmla="*/ 150280 h 1128974"/>
                      <a:gd name="connsiteX141" fmla="*/ 567137 w 719537"/>
                      <a:gd name="connsiteY141" fmla="*/ 147899 h 1128974"/>
                      <a:gd name="connsiteX142" fmla="*/ 579043 w 719537"/>
                      <a:gd name="connsiteY142" fmla="*/ 126468 h 1128974"/>
                      <a:gd name="connsiteX143" fmla="*/ 579043 w 719537"/>
                      <a:gd name="connsiteY143" fmla="*/ 112180 h 1128974"/>
                      <a:gd name="connsiteX144" fmla="*/ 593331 w 719537"/>
                      <a:gd name="connsiteY144" fmla="*/ 107418 h 1128974"/>
                      <a:gd name="connsiteX145" fmla="*/ 638575 w 719537"/>
                      <a:gd name="connsiteY145" fmla="*/ 102655 h 1128974"/>
                      <a:gd name="connsiteX146" fmla="*/ 636193 w 719537"/>
                      <a:gd name="connsiteY146" fmla="*/ 90749 h 1128974"/>
                      <a:gd name="connsiteX147" fmla="*/ 629050 w 719537"/>
                      <a:gd name="connsiteY147" fmla="*/ 88368 h 1128974"/>
                      <a:gd name="connsiteX148" fmla="*/ 626668 w 719537"/>
                      <a:gd name="connsiteY148" fmla="*/ 81224 h 1128974"/>
                      <a:gd name="connsiteX149" fmla="*/ 610000 w 719537"/>
                      <a:gd name="connsiteY149" fmla="*/ 83605 h 1128974"/>
                      <a:gd name="connsiteX150" fmla="*/ 595712 w 719537"/>
                      <a:gd name="connsiteY150" fmla="*/ 88368 h 1128974"/>
                      <a:gd name="connsiteX151" fmla="*/ 590950 w 719537"/>
                      <a:gd name="connsiteY151" fmla="*/ 95512 h 1128974"/>
                      <a:gd name="connsiteX152" fmla="*/ 583806 w 719537"/>
                      <a:gd name="connsiteY152" fmla="*/ 97893 h 1128974"/>
                      <a:gd name="connsiteX153" fmla="*/ 576662 w 719537"/>
                      <a:gd name="connsiteY153" fmla="*/ 102655 h 1128974"/>
                      <a:gd name="connsiteX154" fmla="*/ 559993 w 719537"/>
                      <a:gd name="connsiteY154" fmla="*/ 107418 h 1128974"/>
                      <a:gd name="connsiteX155" fmla="*/ 552850 w 719537"/>
                      <a:gd name="connsiteY155" fmla="*/ 109799 h 1128974"/>
                      <a:gd name="connsiteX156" fmla="*/ 526656 w 719537"/>
                      <a:gd name="connsiteY156" fmla="*/ 107418 h 1128974"/>
                      <a:gd name="connsiteX157" fmla="*/ 505225 w 719537"/>
                      <a:gd name="connsiteY157" fmla="*/ 126468 h 1128974"/>
                      <a:gd name="connsiteX158" fmla="*/ 498081 w 719537"/>
                      <a:gd name="connsiteY158" fmla="*/ 128849 h 1128974"/>
                      <a:gd name="connsiteX159" fmla="*/ 490937 w 719537"/>
                      <a:gd name="connsiteY159" fmla="*/ 133612 h 1128974"/>
                      <a:gd name="connsiteX160" fmla="*/ 481412 w 719537"/>
                      <a:gd name="connsiteY160" fmla="*/ 116943 h 1128974"/>
                      <a:gd name="connsiteX161" fmla="*/ 462362 w 719537"/>
                      <a:gd name="connsiteY161" fmla="*/ 69318 h 1128974"/>
                      <a:gd name="connsiteX162" fmla="*/ 455218 w 719537"/>
                      <a:gd name="connsiteY162" fmla="*/ 66937 h 1128974"/>
                      <a:gd name="connsiteX163" fmla="*/ 448075 w 719537"/>
                      <a:gd name="connsiteY163" fmla="*/ 69318 h 1128974"/>
                      <a:gd name="connsiteX164" fmla="*/ 431406 w 719537"/>
                      <a:gd name="connsiteY164" fmla="*/ 88368 h 1128974"/>
                      <a:gd name="connsiteX165" fmla="*/ 426643 w 719537"/>
                      <a:gd name="connsiteY165" fmla="*/ 95512 h 1128974"/>
                      <a:gd name="connsiteX166" fmla="*/ 412356 w 719537"/>
                      <a:gd name="connsiteY166" fmla="*/ 90749 h 1128974"/>
                      <a:gd name="connsiteX167" fmla="*/ 405212 w 719537"/>
                      <a:gd name="connsiteY167" fmla="*/ 88368 h 1128974"/>
                      <a:gd name="connsiteX168" fmla="*/ 390925 w 719537"/>
                      <a:gd name="connsiteY168" fmla="*/ 90749 h 1128974"/>
                      <a:gd name="connsiteX169" fmla="*/ 376637 w 719537"/>
                      <a:gd name="connsiteY169" fmla="*/ 95512 h 1128974"/>
                      <a:gd name="connsiteX170" fmla="*/ 362350 w 719537"/>
                      <a:gd name="connsiteY170" fmla="*/ 97893 h 1128974"/>
                      <a:gd name="connsiteX171" fmla="*/ 348062 w 719537"/>
                      <a:gd name="connsiteY171" fmla="*/ 102655 h 1128974"/>
                      <a:gd name="connsiteX172" fmla="*/ 340918 w 719537"/>
                      <a:gd name="connsiteY172" fmla="*/ 107418 h 1128974"/>
                      <a:gd name="connsiteX173" fmla="*/ 333775 w 719537"/>
                      <a:gd name="connsiteY173" fmla="*/ 102655 h 1128974"/>
                      <a:gd name="connsiteX174" fmla="*/ 331393 w 719537"/>
                      <a:gd name="connsiteY174" fmla="*/ 95512 h 1128974"/>
                      <a:gd name="connsiteX175" fmla="*/ 324250 w 719537"/>
                      <a:gd name="connsiteY175" fmla="*/ 81224 h 1128974"/>
                      <a:gd name="connsiteX176" fmla="*/ 326631 w 719537"/>
                      <a:gd name="connsiteY176" fmla="*/ 62174 h 1128974"/>
                      <a:gd name="connsiteX177" fmla="*/ 336156 w 719537"/>
                      <a:gd name="connsiteY177" fmla="*/ 47887 h 1128974"/>
                      <a:gd name="connsiteX178" fmla="*/ 338537 w 719537"/>
                      <a:gd name="connsiteY178" fmla="*/ 31218 h 1128974"/>
                      <a:gd name="connsiteX179" fmla="*/ 336156 w 719537"/>
                      <a:gd name="connsiteY179" fmla="*/ 14549 h 1128974"/>
                      <a:gd name="connsiteX180" fmla="*/ 329012 w 719537"/>
                      <a:gd name="connsiteY180" fmla="*/ 12168 h 1128974"/>
                      <a:gd name="connsiteX181" fmla="*/ 314725 w 719537"/>
                      <a:gd name="connsiteY181" fmla="*/ 262 h 1128974"/>
                      <a:gd name="connsiteX182" fmla="*/ 309962 w 719537"/>
                      <a:gd name="connsiteY182" fmla="*/ 262 h 1128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Lst>
                    <a:rect l="l" t="t" r="r" b="b"/>
                    <a:pathLst>
                      <a:path w="719537" h="1128974">
                        <a:moveTo>
                          <a:pt x="21831" y="1128974"/>
                        </a:moveTo>
                        <a:cubicBezTo>
                          <a:pt x="24212" y="1125005"/>
                          <a:pt x="26905" y="1121208"/>
                          <a:pt x="28975" y="1117068"/>
                        </a:cubicBezTo>
                        <a:cubicBezTo>
                          <a:pt x="30098" y="1114823"/>
                          <a:pt x="32150" y="1112305"/>
                          <a:pt x="31356" y="1109924"/>
                        </a:cubicBezTo>
                        <a:cubicBezTo>
                          <a:pt x="30291" y="1106729"/>
                          <a:pt x="27156" y="1104415"/>
                          <a:pt x="24212" y="1102780"/>
                        </a:cubicBezTo>
                        <a:cubicBezTo>
                          <a:pt x="19824" y="1100342"/>
                          <a:pt x="9925" y="1098018"/>
                          <a:pt x="9925" y="1098018"/>
                        </a:cubicBezTo>
                        <a:cubicBezTo>
                          <a:pt x="7201" y="1096202"/>
                          <a:pt x="-2021" y="1092165"/>
                          <a:pt x="400" y="1086112"/>
                        </a:cubicBezTo>
                        <a:cubicBezTo>
                          <a:pt x="1463" y="1083455"/>
                          <a:pt x="5162" y="1082937"/>
                          <a:pt x="7543" y="1081349"/>
                        </a:cubicBezTo>
                        <a:cubicBezTo>
                          <a:pt x="9131" y="1078968"/>
                          <a:pt x="9746" y="1075485"/>
                          <a:pt x="12306" y="1074205"/>
                        </a:cubicBezTo>
                        <a:cubicBezTo>
                          <a:pt x="21830" y="1069443"/>
                          <a:pt x="31357" y="1072618"/>
                          <a:pt x="40881" y="1074205"/>
                        </a:cubicBezTo>
                        <a:cubicBezTo>
                          <a:pt x="59936" y="1086909"/>
                          <a:pt x="36908" y="1070233"/>
                          <a:pt x="52787" y="1086112"/>
                        </a:cubicBezTo>
                        <a:cubicBezTo>
                          <a:pt x="54811" y="1088136"/>
                          <a:pt x="57550" y="1089287"/>
                          <a:pt x="59931" y="1090874"/>
                        </a:cubicBezTo>
                        <a:cubicBezTo>
                          <a:pt x="61518" y="1088493"/>
                          <a:pt x="64288" y="1086563"/>
                          <a:pt x="64693" y="1083730"/>
                        </a:cubicBezTo>
                        <a:cubicBezTo>
                          <a:pt x="65376" y="1078948"/>
                          <a:pt x="60841" y="1070353"/>
                          <a:pt x="57550" y="1067062"/>
                        </a:cubicBezTo>
                        <a:cubicBezTo>
                          <a:pt x="55526" y="1065038"/>
                          <a:pt x="52787" y="1063887"/>
                          <a:pt x="50406" y="1062299"/>
                        </a:cubicBezTo>
                        <a:cubicBezTo>
                          <a:pt x="49612" y="1059918"/>
                          <a:pt x="49148" y="1057400"/>
                          <a:pt x="48025" y="1055155"/>
                        </a:cubicBezTo>
                        <a:cubicBezTo>
                          <a:pt x="44834" y="1048774"/>
                          <a:pt x="39757" y="1048227"/>
                          <a:pt x="45643" y="1040868"/>
                        </a:cubicBezTo>
                        <a:cubicBezTo>
                          <a:pt x="47431" y="1038633"/>
                          <a:pt x="50406" y="1037693"/>
                          <a:pt x="52787" y="1036105"/>
                        </a:cubicBezTo>
                        <a:cubicBezTo>
                          <a:pt x="55834" y="1036867"/>
                          <a:pt x="66043" y="1039162"/>
                          <a:pt x="69456" y="1040868"/>
                        </a:cubicBezTo>
                        <a:cubicBezTo>
                          <a:pt x="72016" y="1042148"/>
                          <a:pt x="74040" y="1044350"/>
                          <a:pt x="76600" y="1045630"/>
                        </a:cubicBezTo>
                        <a:cubicBezTo>
                          <a:pt x="96317" y="1055489"/>
                          <a:pt x="70413" y="1039126"/>
                          <a:pt x="90887" y="1052774"/>
                        </a:cubicBezTo>
                        <a:cubicBezTo>
                          <a:pt x="94856" y="1051980"/>
                          <a:pt x="99173" y="1052203"/>
                          <a:pt x="102793" y="1050393"/>
                        </a:cubicBezTo>
                        <a:cubicBezTo>
                          <a:pt x="113684" y="1044947"/>
                          <a:pt x="110997" y="1034765"/>
                          <a:pt x="112318" y="1024199"/>
                        </a:cubicBezTo>
                        <a:cubicBezTo>
                          <a:pt x="111524" y="1021024"/>
                          <a:pt x="110836" y="1017821"/>
                          <a:pt x="109937" y="1014674"/>
                        </a:cubicBezTo>
                        <a:cubicBezTo>
                          <a:pt x="109247" y="1012260"/>
                          <a:pt x="107556" y="1010040"/>
                          <a:pt x="107556" y="1007530"/>
                        </a:cubicBezTo>
                        <a:cubicBezTo>
                          <a:pt x="107556" y="1001131"/>
                          <a:pt x="108253" y="994654"/>
                          <a:pt x="109937" y="988480"/>
                        </a:cubicBezTo>
                        <a:cubicBezTo>
                          <a:pt x="110690" y="985719"/>
                          <a:pt x="113112" y="983718"/>
                          <a:pt x="114700" y="981337"/>
                        </a:cubicBezTo>
                        <a:cubicBezTo>
                          <a:pt x="115756" y="978168"/>
                          <a:pt x="118231" y="968654"/>
                          <a:pt x="121843" y="967049"/>
                        </a:cubicBezTo>
                        <a:cubicBezTo>
                          <a:pt x="126972" y="964769"/>
                          <a:pt x="132956" y="965462"/>
                          <a:pt x="138512" y="964668"/>
                        </a:cubicBezTo>
                        <a:cubicBezTo>
                          <a:pt x="140893" y="963080"/>
                          <a:pt x="143868" y="962140"/>
                          <a:pt x="145656" y="959905"/>
                        </a:cubicBezTo>
                        <a:cubicBezTo>
                          <a:pt x="147224" y="957945"/>
                          <a:pt x="146915" y="955007"/>
                          <a:pt x="148037" y="952762"/>
                        </a:cubicBezTo>
                        <a:cubicBezTo>
                          <a:pt x="149317" y="950202"/>
                          <a:pt x="151212" y="947999"/>
                          <a:pt x="152800" y="945618"/>
                        </a:cubicBezTo>
                        <a:cubicBezTo>
                          <a:pt x="150929" y="934396"/>
                          <a:pt x="150878" y="931748"/>
                          <a:pt x="148037" y="921805"/>
                        </a:cubicBezTo>
                        <a:cubicBezTo>
                          <a:pt x="147348" y="919392"/>
                          <a:pt x="146778" y="916907"/>
                          <a:pt x="145656" y="914662"/>
                        </a:cubicBezTo>
                        <a:cubicBezTo>
                          <a:pt x="144376" y="912102"/>
                          <a:pt x="142481" y="909899"/>
                          <a:pt x="140893" y="907518"/>
                        </a:cubicBezTo>
                        <a:cubicBezTo>
                          <a:pt x="141687" y="898787"/>
                          <a:pt x="140697" y="889704"/>
                          <a:pt x="143275" y="881324"/>
                        </a:cubicBezTo>
                        <a:cubicBezTo>
                          <a:pt x="144117" y="878589"/>
                          <a:pt x="148220" y="878394"/>
                          <a:pt x="150418" y="876562"/>
                        </a:cubicBezTo>
                        <a:cubicBezTo>
                          <a:pt x="153005" y="874406"/>
                          <a:pt x="154904" y="871486"/>
                          <a:pt x="157562" y="869418"/>
                        </a:cubicBezTo>
                        <a:cubicBezTo>
                          <a:pt x="176551" y="854649"/>
                          <a:pt x="165274" y="863392"/>
                          <a:pt x="178993" y="857512"/>
                        </a:cubicBezTo>
                        <a:cubicBezTo>
                          <a:pt x="184114" y="855317"/>
                          <a:pt x="189852" y="851262"/>
                          <a:pt x="195662" y="850368"/>
                        </a:cubicBezTo>
                        <a:cubicBezTo>
                          <a:pt x="203547" y="849155"/>
                          <a:pt x="211537" y="848781"/>
                          <a:pt x="219475" y="847987"/>
                        </a:cubicBezTo>
                        <a:cubicBezTo>
                          <a:pt x="221188" y="847644"/>
                          <a:pt x="235389" y="845315"/>
                          <a:pt x="238525" y="843224"/>
                        </a:cubicBezTo>
                        <a:cubicBezTo>
                          <a:pt x="250855" y="835004"/>
                          <a:pt x="240929" y="832897"/>
                          <a:pt x="259956" y="826555"/>
                        </a:cubicBezTo>
                        <a:cubicBezTo>
                          <a:pt x="281062" y="819520"/>
                          <a:pt x="269254" y="822347"/>
                          <a:pt x="295675" y="819412"/>
                        </a:cubicBezTo>
                        <a:cubicBezTo>
                          <a:pt x="321744" y="810719"/>
                          <a:pt x="282245" y="824586"/>
                          <a:pt x="309962" y="812268"/>
                        </a:cubicBezTo>
                        <a:cubicBezTo>
                          <a:pt x="314550" y="810229"/>
                          <a:pt x="319487" y="809093"/>
                          <a:pt x="324250" y="807505"/>
                        </a:cubicBezTo>
                        <a:cubicBezTo>
                          <a:pt x="326631" y="806711"/>
                          <a:pt x="329305" y="806516"/>
                          <a:pt x="331393" y="805124"/>
                        </a:cubicBezTo>
                        <a:cubicBezTo>
                          <a:pt x="351866" y="791477"/>
                          <a:pt x="325963" y="807839"/>
                          <a:pt x="345681" y="797980"/>
                        </a:cubicBezTo>
                        <a:cubicBezTo>
                          <a:pt x="348241" y="796700"/>
                          <a:pt x="350444" y="794805"/>
                          <a:pt x="352825" y="793218"/>
                        </a:cubicBezTo>
                        <a:cubicBezTo>
                          <a:pt x="354412" y="790837"/>
                          <a:pt x="355563" y="788098"/>
                          <a:pt x="357587" y="786074"/>
                        </a:cubicBezTo>
                        <a:cubicBezTo>
                          <a:pt x="365073" y="778588"/>
                          <a:pt x="373629" y="779933"/>
                          <a:pt x="383781" y="776549"/>
                        </a:cubicBezTo>
                        <a:lnTo>
                          <a:pt x="398068" y="771787"/>
                        </a:lnTo>
                        <a:lnTo>
                          <a:pt x="405212" y="769405"/>
                        </a:lnTo>
                        <a:cubicBezTo>
                          <a:pt x="407593" y="767024"/>
                          <a:pt x="409698" y="764329"/>
                          <a:pt x="412356" y="762262"/>
                        </a:cubicBezTo>
                        <a:cubicBezTo>
                          <a:pt x="416874" y="758748"/>
                          <a:pt x="422596" y="756784"/>
                          <a:pt x="426643" y="752737"/>
                        </a:cubicBezTo>
                        <a:cubicBezTo>
                          <a:pt x="429024" y="750356"/>
                          <a:pt x="430533" y="746461"/>
                          <a:pt x="433787" y="745593"/>
                        </a:cubicBezTo>
                        <a:cubicBezTo>
                          <a:pt x="443022" y="743130"/>
                          <a:pt x="452837" y="744006"/>
                          <a:pt x="462362" y="743212"/>
                        </a:cubicBezTo>
                        <a:cubicBezTo>
                          <a:pt x="467125" y="742418"/>
                          <a:pt x="471915" y="741777"/>
                          <a:pt x="476650" y="740830"/>
                        </a:cubicBezTo>
                        <a:cubicBezTo>
                          <a:pt x="479859" y="740188"/>
                          <a:pt x="482955" y="739034"/>
                          <a:pt x="486175" y="738449"/>
                        </a:cubicBezTo>
                        <a:cubicBezTo>
                          <a:pt x="511273" y="733886"/>
                          <a:pt x="494166" y="738280"/>
                          <a:pt x="517131" y="733687"/>
                        </a:cubicBezTo>
                        <a:cubicBezTo>
                          <a:pt x="520340" y="733045"/>
                          <a:pt x="523398" y="731615"/>
                          <a:pt x="526656" y="731305"/>
                        </a:cubicBezTo>
                        <a:cubicBezTo>
                          <a:pt x="540112" y="730023"/>
                          <a:pt x="553643" y="729718"/>
                          <a:pt x="567137" y="728924"/>
                        </a:cubicBezTo>
                        <a:cubicBezTo>
                          <a:pt x="569518" y="729718"/>
                          <a:pt x="572036" y="730182"/>
                          <a:pt x="574281" y="731305"/>
                        </a:cubicBezTo>
                        <a:cubicBezTo>
                          <a:pt x="576841" y="732585"/>
                          <a:pt x="578602" y="735597"/>
                          <a:pt x="581425" y="736068"/>
                        </a:cubicBezTo>
                        <a:cubicBezTo>
                          <a:pt x="583901" y="736481"/>
                          <a:pt x="586187" y="734481"/>
                          <a:pt x="588568" y="733687"/>
                        </a:cubicBezTo>
                        <a:cubicBezTo>
                          <a:pt x="597156" y="727961"/>
                          <a:pt x="603478" y="724421"/>
                          <a:pt x="610000" y="714637"/>
                        </a:cubicBezTo>
                        <a:lnTo>
                          <a:pt x="619525" y="700349"/>
                        </a:lnTo>
                        <a:cubicBezTo>
                          <a:pt x="621112" y="697968"/>
                          <a:pt x="623382" y="695920"/>
                          <a:pt x="624287" y="693205"/>
                        </a:cubicBezTo>
                        <a:cubicBezTo>
                          <a:pt x="626224" y="687394"/>
                          <a:pt x="626814" y="683535"/>
                          <a:pt x="631431" y="678918"/>
                        </a:cubicBezTo>
                        <a:cubicBezTo>
                          <a:pt x="633455" y="676894"/>
                          <a:pt x="636376" y="675987"/>
                          <a:pt x="638575" y="674155"/>
                        </a:cubicBezTo>
                        <a:cubicBezTo>
                          <a:pt x="656910" y="658876"/>
                          <a:pt x="635124" y="674075"/>
                          <a:pt x="652862" y="662249"/>
                        </a:cubicBezTo>
                        <a:cubicBezTo>
                          <a:pt x="658847" y="644292"/>
                          <a:pt x="650773" y="666426"/>
                          <a:pt x="660006" y="647962"/>
                        </a:cubicBezTo>
                        <a:cubicBezTo>
                          <a:pt x="662306" y="643363"/>
                          <a:pt x="664089" y="632985"/>
                          <a:pt x="664768" y="628912"/>
                        </a:cubicBezTo>
                        <a:cubicBezTo>
                          <a:pt x="665691" y="623376"/>
                          <a:pt x="666296" y="617791"/>
                          <a:pt x="667150" y="612243"/>
                        </a:cubicBezTo>
                        <a:cubicBezTo>
                          <a:pt x="667884" y="607471"/>
                          <a:pt x="668667" y="602705"/>
                          <a:pt x="669531" y="597955"/>
                        </a:cubicBezTo>
                        <a:cubicBezTo>
                          <a:pt x="670255" y="593973"/>
                          <a:pt x="670847" y="589954"/>
                          <a:pt x="671912" y="586049"/>
                        </a:cubicBezTo>
                        <a:cubicBezTo>
                          <a:pt x="673680" y="579568"/>
                          <a:pt x="676114" y="569941"/>
                          <a:pt x="681437" y="564618"/>
                        </a:cubicBezTo>
                        <a:cubicBezTo>
                          <a:pt x="683461" y="562594"/>
                          <a:pt x="685840" y="560677"/>
                          <a:pt x="688581" y="559855"/>
                        </a:cubicBezTo>
                        <a:cubicBezTo>
                          <a:pt x="693957" y="558242"/>
                          <a:pt x="699694" y="558268"/>
                          <a:pt x="705250" y="557474"/>
                        </a:cubicBezTo>
                        <a:cubicBezTo>
                          <a:pt x="716570" y="549927"/>
                          <a:pt x="711489" y="555426"/>
                          <a:pt x="717156" y="538424"/>
                        </a:cubicBezTo>
                        <a:lnTo>
                          <a:pt x="719537" y="531280"/>
                        </a:lnTo>
                        <a:cubicBezTo>
                          <a:pt x="718743" y="528899"/>
                          <a:pt x="718931" y="525912"/>
                          <a:pt x="717156" y="524137"/>
                        </a:cubicBezTo>
                        <a:cubicBezTo>
                          <a:pt x="715381" y="522362"/>
                          <a:pt x="712257" y="522878"/>
                          <a:pt x="710012" y="521755"/>
                        </a:cubicBezTo>
                        <a:cubicBezTo>
                          <a:pt x="686376" y="509937"/>
                          <a:pt x="733086" y="519007"/>
                          <a:pt x="667150" y="514612"/>
                        </a:cubicBezTo>
                        <a:cubicBezTo>
                          <a:pt x="664769" y="513024"/>
                          <a:pt x="661794" y="512084"/>
                          <a:pt x="660006" y="509849"/>
                        </a:cubicBezTo>
                        <a:cubicBezTo>
                          <a:pt x="644516" y="490485"/>
                          <a:pt x="672932" y="515630"/>
                          <a:pt x="652862" y="495562"/>
                        </a:cubicBezTo>
                        <a:cubicBezTo>
                          <a:pt x="650838" y="493538"/>
                          <a:pt x="647917" y="492631"/>
                          <a:pt x="645718" y="490799"/>
                        </a:cubicBezTo>
                        <a:cubicBezTo>
                          <a:pt x="643131" y="488643"/>
                          <a:pt x="641377" y="485523"/>
                          <a:pt x="638575" y="483655"/>
                        </a:cubicBezTo>
                        <a:cubicBezTo>
                          <a:pt x="636486" y="482263"/>
                          <a:pt x="633676" y="482396"/>
                          <a:pt x="631431" y="481274"/>
                        </a:cubicBezTo>
                        <a:cubicBezTo>
                          <a:pt x="628871" y="479994"/>
                          <a:pt x="626847" y="477792"/>
                          <a:pt x="624287" y="476512"/>
                        </a:cubicBezTo>
                        <a:cubicBezTo>
                          <a:pt x="620866" y="474802"/>
                          <a:pt x="610676" y="472514"/>
                          <a:pt x="607618" y="471749"/>
                        </a:cubicBezTo>
                        <a:cubicBezTo>
                          <a:pt x="600474" y="472543"/>
                          <a:pt x="593235" y="472720"/>
                          <a:pt x="586187" y="474130"/>
                        </a:cubicBezTo>
                        <a:cubicBezTo>
                          <a:pt x="581264" y="475115"/>
                          <a:pt x="571900" y="478893"/>
                          <a:pt x="571900" y="478893"/>
                        </a:cubicBezTo>
                        <a:cubicBezTo>
                          <a:pt x="570312" y="476512"/>
                          <a:pt x="567492" y="474589"/>
                          <a:pt x="567137" y="471749"/>
                        </a:cubicBezTo>
                        <a:cubicBezTo>
                          <a:pt x="565619" y="459607"/>
                          <a:pt x="570450" y="460153"/>
                          <a:pt x="576662" y="452699"/>
                        </a:cubicBezTo>
                        <a:cubicBezTo>
                          <a:pt x="578494" y="450500"/>
                          <a:pt x="579271" y="447440"/>
                          <a:pt x="581425" y="445555"/>
                        </a:cubicBezTo>
                        <a:cubicBezTo>
                          <a:pt x="585732" y="441786"/>
                          <a:pt x="590950" y="439205"/>
                          <a:pt x="595712" y="436030"/>
                        </a:cubicBezTo>
                        <a:cubicBezTo>
                          <a:pt x="606168" y="429059"/>
                          <a:pt x="600553" y="432995"/>
                          <a:pt x="612381" y="424124"/>
                        </a:cubicBezTo>
                        <a:cubicBezTo>
                          <a:pt x="613968" y="421743"/>
                          <a:pt x="614391" y="417766"/>
                          <a:pt x="617143" y="416980"/>
                        </a:cubicBezTo>
                        <a:cubicBezTo>
                          <a:pt x="626593" y="414280"/>
                          <a:pt x="629403" y="421106"/>
                          <a:pt x="636193" y="424124"/>
                        </a:cubicBezTo>
                        <a:cubicBezTo>
                          <a:pt x="640781" y="426163"/>
                          <a:pt x="650481" y="428887"/>
                          <a:pt x="650481" y="428887"/>
                        </a:cubicBezTo>
                        <a:cubicBezTo>
                          <a:pt x="654450" y="428093"/>
                          <a:pt x="658597" y="427926"/>
                          <a:pt x="662387" y="426505"/>
                        </a:cubicBezTo>
                        <a:cubicBezTo>
                          <a:pt x="669431" y="423863"/>
                          <a:pt x="670922" y="419074"/>
                          <a:pt x="676675" y="414599"/>
                        </a:cubicBezTo>
                        <a:cubicBezTo>
                          <a:pt x="681193" y="411085"/>
                          <a:pt x="686200" y="408249"/>
                          <a:pt x="690962" y="405074"/>
                        </a:cubicBezTo>
                        <a:cubicBezTo>
                          <a:pt x="693343" y="403487"/>
                          <a:pt x="696082" y="402336"/>
                          <a:pt x="698106" y="400312"/>
                        </a:cubicBezTo>
                        <a:cubicBezTo>
                          <a:pt x="714417" y="384000"/>
                          <a:pt x="708657" y="391628"/>
                          <a:pt x="717156" y="378880"/>
                        </a:cubicBezTo>
                        <a:cubicBezTo>
                          <a:pt x="703506" y="358409"/>
                          <a:pt x="721681" y="382500"/>
                          <a:pt x="705250" y="369355"/>
                        </a:cubicBezTo>
                        <a:cubicBezTo>
                          <a:pt x="690301" y="357396"/>
                          <a:pt x="712835" y="365300"/>
                          <a:pt x="690962" y="359830"/>
                        </a:cubicBezTo>
                        <a:cubicBezTo>
                          <a:pt x="686200" y="356655"/>
                          <a:pt x="678486" y="355735"/>
                          <a:pt x="676675" y="350305"/>
                        </a:cubicBezTo>
                        <a:cubicBezTo>
                          <a:pt x="674578" y="344016"/>
                          <a:pt x="670906" y="330920"/>
                          <a:pt x="664768" y="328874"/>
                        </a:cubicBezTo>
                        <a:lnTo>
                          <a:pt x="657625" y="326493"/>
                        </a:lnTo>
                        <a:cubicBezTo>
                          <a:pt x="656037" y="324112"/>
                          <a:pt x="655639" y="320043"/>
                          <a:pt x="652862" y="319349"/>
                        </a:cubicBezTo>
                        <a:cubicBezTo>
                          <a:pt x="643529" y="317015"/>
                          <a:pt x="637982" y="322125"/>
                          <a:pt x="631431" y="326493"/>
                        </a:cubicBezTo>
                        <a:cubicBezTo>
                          <a:pt x="625875" y="334827"/>
                          <a:pt x="624286" y="339194"/>
                          <a:pt x="612381" y="343162"/>
                        </a:cubicBezTo>
                        <a:lnTo>
                          <a:pt x="598093" y="347924"/>
                        </a:lnTo>
                        <a:lnTo>
                          <a:pt x="590950" y="350305"/>
                        </a:lnTo>
                        <a:cubicBezTo>
                          <a:pt x="578259" y="348895"/>
                          <a:pt x="571031" y="345574"/>
                          <a:pt x="559993" y="350305"/>
                        </a:cubicBezTo>
                        <a:cubicBezTo>
                          <a:pt x="557363" y="351432"/>
                          <a:pt x="555231" y="353480"/>
                          <a:pt x="552850" y="355068"/>
                        </a:cubicBezTo>
                        <a:cubicBezTo>
                          <a:pt x="547186" y="372055"/>
                          <a:pt x="555217" y="351518"/>
                          <a:pt x="543325" y="369355"/>
                        </a:cubicBezTo>
                        <a:cubicBezTo>
                          <a:pt x="541933" y="371444"/>
                          <a:pt x="541737" y="374118"/>
                          <a:pt x="540943" y="376499"/>
                        </a:cubicBezTo>
                        <a:cubicBezTo>
                          <a:pt x="524567" y="365582"/>
                          <a:pt x="528466" y="372404"/>
                          <a:pt x="524275" y="359830"/>
                        </a:cubicBezTo>
                        <a:cubicBezTo>
                          <a:pt x="521676" y="336447"/>
                          <a:pt x="520565" y="341607"/>
                          <a:pt x="524275" y="319349"/>
                        </a:cubicBezTo>
                        <a:cubicBezTo>
                          <a:pt x="524813" y="316121"/>
                          <a:pt x="524171" y="311954"/>
                          <a:pt x="526656" y="309824"/>
                        </a:cubicBezTo>
                        <a:cubicBezTo>
                          <a:pt x="530467" y="306557"/>
                          <a:pt x="540943" y="305062"/>
                          <a:pt x="540943" y="305062"/>
                        </a:cubicBezTo>
                        <a:cubicBezTo>
                          <a:pt x="543324" y="302681"/>
                          <a:pt x="545285" y="299786"/>
                          <a:pt x="548087" y="297918"/>
                        </a:cubicBezTo>
                        <a:cubicBezTo>
                          <a:pt x="550176" y="296526"/>
                          <a:pt x="553271" y="297105"/>
                          <a:pt x="555231" y="295537"/>
                        </a:cubicBezTo>
                        <a:cubicBezTo>
                          <a:pt x="557466" y="293749"/>
                          <a:pt x="557969" y="290417"/>
                          <a:pt x="559993" y="288393"/>
                        </a:cubicBezTo>
                        <a:cubicBezTo>
                          <a:pt x="566817" y="281568"/>
                          <a:pt x="566534" y="285122"/>
                          <a:pt x="574281" y="281249"/>
                        </a:cubicBezTo>
                        <a:cubicBezTo>
                          <a:pt x="592756" y="272013"/>
                          <a:pt x="570604" y="280095"/>
                          <a:pt x="588568" y="274105"/>
                        </a:cubicBezTo>
                        <a:cubicBezTo>
                          <a:pt x="590156" y="271724"/>
                          <a:pt x="591096" y="268750"/>
                          <a:pt x="593331" y="266962"/>
                        </a:cubicBezTo>
                        <a:cubicBezTo>
                          <a:pt x="595291" y="265394"/>
                          <a:pt x="599016" y="266623"/>
                          <a:pt x="600475" y="264580"/>
                        </a:cubicBezTo>
                        <a:cubicBezTo>
                          <a:pt x="603393" y="260495"/>
                          <a:pt x="603650" y="255055"/>
                          <a:pt x="605237" y="250293"/>
                        </a:cubicBezTo>
                        <a:lnTo>
                          <a:pt x="607618" y="243149"/>
                        </a:lnTo>
                        <a:cubicBezTo>
                          <a:pt x="605248" y="231298"/>
                          <a:pt x="603429" y="229521"/>
                          <a:pt x="607618" y="216955"/>
                        </a:cubicBezTo>
                        <a:cubicBezTo>
                          <a:pt x="608523" y="214240"/>
                          <a:pt x="610146" y="211600"/>
                          <a:pt x="612381" y="209812"/>
                        </a:cubicBezTo>
                        <a:cubicBezTo>
                          <a:pt x="614341" y="208244"/>
                          <a:pt x="617144" y="208224"/>
                          <a:pt x="619525" y="207430"/>
                        </a:cubicBezTo>
                        <a:cubicBezTo>
                          <a:pt x="624317" y="200242"/>
                          <a:pt x="626387" y="201209"/>
                          <a:pt x="621906" y="193143"/>
                        </a:cubicBezTo>
                        <a:cubicBezTo>
                          <a:pt x="619126" y="188139"/>
                          <a:pt x="612381" y="178855"/>
                          <a:pt x="612381" y="178855"/>
                        </a:cubicBezTo>
                        <a:cubicBezTo>
                          <a:pt x="610677" y="170336"/>
                          <a:pt x="611369" y="165937"/>
                          <a:pt x="605237" y="159805"/>
                        </a:cubicBezTo>
                        <a:cubicBezTo>
                          <a:pt x="603213" y="157781"/>
                          <a:pt x="600474" y="156630"/>
                          <a:pt x="598093" y="155043"/>
                        </a:cubicBezTo>
                        <a:cubicBezTo>
                          <a:pt x="586187" y="155837"/>
                          <a:pt x="574215" y="158904"/>
                          <a:pt x="562375" y="157424"/>
                        </a:cubicBezTo>
                        <a:cubicBezTo>
                          <a:pt x="559884" y="157113"/>
                          <a:pt x="558870" y="152525"/>
                          <a:pt x="559993" y="150280"/>
                        </a:cubicBezTo>
                        <a:cubicBezTo>
                          <a:pt x="561115" y="148035"/>
                          <a:pt x="564756" y="148693"/>
                          <a:pt x="567137" y="147899"/>
                        </a:cubicBezTo>
                        <a:cubicBezTo>
                          <a:pt x="578054" y="131523"/>
                          <a:pt x="574852" y="139042"/>
                          <a:pt x="579043" y="126468"/>
                        </a:cubicBezTo>
                        <a:cubicBezTo>
                          <a:pt x="577822" y="122805"/>
                          <a:pt x="573915" y="115843"/>
                          <a:pt x="579043" y="112180"/>
                        </a:cubicBezTo>
                        <a:cubicBezTo>
                          <a:pt x="583128" y="109262"/>
                          <a:pt x="588568" y="109005"/>
                          <a:pt x="593331" y="107418"/>
                        </a:cubicBezTo>
                        <a:cubicBezTo>
                          <a:pt x="612547" y="101014"/>
                          <a:pt x="597970" y="105194"/>
                          <a:pt x="638575" y="102655"/>
                        </a:cubicBezTo>
                        <a:cubicBezTo>
                          <a:pt x="637781" y="98686"/>
                          <a:pt x="638438" y="94117"/>
                          <a:pt x="636193" y="90749"/>
                        </a:cubicBezTo>
                        <a:cubicBezTo>
                          <a:pt x="634801" y="88661"/>
                          <a:pt x="630825" y="90143"/>
                          <a:pt x="629050" y="88368"/>
                        </a:cubicBezTo>
                        <a:cubicBezTo>
                          <a:pt x="627275" y="86593"/>
                          <a:pt x="627462" y="83605"/>
                          <a:pt x="626668" y="81224"/>
                        </a:cubicBezTo>
                        <a:cubicBezTo>
                          <a:pt x="621112" y="82018"/>
                          <a:pt x="615469" y="82343"/>
                          <a:pt x="610000" y="83605"/>
                        </a:cubicBezTo>
                        <a:cubicBezTo>
                          <a:pt x="605108" y="84734"/>
                          <a:pt x="595712" y="88368"/>
                          <a:pt x="595712" y="88368"/>
                        </a:cubicBezTo>
                        <a:cubicBezTo>
                          <a:pt x="594125" y="90749"/>
                          <a:pt x="593185" y="93724"/>
                          <a:pt x="590950" y="95512"/>
                        </a:cubicBezTo>
                        <a:cubicBezTo>
                          <a:pt x="588990" y="97080"/>
                          <a:pt x="586051" y="96771"/>
                          <a:pt x="583806" y="97893"/>
                        </a:cubicBezTo>
                        <a:cubicBezTo>
                          <a:pt x="581246" y="99173"/>
                          <a:pt x="579222" y="101375"/>
                          <a:pt x="576662" y="102655"/>
                        </a:cubicBezTo>
                        <a:cubicBezTo>
                          <a:pt x="572850" y="104561"/>
                          <a:pt x="563561" y="106399"/>
                          <a:pt x="559993" y="107418"/>
                        </a:cubicBezTo>
                        <a:cubicBezTo>
                          <a:pt x="557580" y="108107"/>
                          <a:pt x="555231" y="109005"/>
                          <a:pt x="552850" y="109799"/>
                        </a:cubicBezTo>
                        <a:cubicBezTo>
                          <a:pt x="534722" y="103757"/>
                          <a:pt x="543485" y="104053"/>
                          <a:pt x="526656" y="107418"/>
                        </a:cubicBezTo>
                        <a:cubicBezTo>
                          <a:pt x="520352" y="113721"/>
                          <a:pt x="513719" y="122221"/>
                          <a:pt x="505225" y="126468"/>
                        </a:cubicBezTo>
                        <a:cubicBezTo>
                          <a:pt x="502980" y="127591"/>
                          <a:pt x="500462" y="128055"/>
                          <a:pt x="498081" y="128849"/>
                        </a:cubicBezTo>
                        <a:cubicBezTo>
                          <a:pt x="495700" y="130437"/>
                          <a:pt x="493760" y="133142"/>
                          <a:pt x="490937" y="133612"/>
                        </a:cubicBezTo>
                        <a:cubicBezTo>
                          <a:pt x="480213" y="135399"/>
                          <a:pt x="482283" y="122750"/>
                          <a:pt x="481412" y="116943"/>
                        </a:cubicBezTo>
                        <a:cubicBezTo>
                          <a:pt x="479295" y="102831"/>
                          <a:pt x="482429" y="76006"/>
                          <a:pt x="462362" y="69318"/>
                        </a:cubicBezTo>
                        <a:lnTo>
                          <a:pt x="455218" y="66937"/>
                        </a:lnTo>
                        <a:cubicBezTo>
                          <a:pt x="452837" y="67731"/>
                          <a:pt x="449850" y="67543"/>
                          <a:pt x="448075" y="69318"/>
                        </a:cubicBezTo>
                        <a:cubicBezTo>
                          <a:pt x="420293" y="97100"/>
                          <a:pt x="451648" y="74873"/>
                          <a:pt x="431406" y="88368"/>
                        </a:cubicBezTo>
                        <a:cubicBezTo>
                          <a:pt x="429818" y="90749"/>
                          <a:pt x="429483" y="95157"/>
                          <a:pt x="426643" y="95512"/>
                        </a:cubicBezTo>
                        <a:cubicBezTo>
                          <a:pt x="421662" y="96135"/>
                          <a:pt x="417118" y="92337"/>
                          <a:pt x="412356" y="90749"/>
                        </a:cubicBezTo>
                        <a:lnTo>
                          <a:pt x="405212" y="88368"/>
                        </a:lnTo>
                        <a:cubicBezTo>
                          <a:pt x="400450" y="89162"/>
                          <a:pt x="395609" y="89578"/>
                          <a:pt x="390925" y="90749"/>
                        </a:cubicBezTo>
                        <a:cubicBezTo>
                          <a:pt x="386055" y="91967"/>
                          <a:pt x="381589" y="94687"/>
                          <a:pt x="376637" y="95512"/>
                        </a:cubicBezTo>
                        <a:cubicBezTo>
                          <a:pt x="371875" y="96306"/>
                          <a:pt x="367034" y="96722"/>
                          <a:pt x="362350" y="97893"/>
                        </a:cubicBezTo>
                        <a:cubicBezTo>
                          <a:pt x="357480" y="99110"/>
                          <a:pt x="348062" y="102655"/>
                          <a:pt x="348062" y="102655"/>
                        </a:cubicBezTo>
                        <a:cubicBezTo>
                          <a:pt x="345681" y="104243"/>
                          <a:pt x="343780" y="107418"/>
                          <a:pt x="340918" y="107418"/>
                        </a:cubicBezTo>
                        <a:cubicBezTo>
                          <a:pt x="338056" y="107418"/>
                          <a:pt x="335563" y="104890"/>
                          <a:pt x="333775" y="102655"/>
                        </a:cubicBezTo>
                        <a:cubicBezTo>
                          <a:pt x="332207" y="100695"/>
                          <a:pt x="332516" y="97757"/>
                          <a:pt x="331393" y="95512"/>
                        </a:cubicBezTo>
                        <a:cubicBezTo>
                          <a:pt x="322166" y="77058"/>
                          <a:pt x="330231" y="99171"/>
                          <a:pt x="324250" y="81224"/>
                        </a:cubicBezTo>
                        <a:cubicBezTo>
                          <a:pt x="325044" y="74874"/>
                          <a:pt x="324479" y="68201"/>
                          <a:pt x="326631" y="62174"/>
                        </a:cubicBezTo>
                        <a:cubicBezTo>
                          <a:pt x="328556" y="56784"/>
                          <a:pt x="336156" y="47887"/>
                          <a:pt x="336156" y="47887"/>
                        </a:cubicBezTo>
                        <a:cubicBezTo>
                          <a:pt x="336950" y="42331"/>
                          <a:pt x="337436" y="36722"/>
                          <a:pt x="338537" y="31218"/>
                        </a:cubicBezTo>
                        <a:cubicBezTo>
                          <a:pt x="340179" y="23007"/>
                          <a:pt x="344673" y="23066"/>
                          <a:pt x="336156" y="14549"/>
                        </a:cubicBezTo>
                        <a:cubicBezTo>
                          <a:pt x="334381" y="12774"/>
                          <a:pt x="331393" y="12962"/>
                          <a:pt x="329012" y="12168"/>
                        </a:cubicBezTo>
                        <a:cubicBezTo>
                          <a:pt x="325047" y="8203"/>
                          <a:pt x="320250" y="2472"/>
                          <a:pt x="314725" y="262"/>
                        </a:cubicBezTo>
                        <a:cubicBezTo>
                          <a:pt x="313251" y="-328"/>
                          <a:pt x="311550" y="262"/>
                          <a:pt x="309962" y="262"/>
                        </a:cubicBezTo>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201" name="Полилиния 200"/>
                  <p:cNvSpPr/>
                  <p:nvPr/>
                </p:nvSpPr>
                <p:spPr>
                  <a:xfrm>
                    <a:off x="2102748" y="88963"/>
                    <a:ext cx="188148" cy="166744"/>
                  </a:xfrm>
                  <a:custGeom>
                    <a:avLst/>
                    <a:gdLst>
                      <a:gd name="connsiteX0" fmla="*/ 29 w 188148"/>
                      <a:gd name="connsiteY0" fmla="*/ 152456 h 166744"/>
                      <a:gd name="connsiteX1" fmla="*/ 4792 w 188148"/>
                      <a:gd name="connsiteY1" fmla="*/ 140550 h 166744"/>
                      <a:gd name="connsiteX2" fmla="*/ 11936 w 188148"/>
                      <a:gd name="connsiteY2" fmla="*/ 126262 h 166744"/>
                      <a:gd name="connsiteX3" fmla="*/ 19079 w 188148"/>
                      <a:gd name="connsiteY3" fmla="*/ 123881 h 166744"/>
                      <a:gd name="connsiteX4" fmla="*/ 26223 w 188148"/>
                      <a:gd name="connsiteY4" fmla="*/ 119119 h 166744"/>
                      <a:gd name="connsiteX5" fmla="*/ 30986 w 188148"/>
                      <a:gd name="connsiteY5" fmla="*/ 111975 h 166744"/>
                      <a:gd name="connsiteX6" fmla="*/ 38129 w 188148"/>
                      <a:gd name="connsiteY6" fmla="*/ 95306 h 166744"/>
                      <a:gd name="connsiteX7" fmla="*/ 52417 w 188148"/>
                      <a:gd name="connsiteY7" fmla="*/ 85781 h 166744"/>
                      <a:gd name="connsiteX8" fmla="*/ 59561 w 188148"/>
                      <a:gd name="connsiteY8" fmla="*/ 81019 h 166744"/>
                      <a:gd name="connsiteX9" fmla="*/ 64323 w 188148"/>
                      <a:gd name="connsiteY9" fmla="*/ 73875 h 166744"/>
                      <a:gd name="connsiteX10" fmla="*/ 78611 w 188148"/>
                      <a:gd name="connsiteY10" fmla="*/ 64350 h 166744"/>
                      <a:gd name="connsiteX11" fmla="*/ 97661 w 188148"/>
                      <a:gd name="connsiteY11" fmla="*/ 47681 h 166744"/>
                      <a:gd name="connsiteX12" fmla="*/ 104804 w 188148"/>
                      <a:gd name="connsiteY12" fmla="*/ 42919 h 166744"/>
                      <a:gd name="connsiteX13" fmla="*/ 107186 w 188148"/>
                      <a:gd name="connsiteY13" fmla="*/ 35775 h 166744"/>
                      <a:gd name="connsiteX14" fmla="*/ 121473 w 188148"/>
                      <a:gd name="connsiteY14" fmla="*/ 26250 h 166744"/>
                      <a:gd name="connsiteX15" fmla="*/ 130998 w 188148"/>
                      <a:gd name="connsiteY15" fmla="*/ 11962 h 166744"/>
                      <a:gd name="connsiteX16" fmla="*/ 135761 w 188148"/>
                      <a:gd name="connsiteY16" fmla="*/ 4819 h 166744"/>
                      <a:gd name="connsiteX17" fmla="*/ 142904 w 188148"/>
                      <a:gd name="connsiteY17" fmla="*/ 9581 h 166744"/>
                      <a:gd name="connsiteX18" fmla="*/ 173861 w 188148"/>
                      <a:gd name="connsiteY18" fmla="*/ 4819 h 166744"/>
                      <a:gd name="connsiteX19" fmla="*/ 181004 w 188148"/>
                      <a:gd name="connsiteY19" fmla="*/ 56 h 166744"/>
                      <a:gd name="connsiteX20" fmla="*/ 188148 w 188148"/>
                      <a:gd name="connsiteY20" fmla="*/ 14344 h 166744"/>
                      <a:gd name="connsiteX21" fmla="*/ 173861 w 188148"/>
                      <a:gd name="connsiteY21" fmla="*/ 19106 h 166744"/>
                      <a:gd name="connsiteX22" fmla="*/ 159573 w 188148"/>
                      <a:gd name="connsiteY22" fmla="*/ 28631 h 166744"/>
                      <a:gd name="connsiteX23" fmla="*/ 154811 w 188148"/>
                      <a:gd name="connsiteY23" fmla="*/ 35775 h 166744"/>
                      <a:gd name="connsiteX24" fmla="*/ 147667 w 188148"/>
                      <a:gd name="connsiteY24" fmla="*/ 38156 h 166744"/>
                      <a:gd name="connsiteX25" fmla="*/ 133379 w 188148"/>
                      <a:gd name="connsiteY25" fmla="*/ 45300 h 166744"/>
                      <a:gd name="connsiteX26" fmla="*/ 123854 w 188148"/>
                      <a:gd name="connsiteY26" fmla="*/ 59587 h 166744"/>
                      <a:gd name="connsiteX27" fmla="*/ 119092 w 188148"/>
                      <a:gd name="connsiteY27" fmla="*/ 66731 h 166744"/>
                      <a:gd name="connsiteX28" fmla="*/ 111948 w 188148"/>
                      <a:gd name="connsiteY28" fmla="*/ 73875 h 166744"/>
                      <a:gd name="connsiteX29" fmla="*/ 104804 w 188148"/>
                      <a:gd name="connsiteY29" fmla="*/ 88162 h 166744"/>
                      <a:gd name="connsiteX30" fmla="*/ 92898 w 188148"/>
                      <a:gd name="connsiteY30" fmla="*/ 102450 h 166744"/>
                      <a:gd name="connsiteX31" fmla="*/ 85754 w 188148"/>
                      <a:gd name="connsiteY31" fmla="*/ 107212 h 166744"/>
                      <a:gd name="connsiteX32" fmla="*/ 59561 w 188148"/>
                      <a:gd name="connsiteY32" fmla="*/ 116737 h 166744"/>
                      <a:gd name="connsiteX33" fmla="*/ 57179 w 188148"/>
                      <a:gd name="connsiteY33" fmla="*/ 123881 h 166744"/>
                      <a:gd name="connsiteX34" fmla="*/ 50036 w 188148"/>
                      <a:gd name="connsiteY34" fmla="*/ 131025 h 166744"/>
                      <a:gd name="connsiteX35" fmla="*/ 47654 w 188148"/>
                      <a:gd name="connsiteY35" fmla="*/ 138169 h 166744"/>
                      <a:gd name="connsiteX36" fmla="*/ 45273 w 188148"/>
                      <a:gd name="connsiteY36" fmla="*/ 157219 h 166744"/>
                      <a:gd name="connsiteX37" fmla="*/ 30986 w 188148"/>
                      <a:gd name="connsiteY37" fmla="*/ 166744 h 166744"/>
                      <a:gd name="connsiteX38" fmla="*/ 7173 w 188148"/>
                      <a:gd name="connsiteY38" fmla="*/ 159600 h 166744"/>
                      <a:gd name="connsiteX39" fmla="*/ 29 w 188148"/>
                      <a:gd name="connsiteY39" fmla="*/ 152456 h 166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88148" h="166744">
                        <a:moveTo>
                          <a:pt x="29" y="152456"/>
                        </a:moveTo>
                        <a:cubicBezTo>
                          <a:pt x="-368" y="149281"/>
                          <a:pt x="3291" y="144552"/>
                          <a:pt x="4792" y="140550"/>
                        </a:cubicBezTo>
                        <a:cubicBezTo>
                          <a:pt x="6641" y="135618"/>
                          <a:pt x="7418" y="129876"/>
                          <a:pt x="11936" y="126262"/>
                        </a:cubicBezTo>
                        <a:cubicBezTo>
                          <a:pt x="13896" y="124694"/>
                          <a:pt x="16834" y="125003"/>
                          <a:pt x="19079" y="123881"/>
                        </a:cubicBezTo>
                        <a:cubicBezTo>
                          <a:pt x="21639" y="122601"/>
                          <a:pt x="23842" y="120706"/>
                          <a:pt x="26223" y="119119"/>
                        </a:cubicBezTo>
                        <a:cubicBezTo>
                          <a:pt x="27811" y="116738"/>
                          <a:pt x="29859" y="114606"/>
                          <a:pt x="30986" y="111975"/>
                        </a:cubicBezTo>
                        <a:cubicBezTo>
                          <a:pt x="34352" y="104121"/>
                          <a:pt x="31297" y="101284"/>
                          <a:pt x="38129" y="95306"/>
                        </a:cubicBezTo>
                        <a:cubicBezTo>
                          <a:pt x="42437" y="91537"/>
                          <a:pt x="47654" y="88956"/>
                          <a:pt x="52417" y="85781"/>
                        </a:cubicBezTo>
                        <a:lnTo>
                          <a:pt x="59561" y="81019"/>
                        </a:lnTo>
                        <a:cubicBezTo>
                          <a:pt x="61148" y="78638"/>
                          <a:pt x="62169" y="75760"/>
                          <a:pt x="64323" y="73875"/>
                        </a:cubicBezTo>
                        <a:cubicBezTo>
                          <a:pt x="68631" y="70106"/>
                          <a:pt x="78611" y="64350"/>
                          <a:pt x="78611" y="64350"/>
                        </a:cubicBezTo>
                        <a:cubicBezTo>
                          <a:pt x="86548" y="52443"/>
                          <a:pt x="80992" y="58794"/>
                          <a:pt x="97661" y="47681"/>
                        </a:cubicBezTo>
                        <a:lnTo>
                          <a:pt x="104804" y="42919"/>
                        </a:lnTo>
                        <a:cubicBezTo>
                          <a:pt x="105598" y="40538"/>
                          <a:pt x="105411" y="37550"/>
                          <a:pt x="107186" y="35775"/>
                        </a:cubicBezTo>
                        <a:cubicBezTo>
                          <a:pt x="111233" y="31728"/>
                          <a:pt x="121473" y="26250"/>
                          <a:pt x="121473" y="26250"/>
                        </a:cubicBezTo>
                        <a:lnTo>
                          <a:pt x="130998" y="11962"/>
                        </a:lnTo>
                        <a:lnTo>
                          <a:pt x="135761" y="4819"/>
                        </a:lnTo>
                        <a:cubicBezTo>
                          <a:pt x="138142" y="6406"/>
                          <a:pt x="140051" y="9362"/>
                          <a:pt x="142904" y="9581"/>
                        </a:cubicBezTo>
                        <a:cubicBezTo>
                          <a:pt x="157868" y="10732"/>
                          <a:pt x="162719" y="8532"/>
                          <a:pt x="173861" y="4819"/>
                        </a:cubicBezTo>
                        <a:cubicBezTo>
                          <a:pt x="176242" y="3231"/>
                          <a:pt x="178198" y="-505"/>
                          <a:pt x="181004" y="56"/>
                        </a:cubicBezTo>
                        <a:cubicBezTo>
                          <a:pt x="184302" y="716"/>
                          <a:pt x="187368" y="12003"/>
                          <a:pt x="188148" y="14344"/>
                        </a:cubicBezTo>
                        <a:cubicBezTo>
                          <a:pt x="183386" y="15931"/>
                          <a:pt x="178038" y="16322"/>
                          <a:pt x="173861" y="19106"/>
                        </a:cubicBezTo>
                        <a:lnTo>
                          <a:pt x="159573" y="28631"/>
                        </a:lnTo>
                        <a:cubicBezTo>
                          <a:pt x="157986" y="31012"/>
                          <a:pt x="157046" y="33987"/>
                          <a:pt x="154811" y="35775"/>
                        </a:cubicBezTo>
                        <a:cubicBezTo>
                          <a:pt x="152851" y="37343"/>
                          <a:pt x="149912" y="37033"/>
                          <a:pt x="147667" y="38156"/>
                        </a:cubicBezTo>
                        <a:cubicBezTo>
                          <a:pt x="129202" y="47388"/>
                          <a:pt x="151335" y="39315"/>
                          <a:pt x="133379" y="45300"/>
                        </a:cubicBezTo>
                        <a:lnTo>
                          <a:pt x="123854" y="59587"/>
                        </a:lnTo>
                        <a:cubicBezTo>
                          <a:pt x="122267" y="61968"/>
                          <a:pt x="121116" y="64707"/>
                          <a:pt x="119092" y="66731"/>
                        </a:cubicBezTo>
                        <a:cubicBezTo>
                          <a:pt x="116711" y="69112"/>
                          <a:pt x="114104" y="71288"/>
                          <a:pt x="111948" y="73875"/>
                        </a:cubicBezTo>
                        <a:cubicBezTo>
                          <a:pt x="103422" y="84107"/>
                          <a:pt x="110172" y="77428"/>
                          <a:pt x="104804" y="88162"/>
                        </a:cubicBezTo>
                        <a:cubicBezTo>
                          <a:pt x="102127" y="93515"/>
                          <a:pt x="97414" y="98687"/>
                          <a:pt x="92898" y="102450"/>
                        </a:cubicBezTo>
                        <a:cubicBezTo>
                          <a:pt x="90699" y="104282"/>
                          <a:pt x="88135" y="105625"/>
                          <a:pt x="85754" y="107212"/>
                        </a:cubicBezTo>
                        <a:cubicBezTo>
                          <a:pt x="74467" y="124144"/>
                          <a:pt x="90211" y="104477"/>
                          <a:pt x="59561" y="116737"/>
                        </a:cubicBezTo>
                        <a:cubicBezTo>
                          <a:pt x="57230" y="117669"/>
                          <a:pt x="58571" y="121792"/>
                          <a:pt x="57179" y="123881"/>
                        </a:cubicBezTo>
                        <a:cubicBezTo>
                          <a:pt x="55311" y="126683"/>
                          <a:pt x="52417" y="128644"/>
                          <a:pt x="50036" y="131025"/>
                        </a:cubicBezTo>
                        <a:cubicBezTo>
                          <a:pt x="49242" y="133406"/>
                          <a:pt x="48103" y="135699"/>
                          <a:pt x="47654" y="138169"/>
                        </a:cubicBezTo>
                        <a:cubicBezTo>
                          <a:pt x="46509" y="144465"/>
                          <a:pt x="48497" y="151691"/>
                          <a:pt x="45273" y="157219"/>
                        </a:cubicBezTo>
                        <a:cubicBezTo>
                          <a:pt x="42389" y="162163"/>
                          <a:pt x="30986" y="166744"/>
                          <a:pt x="30986" y="166744"/>
                        </a:cubicBezTo>
                        <a:cubicBezTo>
                          <a:pt x="23694" y="165702"/>
                          <a:pt x="12761" y="166585"/>
                          <a:pt x="7173" y="159600"/>
                        </a:cubicBezTo>
                        <a:cubicBezTo>
                          <a:pt x="4541" y="156310"/>
                          <a:pt x="426" y="155631"/>
                          <a:pt x="29" y="152456"/>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202" name="Полилиния 201"/>
                  <p:cNvSpPr/>
                  <p:nvPr/>
                </p:nvSpPr>
                <p:spPr>
                  <a:xfrm>
                    <a:off x="1523779" y="265232"/>
                    <a:ext cx="564711" cy="504825"/>
                  </a:xfrm>
                  <a:custGeom>
                    <a:avLst/>
                    <a:gdLst>
                      <a:gd name="connsiteX0" fmla="*/ 564711 w 564711"/>
                      <a:gd name="connsiteY0" fmla="*/ 0 h 504825"/>
                      <a:gd name="connsiteX1" fmla="*/ 562330 w 564711"/>
                      <a:gd name="connsiteY1" fmla="*/ 11906 h 504825"/>
                      <a:gd name="connsiteX2" fmla="*/ 555186 w 564711"/>
                      <a:gd name="connsiteY2" fmla="*/ 16668 h 504825"/>
                      <a:gd name="connsiteX3" fmla="*/ 550423 w 564711"/>
                      <a:gd name="connsiteY3" fmla="*/ 23812 h 504825"/>
                      <a:gd name="connsiteX4" fmla="*/ 538517 w 564711"/>
                      <a:gd name="connsiteY4" fmla="*/ 45243 h 504825"/>
                      <a:gd name="connsiteX5" fmla="*/ 526611 w 564711"/>
                      <a:gd name="connsiteY5" fmla="*/ 59531 h 504825"/>
                      <a:gd name="connsiteX6" fmla="*/ 524230 w 564711"/>
                      <a:gd name="connsiteY6" fmla="*/ 66675 h 504825"/>
                      <a:gd name="connsiteX7" fmla="*/ 521848 w 564711"/>
                      <a:gd name="connsiteY7" fmla="*/ 83343 h 504825"/>
                      <a:gd name="connsiteX8" fmla="*/ 512323 w 564711"/>
                      <a:gd name="connsiteY8" fmla="*/ 97631 h 504825"/>
                      <a:gd name="connsiteX9" fmla="*/ 498036 w 564711"/>
                      <a:gd name="connsiteY9" fmla="*/ 119062 h 504825"/>
                      <a:gd name="connsiteX10" fmla="*/ 493273 w 564711"/>
                      <a:gd name="connsiteY10" fmla="*/ 126206 h 504825"/>
                      <a:gd name="connsiteX11" fmla="*/ 486130 w 564711"/>
                      <a:gd name="connsiteY11" fmla="*/ 133350 h 504825"/>
                      <a:gd name="connsiteX12" fmla="*/ 486130 w 564711"/>
                      <a:gd name="connsiteY12" fmla="*/ 154781 h 504825"/>
                      <a:gd name="connsiteX13" fmla="*/ 505180 w 564711"/>
                      <a:gd name="connsiteY13" fmla="*/ 157162 h 504825"/>
                      <a:gd name="connsiteX14" fmla="*/ 512323 w 564711"/>
                      <a:gd name="connsiteY14" fmla="*/ 164306 h 504825"/>
                      <a:gd name="connsiteX15" fmla="*/ 512323 w 564711"/>
                      <a:gd name="connsiteY15" fmla="*/ 185737 h 504825"/>
                      <a:gd name="connsiteX16" fmla="*/ 507561 w 564711"/>
                      <a:gd name="connsiteY16" fmla="*/ 192881 h 504825"/>
                      <a:gd name="connsiteX17" fmla="*/ 505180 w 564711"/>
                      <a:gd name="connsiteY17" fmla="*/ 209550 h 504825"/>
                      <a:gd name="connsiteX18" fmla="*/ 495655 w 564711"/>
                      <a:gd name="connsiteY18" fmla="*/ 252412 h 504825"/>
                      <a:gd name="connsiteX19" fmla="*/ 483748 w 564711"/>
                      <a:gd name="connsiteY19" fmla="*/ 250031 h 504825"/>
                      <a:gd name="connsiteX20" fmla="*/ 471842 w 564711"/>
                      <a:gd name="connsiteY20" fmla="*/ 238125 h 504825"/>
                      <a:gd name="connsiteX21" fmla="*/ 464698 w 564711"/>
                      <a:gd name="connsiteY21" fmla="*/ 233362 h 504825"/>
                      <a:gd name="connsiteX22" fmla="*/ 459936 w 564711"/>
                      <a:gd name="connsiteY22" fmla="*/ 219075 h 504825"/>
                      <a:gd name="connsiteX23" fmla="*/ 455173 w 564711"/>
                      <a:gd name="connsiteY23" fmla="*/ 211931 h 504825"/>
                      <a:gd name="connsiteX24" fmla="*/ 443267 w 564711"/>
                      <a:gd name="connsiteY24" fmla="*/ 197643 h 504825"/>
                      <a:gd name="connsiteX25" fmla="*/ 421836 w 564711"/>
                      <a:gd name="connsiteY25" fmla="*/ 202406 h 504825"/>
                      <a:gd name="connsiteX26" fmla="*/ 417073 w 564711"/>
                      <a:gd name="connsiteY26" fmla="*/ 209550 h 504825"/>
                      <a:gd name="connsiteX27" fmla="*/ 419455 w 564711"/>
                      <a:gd name="connsiteY27" fmla="*/ 219075 h 504825"/>
                      <a:gd name="connsiteX28" fmla="*/ 424217 w 564711"/>
                      <a:gd name="connsiteY28" fmla="*/ 233362 h 504825"/>
                      <a:gd name="connsiteX29" fmla="*/ 419455 w 564711"/>
                      <a:gd name="connsiteY29" fmla="*/ 247650 h 504825"/>
                      <a:gd name="connsiteX30" fmla="*/ 405167 w 564711"/>
                      <a:gd name="connsiteY30" fmla="*/ 259556 h 504825"/>
                      <a:gd name="connsiteX31" fmla="*/ 393261 w 564711"/>
                      <a:gd name="connsiteY31" fmla="*/ 273843 h 504825"/>
                      <a:gd name="connsiteX32" fmla="*/ 383736 w 564711"/>
                      <a:gd name="connsiteY32" fmla="*/ 276225 h 504825"/>
                      <a:gd name="connsiteX33" fmla="*/ 378973 w 564711"/>
                      <a:gd name="connsiteY33" fmla="*/ 283368 h 504825"/>
                      <a:gd name="connsiteX34" fmla="*/ 381355 w 564711"/>
                      <a:gd name="connsiteY34" fmla="*/ 295275 h 504825"/>
                      <a:gd name="connsiteX35" fmla="*/ 386117 w 564711"/>
                      <a:gd name="connsiteY35" fmla="*/ 311943 h 504825"/>
                      <a:gd name="connsiteX36" fmla="*/ 383736 w 564711"/>
                      <a:gd name="connsiteY36" fmla="*/ 319087 h 504825"/>
                      <a:gd name="connsiteX37" fmla="*/ 386117 w 564711"/>
                      <a:gd name="connsiteY37" fmla="*/ 333375 h 504825"/>
                      <a:gd name="connsiteX38" fmla="*/ 371830 w 564711"/>
                      <a:gd name="connsiteY38" fmla="*/ 342900 h 504825"/>
                      <a:gd name="connsiteX39" fmla="*/ 364686 w 564711"/>
                      <a:gd name="connsiteY39" fmla="*/ 347662 h 504825"/>
                      <a:gd name="connsiteX40" fmla="*/ 348017 w 564711"/>
                      <a:gd name="connsiteY40" fmla="*/ 340518 h 504825"/>
                      <a:gd name="connsiteX41" fmla="*/ 338492 w 564711"/>
                      <a:gd name="connsiteY41" fmla="*/ 330993 h 504825"/>
                      <a:gd name="connsiteX42" fmla="*/ 324205 w 564711"/>
                      <a:gd name="connsiteY42" fmla="*/ 333375 h 504825"/>
                      <a:gd name="connsiteX43" fmla="*/ 317061 w 564711"/>
                      <a:gd name="connsiteY43" fmla="*/ 335756 h 504825"/>
                      <a:gd name="connsiteX44" fmla="*/ 300392 w 564711"/>
                      <a:gd name="connsiteY44" fmla="*/ 340518 h 504825"/>
                      <a:gd name="connsiteX45" fmla="*/ 290867 w 564711"/>
                      <a:gd name="connsiteY45" fmla="*/ 347662 h 504825"/>
                      <a:gd name="connsiteX46" fmla="*/ 276580 w 564711"/>
                      <a:gd name="connsiteY46" fmla="*/ 361950 h 504825"/>
                      <a:gd name="connsiteX47" fmla="*/ 269436 w 564711"/>
                      <a:gd name="connsiteY47" fmla="*/ 364331 h 504825"/>
                      <a:gd name="connsiteX48" fmla="*/ 252767 w 564711"/>
                      <a:gd name="connsiteY48" fmla="*/ 373856 h 504825"/>
                      <a:gd name="connsiteX49" fmla="*/ 233717 w 564711"/>
                      <a:gd name="connsiteY49" fmla="*/ 378618 h 504825"/>
                      <a:gd name="connsiteX50" fmla="*/ 217048 w 564711"/>
                      <a:gd name="connsiteY50" fmla="*/ 385762 h 504825"/>
                      <a:gd name="connsiteX51" fmla="*/ 209905 w 564711"/>
                      <a:gd name="connsiteY51" fmla="*/ 388143 h 504825"/>
                      <a:gd name="connsiteX52" fmla="*/ 195617 w 564711"/>
                      <a:gd name="connsiteY52" fmla="*/ 395287 h 504825"/>
                      <a:gd name="connsiteX53" fmla="*/ 188473 w 564711"/>
                      <a:gd name="connsiteY53" fmla="*/ 400050 h 504825"/>
                      <a:gd name="connsiteX54" fmla="*/ 181330 w 564711"/>
                      <a:gd name="connsiteY54" fmla="*/ 402431 h 504825"/>
                      <a:gd name="connsiteX55" fmla="*/ 167042 w 564711"/>
                      <a:gd name="connsiteY55" fmla="*/ 411956 h 504825"/>
                      <a:gd name="connsiteX56" fmla="*/ 86080 w 564711"/>
                      <a:gd name="connsiteY56" fmla="*/ 414337 h 504825"/>
                      <a:gd name="connsiteX57" fmla="*/ 81317 w 564711"/>
                      <a:gd name="connsiteY57" fmla="*/ 421481 h 504825"/>
                      <a:gd name="connsiteX58" fmla="*/ 81317 w 564711"/>
                      <a:gd name="connsiteY58" fmla="*/ 450056 h 504825"/>
                      <a:gd name="connsiteX59" fmla="*/ 67030 w 564711"/>
                      <a:gd name="connsiteY59" fmla="*/ 459581 h 504825"/>
                      <a:gd name="connsiteX60" fmla="*/ 62267 w 564711"/>
                      <a:gd name="connsiteY60" fmla="*/ 466725 h 504825"/>
                      <a:gd name="connsiteX61" fmla="*/ 67030 w 564711"/>
                      <a:gd name="connsiteY61" fmla="*/ 473868 h 504825"/>
                      <a:gd name="connsiteX62" fmla="*/ 69411 w 564711"/>
                      <a:gd name="connsiteY62" fmla="*/ 481012 h 504825"/>
                      <a:gd name="connsiteX63" fmla="*/ 67030 w 564711"/>
                      <a:gd name="connsiteY63" fmla="*/ 497681 h 504825"/>
                      <a:gd name="connsiteX64" fmla="*/ 47980 w 564711"/>
                      <a:gd name="connsiteY64" fmla="*/ 504825 h 504825"/>
                      <a:gd name="connsiteX65" fmla="*/ 36073 w 564711"/>
                      <a:gd name="connsiteY65" fmla="*/ 502443 h 504825"/>
                      <a:gd name="connsiteX66" fmla="*/ 28930 w 564711"/>
                      <a:gd name="connsiteY66" fmla="*/ 488156 h 504825"/>
                      <a:gd name="connsiteX67" fmla="*/ 14642 w 564711"/>
                      <a:gd name="connsiteY67" fmla="*/ 481012 h 504825"/>
                      <a:gd name="connsiteX68" fmla="*/ 7498 w 564711"/>
                      <a:gd name="connsiteY68" fmla="*/ 483393 h 504825"/>
                      <a:gd name="connsiteX69" fmla="*/ 2736 w 564711"/>
                      <a:gd name="connsiteY69" fmla="*/ 473868 h 504825"/>
                      <a:gd name="connsiteX70" fmla="*/ 9880 w 564711"/>
                      <a:gd name="connsiteY70" fmla="*/ 469106 h 504825"/>
                      <a:gd name="connsiteX71" fmla="*/ 17023 w 564711"/>
                      <a:gd name="connsiteY71" fmla="*/ 466725 h 504825"/>
                      <a:gd name="connsiteX72" fmla="*/ 40836 w 564711"/>
                      <a:gd name="connsiteY72" fmla="*/ 464343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564711" h="504825">
                        <a:moveTo>
                          <a:pt x="564711" y="0"/>
                        </a:moveTo>
                        <a:cubicBezTo>
                          <a:pt x="563917" y="3969"/>
                          <a:pt x="564338" y="8392"/>
                          <a:pt x="562330" y="11906"/>
                        </a:cubicBezTo>
                        <a:cubicBezTo>
                          <a:pt x="560910" y="14391"/>
                          <a:pt x="557210" y="14644"/>
                          <a:pt x="555186" y="16668"/>
                        </a:cubicBezTo>
                        <a:cubicBezTo>
                          <a:pt x="553162" y="18692"/>
                          <a:pt x="552011" y="21431"/>
                          <a:pt x="550423" y="23812"/>
                        </a:cubicBezTo>
                        <a:cubicBezTo>
                          <a:pt x="547429" y="32796"/>
                          <a:pt x="546706" y="37054"/>
                          <a:pt x="538517" y="45243"/>
                        </a:cubicBezTo>
                        <a:cubicBezTo>
                          <a:pt x="533250" y="50510"/>
                          <a:pt x="529926" y="52899"/>
                          <a:pt x="526611" y="59531"/>
                        </a:cubicBezTo>
                        <a:cubicBezTo>
                          <a:pt x="525489" y="61776"/>
                          <a:pt x="525024" y="64294"/>
                          <a:pt x="524230" y="66675"/>
                        </a:cubicBezTo>
                        <a:cubicBezTo>
                          <a:pt x="523436" y="72231"/>
                          <a:pt x="523863" y="78105"/>
                          <a:pt x="521848" y="83343"/>
                        </a:cubicBezTo>
                        <a:cubicBezTo>
                          <a:pt x="519793" y="88685"/>
                          <a:pt x="515498" y="92868"/>
                          <a:pt x="512323" y="97631"/>
                        </a:cubicBezTo>
                        <a:lnTo>
                          <a:pt x="498036" y="119062"/>
                        </a:lnTo>
                        <a:cubicBezTo>
                          <a:pt x="496448" y="121443"/>
                          <a:pt x="495297" y="124182"/>
                          <a:pt x="493273" y="126206"/>
                        </a:cubicBezTo>
                        <a:lnTo>
                          <a:pt x="486130" y="133350"/>
                        </a:lnTo>
                        <a:cubicBezTo>
                          <a:pt x="484745" y="137504"/>
                          <a:pt x="476140" y="150785"/>
                          <a:pt x="486130" y="154781"/>
                        </a:cubicBezTo>
                        <a:cubicBezTo>
                          <a:pt x="492072" y="157158"/>
                          <a:pt x="498830" y="156368"/>
                          <a:pt x="505180" y="157162"/>
                        </a:cubicBezTo>
                        <a:cubicBezTo>
                          <a:pt x="507561" y="159543"/>
                          <a:pt x="510455" y="161504"/>
                          <a:pt x="512323" y="164306"/>
                        </a:cubicBezTo>
                        <a:cubicBezTo>
                          <a:pt x="516566" y="170671"/>
                          <a:pt x="514475" y="179281"/>
                          <a:pt x="512323" y="185737"/>
                        </a:cubicBezTo>
                        <a:cubicBezTo>
                          <a:pt x="511418" y="188452"/>
                          <a:pt x="509148" y="190500"/>
                          <a:pt x="507561" y="192881"/>
                        </a:cubicBezTo>
                        <a:cubicBezTo>
                          <a:pt x="506767" y="198437"/>
                          <a:pt x="505666" y="203958"/>
                          <a:pt x="505180" y="209550"/>
                        </a:cubicBezTo>
                        <a:cubicBezTo>
                          <a:pt x="501557" y="251215"/>
                          <a:pt x="513625" y="240432"/>
                          <a:pt x="495655" y="252412"/>
                        </a:cubicBezTo>
                        <a:cubicBezTo>
                          <a:pt x="491686" y="251618"/>
                          <a:pt x="487538" y="251452"/>
                          <a:pt x="483748" y="250031"/>
                        </a:cubicBezTo>
                        <a:cubicBezTo>
                          <a:pt x="473592" y="246222"/>
                          <a:pt x="478824" y="245107"/>
                          <a:pt x="471842" y="238125"/>
                        </a:cubicBezTo>
                        <a:cubicBezTo>
                          <a:pt x="469818" y="236101"/>
                          <a:pt x="467079" y="234950"/>
                          <a:pt x="464698" y="233362"/>
                        </a:cubicBezTo>
                        <a:cubicBezTo>
                          <a:pt x="463111" y="228600"/>
                          <a:pt x="462721" y="223252"/>
                          <a:pt x="459936" y="219075"/>
                        </a:cubicBezTo>
                        <a:cubicBezTo>
                          <a:pt x="458348" y="216694"/>
                          <a:pt x="457005" y="214130"/>
                          <a:pt x="455173" y="211931"/>
                        </a:cubicBezTo>
                        <a:cubicBezTo>
                          <a:pt x="439894" y="193595"/>
                          <a:pt x="455093" y="215381"/>
                          <a:pt x="443267" y="197643"/>
                        </a:cubicBezTo>
                        <a:cubicBezTo>
                          <a:pt x="443123" y="197667"/>
                          <a:pt x="424920" y="199939"/>
                          <a:pt x="421836" y="202406"/>
                        </a:cubicBezTo>
                        <a:cubicBezTo>
                          <a:pt x="419601" y="204194"/>
                          <a:pt x="418661" y="207169"/>
                          <a:pt x="417073" y="209550"/>
                        </a:cubicBezTo>
                        <a:cubicBezTo>
                          <a:pt x="417867" y="212725"/>
                          <a:pt x="418515" y="215940"/>
                          <a:pt x="419455" y="219075"/>
                        </a:cubicBezTo>
                        <a:cubicBezTo>
                          <a:pt x="420898" y="223883"/>
                          <a:pt x="424217" y="233362"/>
                          <a:pt x="424217" y="233362"/>
                        </a:cubicBezTo>
                        <a:cubicBezTo>
                          <a:pt x="422630" y="238125"/>
                          <a:pt x="423632" y="244866"/>
                          <a:pt x="419455" y="247650"/>
                        </a:cubicBezTo>
                        <a:cubicBezTo>
                          <a:pt x="412430" y="252332"/>
                          <a:pt x="410897" y="252680"/>
                          <a:pt x="405167" y="259556"/>
                        </a:cubicBezTo>
                        <a:cubicBezTo>
                          <a:pt x="400682" y="264938"/>
                          <a:pt x="399905" y="270046"/>
                          <a:pt x="393261" y="273843"/>
                        </a:cubicBezTo>
                        <a:cubicBezTo>
                          <a:pt x="390419" y="275467"/>
                          <a:pt x="386911" y="275431"/>
                          <a:pt x="383736" y="276225"/>
                        </a:cubicBezTo>
                        <a:cubicBezTo>
                          <a:pt x="382148" y="278606"/>
                          <a:pt x="379328" y="280528"/>
                          <a:pt x="378973" y="283368"/>
                        </a:cubicBezTo>
                        <a:cubicBezTo>
                          <a:pt x="378471" y="287384"/>
                          <a:pt x="380477" y="291324"/>
                          <a:pt x="381355" y="295275"/>
                        </a:cubicBezTo>
                        <a:cubicBezTo>
                          <a:pt x="383349" y="304249"/>
                          <a:pt x="383464" y="303985"/>
                          <a:pt x="386117" y="311943"/>
                        </a:cubicBezTo>
                        <a:cubicBezTo>
                          <a:pt x="385323" y="314324"/>
                          <a:pt x="383323" y="316611"/>
                          <a:pt x="383736" y="319087"/>
                        </a:cubicBezTo>
                        <a:cubicBezTo>
                          <a:pt x="384863" y="325853"/>
                          <a:pt x="393812" y="325680"/>
                          <a:pt x="386117" y="333375"/>
                        </a:cubicBezTo>
                        <a:cubicBezTo>
                          <a:pt x="382070" y="337422"/>
                          <a:pt x="376592" y="339725"/>
                          <a:pt x="371830" y="342900"/>
                        </a:cubicBezTo>
                        <a:lnTo>
                          <a:pt x="364686" y="347662"/>
                        </a:lnTo>
                        <a:cubicBezTo>
                          <a:pt x="358965" y="346232"/>
                          <a:pt x="352129" y="345658"/>
                          <a:pt x="348017" y="340518"/>
                        </a:cubicBezTo>
                        <a:cubicBezTo>
                          <a:pt x="338780" y="328972"/>
                          <a:pt x="354080" y="336190"/>
                          <a:pt x="338492" y="330993"/>
                        </a:cubicBezTo>
                        <a:cubicBezTo>
                          <a:pt x="333730" y="331787"/>
                          <a:pt x="328918" y="332328"/>
                          <a:pt x="324205" y="333375"/>
                        </a:cubicBezTo>
                        <a:cubicBezTo>
                          <a:pt x="321755" y="333920"/>
                          <a:pt x="319475" y="335066"/>
                          <a:pt x="317061" y="335756"/>
                        </a:cubicBezTo>
                        <a:cubicBezTo>
                          <a:pt x="296130" y="341735"/>
                          <a:pt x="317521" y="334809"/>
                          <a:pt x="300392" y="340518"/>
                        </a:cubicBezTo>
                        <a:cubicBezTo>
                          <a:pt x="297217" y="342899"/>
                          <a:pt x="293817" y="345007"/>
                          <a:pt x="290867" y="347662"/>
                        </a:cubicBezTo>
                        <a:cubicBezTo>
                          <a:pt x="285861" y="352168"/>
                          <a:pt x="282970" y="359820"/>
                          <a:pt x="276580" y="361950"/>
                        </a:cubicBezTo>
                        <a:cubicBezTo>
                          <a:pt x="274199" y="362744"/>
                          <a:pt x="271681" y="363209"/>
                          <a:pt x="269436" y="364331"/>
                        </a:cubicBezTo>
                        <a:cubicBezTo>
                          <a:pt x="245514" y="376291"/>
                          <a:pt x="282000" y="361328"/>
                          <a:pt x="252767" y="373856"/>
                        </a:cubicBezTo>
                        <a:cubicBezTo>
                          <a:pt x="245148" y="377121"/>
                          <a:pt x="242659" y="376382"/>
                          <a:pt x="233717" y="378618"/>
                        </a:cubicBezTo>
                        <a:cubicBezTo>
                          <a:pt x="224787" y="380851"/>
                          <a:pt x="226582" y="381676"/>
                          <a:pt x="217048" y="385762"/>
                        </a:cubicBezTo>
                        <a:cubicBezTo>
                          <a:pt x="214741" y="386751"/>
                          <a:pt x="212286" y="387349"/>
                          <a:pt x="209905" y="388143"/>
                        </a:cubicBezTo>
                        <a:cubicBezTo>
                          <a:pt x="189431" y="401793"/>
                          <a:pt x="215335" y="385428"/>
                          <a:pt x="195617" y="395287"/>
                        </a:cubicBezTo>
                        <a:cubicBezTo>
                          <a:pt x="193057" y="396567"/>
                          <a:pt x="191033" y="398770"/>
                          <a:pt x="188473" y="400050"/>
                        </a:cubicBezTo>
                        <a:cubicBezTo>
                          <a:pt x="186228" y="401172"/>
                          <a:pt x="183524" y="401212"/>
                          <a:pt x="181330" y="402431"/>
                        </a:cubicBezTo>
                        <a:cubicBezTo>
                          <a:pt x="176326" y="405211"/>
                          <a:pt x="172763" y="411788"/>
                          <a:pt x="167042" y="411956"/>
                        </a:cubicBezTo>
                        <a:lnTo>
                          <a:pt x="86080" y="414337"/>
                        </a:lnTo>
                        <a:cubicBezTo>
                          <a:pt x="84492" y="416718"/>
                          <a:pt x="81672" y="418641"/>
                          <a:pt x="81317" y="421481"/>
                        </a:cubicBezTo>
                        <a:cubicBezTo>
                          <a:pt x="79556" y="435568"/>
                          <a:pt x="91541" y="433988"/>
                          <a:pt x="81317" y="450056"/>
                        </a:cubicBezTo>
                        <a:cubicBezTo>
                          <a:pt x="78244" y="454885"/>
                          <a:pt x="67030" y="459581"/>
                          <a:pt x="67030" y="459581"/>
                        </a:cubicBezTo>
                        <a:cubicBezTo>
                          <a:pt x="65442" y="461962"/>
                          <a:pt x="62267" y="463863"/>
                          <a:pt x="62267" y="466725"/>
                        </a:cubicBezTo>
                        <a:cubicBezTo>
                          <a:pt x="62267" y="469587"/>
                          <a:pt x="65750" y="471308"/>
                          <a:pt x="67030" y="473868"/>
                        </a:cubicBezTo>
                        <a:cubicBezTo>
                          <a:pt x="68153" y="476113"/>
                          <a:pt x="68617" y="478631"/>
                          <a:pt x="69411" y="481012"/>
                        </a:cubicBezTo>
                        <a:cubicBezTo>
                          <a:pt x="68617" y="486568"/>
                          <a:pt x="69310" y="492552"/>
                          <a:pt x="67030" y="497681"/>
                        </a:cubicBezTo>
                        <a:cubicBezTo>
                          <a:pt x="64638" y="503063"/>
                          <a:pt x="51210" y="504179"/>
                          <a:pt x="47980" y="504825"/>
                        </a:cubicBezTo>
                        <a:cubicBezTo>
                          <a:pt x="44011" y="504031"/>
                          <a:pt x="39587" y="504451"/>
                          <a:pt x="36073" y="502443"/>
                        </a:cubicBezTo>
                        <a:cubicBezTo>
                          <a:pt x="28678" y="498217"/>
                          <a:pt x="33304" y="493624"/>
                          <a:pt x="28930" y="488156"/>
                        </a:cubicBezTo>
                        <a:cubicBezTo>
                          <a:pt x="25572" y="483959"/>
                          <a:pt x="19349" y="482581"/>
                          <a:pt x="14642" y="481012"/>
                        </a:cubicBezTo>
                        <a:cubicBezTo>
                          <a:pt x="12261" y="481806"/>
                          <a:pt x="10008" y="483393"/>
                          <a:pt x="7498" y="483393"/>
                        </a:cubicBezTo>
                        <a:cubicBezTo>
                          <a:pt x="-121" y="483393"/>
                          <a:pt x="-2344" y="480218"/>
                          <a:pt x="2736" y="473868"/>
                        </a:cubicBezTo>
                        <a:cubicBezTo>
                          <a:pt x="4524" y="471633"/>
                          <a:pt x="7320" y="470386"/>
                          <a:pt x="9880" y="469106"/>
                        </a:cubicBezTo>
                        <a:cubicBezTo>
                          <a:pt x="12125" y="467984"/>
                          <a:pt x="14547" y="467138"/>
                          <a:pt x="17023" y="466725"/>
                        </a:cubicBezTo>
                        <a:cubicBezTo>
                          <a:pt x="31839" y="464255"/>
                          <a:pt x="32085" y="464343"/>
                          <a:pt x="40836" y="464343"/>
                        </a:cubicBezTo>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203" name="Полилиния 202"/>
                  <p:cNvSpPr/>
                  <p:nvPr/>
                </p:nvSpPr>
                <p:spPr>
                  <a:xfrm>
                    <a:off x="3586296" y="1448218"/>
                    <a:ext cx="185738" cy="291007"/>
                  </a:xfrm>
                  <a:custGeom>
                    <a:avLst/>
                    <a:gdLst>
                      <a:gd name="connsiteX0" fmla="*/ 185738 w 185738"/>
                      <a:gd name="connsiteY0" fmla="*/ 291007 h 291007"/>
                      <a:gd name="connsiteX1" fmla="*/ 164306 w 185738"/>
                      <a:gd name="connsiteY1" fmla="*/ 286245 h 291007"/>
                      <a:gd name="connsiteX2" fmla="*/ 157163 w 185738"/>
                      <a:gd name="connsiteY2" fmla="*/ 283864 h 291007"/>
                      <a:gd name="connsiteX3" fmla="*/ 154781 w 185738"/>
                      <a:gd name="connsiteY3" fmla="*/ 276720 h 291007"/>
                      <a:gd name="connsiteX4" fmla="*/ 150019 w 185738"/>
                      <a:gd name="connsiteY4" fmla="*/ 269576 h 291007"/>
                      <a:gd name="connsiteX5" fmla="*/ 145256 w 185738"/>
                      <a:gd name="connsiteY5" fmla="*/ 231476 h 291007"/>
                      <a:gd name="connsiteX6" fmla="*/ 133350 w 185738"/>
                      <a:gd name="connsiteY6" fmla="*/ 219570 h 291007"/>
                      <a:gd name="connsiteX7" fmla="*/ 119063 w 185738"/>
                      <a:gd name="connsiteY7" fmla="*/ 226714 h 291007"/>
                      <a:gd name="connsiteX8" fmla="*/ 111919 w 185738"/>
                      <a:gd name="connsiteY8" fmla="*/ 221951 h 291007"/>
                      <a:gd name="connsiteX9" fmla="*/ 109538 w 185738"/>
                      <a:gd name="connsiteY9" fmla="*/ 214807 h 291007"/>
                      <a:gd name="connsiteX10" fmla="*/ 104775 w 185738"/>
                      <a:gd name="connsiteY10" fmla="*/ 181470 h 291007"/>
                      <a:gd name="connsiteX11" fmla="*/ 90488 w 185738"/>
                      <a:gd name="connsiteY11" fmla="*/ 176707 h 291007"/>
                      <a:gd name="connsiteX12" fmla="*/ 97631 w 185738"/>
                      <a:gd name="connsiteY12" fmla="*/ 162420 h 291007"/>
                      <a:gd name="connsiteX13" fmla="*/ 88106 w 185738"/>
                      <a:gd name="connsiteY13" fmla="*/ 148132 h 291007"/>
                      <a:gd name="connsiteX14" fmla="*/ 80963 w 185738"/>
                      <a:gd name="connsiteY14" fmla="*/ 133845 h 291007"/>
                      <a:gd name="connsiteX15" fmla="*/ 73819 w 185738"/>
                      <a:gd name="connsiteY15" fmla="*/ 105270 h 291007"/>
                      <a:gd name="connsiteX16" fmla="*/ 76200 w 185738"/>
                      <a:gd name="connsiteY16" fmla="*/ 93364 h 291007"/>
                      <a:gd name="connsiteX17" fmla="*/ 90488 w 185738"/>
                      <a:gd name="connsiteY17" fmla="*/ 83839 h 291007"/>
                      <a:gd name="connsiteX18" fmla="*/ 83344 w 185738"/>
                      <a:gd name="connsiteY18" fmla="*/ 62407 h 291007"/>
                      <a:gd name="connsiteX19" fmla="*/ 80963 w 185738"/>
                      <a:gd name="connsiteY19" fmla="*/ 55264 h 291007"/>
                      <a:gd name="connsiteX20" fmla="*/ 73819 w 185738"/>
                      <a:gd name="connsiteY20" fmla="*/ 50501 h 291007"/>
                      <a:gd name="connsiteX21" fmla="*/ 69056 w 185738"/>
                      <a:gd name="connsiteY21" fmla="*/ 29070 h 291007"/>
                      <a:gd name="connsiteX22" fmla="*/ 66675 w 185738"/>
                      <a:gd name="connsiteY22" fmla="*/ 21926 h 291007"/>
                      <a:gd name="connsiteX23" fmla="*/ 64294 w 185738"/>
                      <a:gd name="connsiteY23" fmla="*/ 495 h 291007"/>
                      <a:gd name="connsiteX24" fmla="*/ 42863 w 185738"/>
                      <a:gd name="connsiteY24" fmla="*/ 17164 h 291007"/>
                      <a:gd name="connsiteX25" fmla="*/ 28575 w 185738"/>
                      <a:gd name="connsiteY25" fmla="*/ 21926 h 291007"/>
                      <a:gd name="connsiteX26" fmla="*/ 11906 w 185738"/>
                      <a:gd name="connsiteY26" fmla="*/ 17164 h 291007"/>
                      <a:gd name="connsiteX27" fmla="*/ 4763 w 185738"/>
                      <a:gd name="connsiteY27" fmla="*/ 10020 h 291007"/>
                      <a:gd name="connsiteX28" fmla="*/ 0 w 185738"/>
                      <a:gd name="connsiteY28" fmla="*/ 2876 h 291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5738" h="291007">
                        <a:moveTo>
                          <a:pt x="185738" y="291007"/>
                        </a:moveTo>
                        <a:cubicBezTo>
                          <a:pt x="177554" y="289371"/>
                          <a:pt x="172153" y="288487"/>
                          <a:pt x="164306" y="286245"/>
                        </a:cubicBezTo>
                        <a:cubicBezTo>
                          <a:pt x="161893" y="285556"/>
                          <a:pt x="159544" y="284658"/>
                          <a:pt x="157163" y="283864"/>
                        </a:cubicBezTo>
                        <a:cubicBezTo>
                          <a:pt x="156369" y="281483"/>
                          <a:pt x="155904" y="278965"/>
                          <a:pt x="154781" y="276720"/>
                        </a:cubicBezTo>
                        <a:cubicBezTo>
                          <a:pt x="153501" y="274160"/>
                          <a:pt x="150841" y="272317"/>
                          <a:pt x="150019" y="269576"/>
                        </a:cubicBezTo>
                        <a:cubicBezTo>
                          <a:pt x="147738" y="261973"/>
                          <a:pt x="146828" y="237764"/>
                          <a:pt x="145256" y="231476"/>
                        </a:cubicBezTo>
                        <a:cubicBezTo>
                          <a:pt x="143668" y="225124"/>
                          <a:pt x="138114" y="222746"/>
                          <a:pt x="133350" y="219570"/>
                        </a:cubicBezTo>
                        <a:cubicBezTo>
                          <a:pt x="130864" y="221227"/>
                          <a:pt x="123004" y="227371"/>
                          <a:pt x="119063" y="226714"/>
                        </a:cubicBezTo>
                        <a:cubicBezTo>
                          <a:pt x="116240" y="226244"/>
                          <a:pt x="114300" y="223539"/>
                          <a:pt x="111919" y="221951"/>
                        </a:cubicBezTo>
                        <a:cubicBezTo>
                          <a:pt x="111125" y="219570"/>
                          <a:pt x="109974" y="217279"/>
                          <a:pt x="109538" y="214807"/>
                        </a:cubicBezTo>
                        <a:cubicBezTo>
                          <a:pt x="107587" y="203753"/>
                          <a:pt x="115424" y="185020"/>
                          <a:pt x="104775" y="181470"/>
                        </a:cubicBezTo>
                        <a:lnTo>
                          <a:pt x="90488" y="176707"/>
                        </a:lnTo>
                        <a:cubicBezTo>
                          <a:pt x="91647" y="174968"/>
                          <a:pt x="98727" y="165707"/>
                          <a:pt x="97631" y="162420"/>
                        </a:cubicBezTo>
                        <a:cubicBezTo>
                          <a:pt x="95821" y="156990"/>
                          <a:pt x="88106" y="148132"/>
                          <a:pt x="88106" y="148132"/>
                        </a:cubicBezTo>
                        <a:cubicBezTo>
                          <a:pt x="79423" y="122084"/>
                          <a:pt x="93271" y="161538"/>
                          <a:pt x="80963" y="133845"/>
                        </a:cubicBezTo>
                        <a:cubicBezTo>
                          <a:pt x="75931" y="122522"/>
                          <a:pt x="75816" y="117253"/>
                          <a:pt x="73819" y="105270"/>
                        </a:cubicBezTo>
                        <a:cubicBezTo>
                          <a:pt x="74613" y="101301"/>
                          <a:pt x="73715" y="96559"/>
                          <a:pt x="76200" y="93364"/>
                        </a:cubicBezTo>
                        <a:cubicBezTo>
                          <a:pt x="79714" y="88846"/>
                          <a:pt x="90488" y="83839"/>
                          <a:pt x="90488" y="83839"/>
                        </a:cubicBezTo>
                        <a:cubicBezTo>
                          <a:pt x="86066" y="57313"/>
                          <a:pt x="91714" y="79149"/>
                          <a:pt x="83344" y="62407"/>
                        </a:cubicBezTo>
                        <a:cubicBezTo>
                          <a:pt x="82222" y="60162"/>
                          <a:pt x="82531" y="57224"/>
                          <a:pt x="80963" y="55264"/>
                        </a:cubicBezTo>
                        <a:cubicBezTo>
                          <a:pt x="79175" y="53029"/>
                          <a:pt x="76200" y="52089"/>
                          <a:pt x="73819" y="50501"/>
                        </a:cubicBezTo>
                        <a:cubicBezTo>
                          <a:pt x="68459" y="34419"/>
                          <a:pt x="74644" y="54215"/>
                          <a:pt x="69056" y="29070"/>
                        </a:cubicBezTo>
                        <a:cubicBezTo>
                          <a:pt x="68511" y="26620"/>
                          <a:pt x="67469" y="24307"/>
                          <a:pt x="66675" y="21926"/>
                        </a:cubicBezTo>
                        <a:cubicBezTo>
                          <a:pt x="65881" y="14782"/>
                          <a:pt x="70143" y="4673"/>
                          <a:pt x="64294" y="495"/>
                        </a:cubicBezTo>
                        <a:cubicBezTo>
                          <a:pt x="59130" y="-3194"/>
                          <a:pt x="47037" y="14845"/>
                          <a:pt x="42863" y="17164"/>
                        </a:cubicBezTo>
                        <a:cubicBezTo>
                          <a:pt x="38475" y="19602"/>
                          <a:pt x="28575" y="21926"/>
                          <a:pt x="28575" y="21926"/>
                        </a:cubicBezTo>
                        <a:cubicBezTo>
                          <a:pt x="27306" y="21609"/>
                          <a:pt x="13955" y="18530"/>
                          <a:pt x="11906" y="17164"/>
                        </a:cubicBezTo>
                        <a:cubicBezTo>
                          <a:pt x="9104" y="15296"/>
                          <a:pt x="6919" y="12607"/>
                          <a:pt x="4763" y="10020"/>
                        </a:cubicBezTo>
                        <a:cubicBezTo>
                          <a:pt x="2931" y="7821"/>
                          <a:pt x="0" y="2876"/>
                          <a:pt x="0" y="2876"/>
                        </a:cubicBezTo>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204" name="Полилиния 203"/>
                  <p:cNvSpPr/>
                  <p:nvPr/>
                </p:nvSpPr>
                <p:spPr>
                  <a:xfrm>
                    <a:off x="3512477" y="1643611"/>
                    <a:ext cx="440532" cy="531383"/>
                  </a:xfrm>
                  <a:custGeom>
                    <a:avLst/>
                    <a:gdLst>
                      <a:gd name="connsiteX0" fmla="*/ 211932 w 440532"/>
                      <a:gd name="connsiteY0" fmla="*/ 86089 h 531383"/>
                      <a:gd name="connsiteX1" fmla="*/ 204788 w 440532"/>
                      <a:gd name="connsiteY1" fmla="*/ 74183 h 531383"/>
                      <a:gd name="connsiteX2" fmla="*/ 190500 w 440532"/>
                      <a:gd name="connsiteY2" fmla="*/ 67039 h 531383"/>
                      <a:gd name="connsiteX3" fmla="*/ 188119 w 440532"/>
                      <a:gd name="connsiteY3" fmla="*/ 59896 h 531383"/>
                      <a:gd name="connsiteX4" fmla="*/ 166688 w 440532"/>
                      <a:gd name="connsiteY4" fmla="*/ 47989 h 531383"/>
                      <a:gd name="connsiteX5" fmla="*/ 152400 w 440532"/>
                      <a:gd name="connsiteY5" fmla="*/ 36083 h 531383"/>
                      <a:gd name="connsiteX6" fmla="*/ 150019 w 440532"/>
                      <a:gd name="connsiteY6" fmla="*/ 28939 h 531383"/>
                      <a:gd name="connsiteX7" fmla="*/ 140494 w 440532"/>
                      <a:gd name="connsiteY7" fmla="*/ 14652 h 531383"/>
                      <a:gd name="connsiteX8" fmla="*/ 138113 w 440532"/>
                      <a:gd name="connsiteY8" fmla="*/ 364 h 531383"/>
                      <a:gd name="connsiteX9" fmla="*/ 133350 w 440532"/>
                      <a:gd name="connsiteY9" fmla="*/ 7508 h 531383"/>
                      <a:gd name="connsiteX10" fmla="*/ 126207 w 440532"/>
                      <a:gd name="connsiteY10" fmla="*/ 14652 h 531383"/>
                      <a:gd name="connsiteX11" fmla="*/ 111919 w 440532"/>
                      <a:gd name="connsiteY11" fmla="*/ 19414 h 531383"/>
                      <a:gd name="connsiteX12" fmla="*/ 104775 w 440532"/>
                      <a:gd name="connsiteY12" fmla="*/ 14652 h 531383"/>
                      <a:gd name="connsiteX13" fmla="*/ 88107 w 440532"/>
                      <a:gd name="connsiteY13" fmla="*/ 9889 h 531383"/>
                      <a:gd name="connsiteX14" fmla="*/ 73819 w 440532"/>
                      <a:gd name="connsiteY14" fmla="*/ 12271 h 531383"/>
                      <a:gd name="connsiteX15" fmla="*/ 61913 w 440532"/>
                      <a:gd name="connsiteY15" fmla="*/ 24177 h 531383"/>
                      <a:gd name="connsiteX16" fmla="*/ 54769 w 440532"/>
                      <a:gd name="connsiteY16" fmla="*/ 26558 h 531383"/>
                      <a:gd name="connsiteX17" fmla="*/ 47625 w 440532"/>
                      <a:gd name="connsiteY17" fmla="*/ 33702 h 531383"/>
                      <a:gd name="connsiteX18" fmla="*/ 40482 w 440532"/>
                      <a:gd name="connsiteY18" fmla="*/ 38464 h 531383"/>
                      <a:gd name="connsiteX19" fmla="*/ 28575 w 440532"/>
                      <a:gd name="connsiteY19" fmla="*/ 47989 h 531383"/>
                      <a:gd name="connsiteX20" fmla="*/ 19050 w 440532"/>
                      <a:gd name="connsiteY20" fmla="*/ 62277 h 531383"/>
                      <a:gd name="connsiteX21" fmla="*/ 23813 w 440532"/>
                      <a:gd name="connsiteY21" fmla="*/ 76564 h 531383"/>
                      <a:gd name="connsiteX22" fmla="*/ 26194 w 440532"/>
                      <a:gd name="connsiteY22" fmla="*/ 83708 h 531383"/>
                      <a:gd name="connsiteX23" fmla="*/ 33338 w 440532"/>
                      <a:gd name="connsiteY23" fmla="*/ 109902 h 531383"/>
                      <a:gd name="connsiteX24" fmla="*/ 40482 w 440532"/>
                      <a:gd name="connsiteY24" fmla="*/ 114664 h 531383"/>
                      <a:gd name="connsiteX25" fmla="*/ 42863 w 440532"/>
                      <a:gd name="connsiteY25" fmla="*/ 121808 h 531383"/>
                      <a:gd name="connsiteX26" fmla="*/ 26194 w 440532"/>
                      <a:gd name="connsiteY26" fmla="*/ 145621 h 531383"/>
                      <a:gd name="connsiteX27" fmla="*/ 11907 w 440532"/>
                      <a:gd name="connsiteY27" fmla="*/ 155146 h 531383"/>
                      <a:gd name="connsiteX28" fmla="*/ 0 w 440532"/>
                      <a:gd name="connsiteY28" fmla="*/ 176577 h 531383"/>
                      <a:gd name="connsiteX29" fmla="*/ 16669 w 440532"/>
                      <a:gd name="connsiteY29" fmla="*/ 195627 h 531383"/>
                      <a:gd name="connsiteX30" fmla="*/ 30957 w 440532"/>
                      <a:gd name="connsiteY30" fmla="*/ 200389 h 531383"/>
                      <a:gd name="connsiteX31" fmla="*/ 38100 w 440532"/>
                      <a:gd name="connsiteY31" fmla="*/ 205152 h 531383"/>
                      <a:gd name="connsiteX32" fmla="*/ 52388 w 440532"/>
                      <a:gd name="connsiteY32" fmla="*/ 209914 h 531383"/>
                      <a:gd name="connsiteX33" fmla="*/ 59532 w 440532"/>
                      <a:gd name="connsiteY33" fmla="*/ 212296 h 531383"/>
                      <a:gd name="connsiteX34" fmla="*/ 69057 w 440532"/>
                      <a:gd name="connsiteY34" fmla="*/ 214677 h 531383"/>
                      <a:gd name="connsiteX35" fmla="*/ 83344 w 440532"/>
                      <a:gd name="connsiteY35" fmla="*/ 219439 h 531383"/>
                      <a:gd name="connsiteX36" fmla="*/ 90488 w 440532"/>
                      <a:gd name="connsiteY36" fmla="*/ 221821 h 531383"/>
                      <a:gd name="connsiteX37" fmla="*/ 100013 w 440532"/>
                      <a:gd name="connsiteY37" fmla="*/ 236108 h 531383"/>
                      <a:gd name="connsiteX38" fmla="*/ 104775 w 440532"/>
                      <a:gd name="connsiteY38" fmla="*/ 243252 h 531383"/>
                      <a:gd name="connsiteX39" fmla="*/ 107157 w 440532"/>
                      <a:gd name="connsiteY39" fmla="*/ 255158 h 531383"/>
                      <a:gd name="connsiteX40" fmla="*/ 111919 w 440532"/>
                      <a:gd name="connsiteY40" fmla="*/ 269446 h 531383"/>
                      <a:gd name="connsiteX41" fmla="*/ 114300 w 440532"/>
                      <a:gd name="connsiteY41" fmla="*/ 278971 h 531383"/>
                      <a:gd name="connsiteX42" fmla="*/ 116682 w 440532"/>
                      <a:gd name="connsiteY42" fmla="*/ 286114 h 531383"/>
                      <a:gd name="connsiteX43" fmla="*/ 121444 w 440532"/>
                      <a:gd name="connsiteY43" fmla="*/ 305164 h 531383"/>
                      <a:gd name="connsiteX44" fmla="*/ 130969 w 440532"/>
                      <a:gd name="connsiteY44" fmla="*/ 319452 h 531383"/>
                      <a:gd name="connsiteX45" fmla="*/ 140494 w 440532"/>
                      <a:gd name="connsiteY45" fmla="*/ 340883 h 531383"/>
                      <a:gd name="connsiteX46" fmla="*/ 145257 w 440532"/>
                      <a:gd name="connsiteY46" fmla="*/ 359933 h 531383"/>
                      <a:gd name="connsiteX47" fmla="*/ 150019 w 440532"/>
                      <a:gd name="connsiteY47" fmla="*/ 367077 h 531383"/>
                      <a:gd name="connsiteX48" fmla="*/ 157163 w 440532"/>
                      <a:gd name="connsiteY48" fmla="*/ 374221 h 531383"/>
                      <a:gd name="connsiteX49" fmla="*/ 166688 w 440532"/>
                      <a:gd name="connsiteY49" fmla="*/ 388508 h 531383"/>
                      <a:gd name="connsiteX50" fmla="*/ 183357 w 440532"/>
                      <a:gd name="connsiteY50" fmla="*/ 409939 h 531383"/>
                      <a:gd name="connsiteX51" fmla="*/ 190500 w 440532"/>
                      <a:gd name="connsiteY51" fmla="*/ 412321 h 531383"/>
                      <a:gd name="connsiteX52" fmla="*/ 209550 w 440532"/>
                      <a:gd name="connsiteY52" fmla="*/ 409939 h 531383"/>
                      <a:gd name="connsiteX53" fmla="*/ 219075 w 440532"/>
                      <a:gd name="connsiteY53" fmla="*/ 405177 h 531383"/>
                      <a:gd name="connsiteX54" fmla="*/ 226219 w 440532"/>
                      <a:gd name="connsiteY54" fmla="*/ 402796 h 531383"/>
                      <a:gd name="connsiteX55" fmla="*/ 233363 w 440532"/>
                      <a:gd name="connsiteY55" fmla="*/ 398033 h 531383"/>
                      <a:gd name="connsiteX56" fmla="*/ 250032 w 440532"/>
                      <a:gd name="connsiteY56" fmla="*/ 407558 h 531383"/>
                      <a:gd name="connsiteX57" fmla="*/ 250032 w 440532"/>
                      <a:gd name="connsiteY57" fmla="*/ 428989 h 531383"/>
                      <a:gd name="connsiteX58" fmla="*/ 247650 w 440532"/>
                      <a:gd name="connsiteY58" fmla="*/ 455183 h 531383"/>
                      <a:gd name="connsiteX59" fmla="*/ 250032 w 440532"/>
                      <a:gd name="connsiteY59" fmla="*/ 519477 h 531383"/>
                      <a:gd name="connsiteX60" fmla="*/ 257175 w 440532"/>
                      <a:gd name="connsiteY60" fmla="*/ 524239 h 531383"/>
                      <a:gd name="connsiteX61" fmla="*/ 261938 w 440532"/>
                      <a:gd name="connsiteY61" fmla="*/ 531383 h 531383"/>
                      <a:gd name="connsiteX62" fmla="*/ 288132 w 440532"/>
                      <a:gd name="connsiteY62" fmla="*/ 524239 h 531383"/>
                      <a:gd name="connsiteX63" fmla="*/ 295275 w 440532"/>
                      <a:gd name="connsiteY63" fmla="*/ 521858 h 531383"/>
                      <a:gd name="connsiteX64" fmla="*/ 316707 w 440532"/>
                      <a:gd name="connsiteY64" fmla="*/ 507571 h 531383"/>
                      <a:gd name="connsiteX65" fmla="*/ 323850 w 440532"/>
                      <a:gd name="connsiteY65" fmla="*/ 502808 h 531383"/>
                      <a:gd name="connsiteX66" fmla="*/ 330994 w 440532"/>
                      <a:gd name="connsiteY66" fmla="*/ 500427 h 531383"/>
                      <a:gd name="connsiteX67" fmla="*/ 371475 w 440532"/>
                      <a:gd name="connsiteY67" fmla="*/ 502808 h 531383"/>
                      <a:gd name="connsiteX68" fmla="*/ 385763 w 440532"/>
                      <a:gd name="connsiteY68" fmla="*/ 512333 h 531383"/>
                      <a:gd name="connsiteX69" fmla="*/ 400050 w 440532"/>
                      <a:gd name="connsiteY69" fmla="*/ 509952 h 531383"/>
                      <a:gd name="connsiteX70" fmla="*/ 404813 w 440532"/>
                      <a:gd name="connsiteY70" fmla="*/ 502808 h 531383"/>
                      <a:gd name="connsiteX71" fmla="*/ 411957 w 440532"/>
                      <a:gd name="connsiteY71" fmla="*/ 500427 h 531383"/>
                      <a:gd name="connsiteX72" fmla="*/ 419100 w 440532"/>
                      <a:gd name="connsiteY72" fmla="*/ 502808 h 531383"/>
                      <a:gd name="connsiteX73" fmla="*/ 426244 w 440532"/>
                      <a:gd name="connsiteY73" fmla="*/ 507571 h 531383"/>
                      <a:gd name="connsiteX74" fmla="*/ 433388 w 440532"/>
                      <a:gd name="connsiteY74" fmla="*/ 505189 h 531383"/>
                      <a:gd name="connsiteX75" fmla="*/ 440532 w 440532"/>
                      <a:gd name="connsiteY75" fmla="*/ 505189 h 531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440532" h="531383">
                        <a:moveTo>
                          <a:pt x="211932" y="86089"/>
                        </a:moveTo>
                        <a:cubicBezTo>
                          <a:pt x="209551" y="82120"/>
                          <a:pt x="207800" y="77697"/>
                          <a:pt x="204788" y="74183"/>
                        </a:cubicBezTo>
                        <a:cubicBezTo>
                          <a:pt x="201096" y="69876"/>
                          <a:pt x="195499" y="68706"/>
                          <a:pt x="190500" y="67039"/>
                        </a:cubicBezTo>
                        <a:cubicBezTo>
                          <a:pt x="189706" y="64658"/>
                          <a:pt x="189894" y="61671"/>
                          <a:pt x="188119" y="59896"/>
                        </a:cubicBezTo>
                        <a:cubicBezTo>
                          <a:pt x="173108" y="44885"/>
                          <a:pt x="178663" y="53977"/>
                          <a:pt x="166688" y="47989"/>
                        </a:cubicBezTo>
                        <a:cubicBezTo>
                          <a:pt x="160055" y="44673"/>
                          <a:pt x="157668" y="41351"/>
                          <a:pt x="152400" y="36083"/>
                        </a:cubicBezTo>
                        <a:cubicBezTo>
                          <a:pt x="151606" y="33702"/>
                          <a:pt x="151238" y="31133"/>
                          <a:pt x="150019" y="28939"/>
                        </a:cubicBezTo>
                        <a:cubicBezTo>
                          <a:pt x="147239" y="23936"/>
                          <a:pt x="140494" y="14652"/>
                          <a:pt x="140494" y="14652"/>
                        </a:cubicBezTo>
                        <a:cubicBezTo>
                          <a:pt x="139700" y="9889"/>
                          <a:pt x="141527" y="3778"/>
                          <a:pt x="138113" y="364"/>
                        </a:cubicBezTo>
                        <a:cubicBezTo>
                          <a:pt x="136089" y="-1660"/>
                          <a:pt x="135182" y="5309"/>
                          <a:pt x="133350" y="7508"/>
                        </a:cubicBezTo>
                        <a:cubicBezTo>
                          <a:pt x="131194" y="10095"/>
                          <a:pt x="129151" y="13017"/>
                          <a:pt x="126207" y="14652"/>
                        </a:cubicBezTo>
                        <a:cubicBezTo>
                          <a:pt x="121819" y="17090"/>
                          <a:pt x="111919" y="19414"/>
                          <a:pt x="111919" y="19414"/>
                        </a:cubicBezTo>
                        <a:cubicBezTo>
                          <a:pt x="109538" y="17827"/>
                          <a:pt x="107335" y="15932"/>
                          <a:pt x="104775" y="14652"/>
                        </a:cubicBezTo>
                        <a:cubicBezTo>
                          <a:pt x="101361" y="12945"/>
                          <a:pt x="91156" y="10651"/>
                          <a:pt x="88107" y="9889"/>
                        </a:cubicBezTo>
                        <a:cubicBezTo>
                          <a:pt x="83344" y="10683"/>
                          <a:pt x="78400" y="10744"/>
                          <a:pt x="73819" y="12271"/>
                        </a:cubicBezTo>
                        <a:cubicBezTo>
                          <a:pt x="61569" y="16354"/>
                          <a:pt x="70987" y="16918"/>
                          <a:pt x="61913" y="24177"/>
                        </a:cubicBezTo>
                        <a:cubicBezTo>
                          <a:pt x="59953" y="25745"/>
                          <a:pt x="57150" y="25764"/>
                          <a:pt x="54769" y="26558"/>
                        </a:cubicBezTo>
                        <a:cubicBezTo>
                          <a:pt x="52388" y="28939"/>
                          <a:pt x="50212" y="31546"/>
                          <a:pt x="47625" y="33702"/>
                        </a:cubicBezTo>
                        <a:cubicBezTo>
                          <a:pt x="45427" y="35534"/>
                          <a:pt x="42505" y="36441"/>
                          <a:pt x="40482" y="38464"/>
                        </a:cubicBezTo>
                        <a:cubicBezTo>
                          <a:pt x="29711" y="49235"/>
                          <a:pt x="42482" y="43354"/>
                          <a:pt x="28575" y="47989"/>
                        </a:cubicBezTo>
                        <a:cubicBezTo>
                          <a:pt x="25400" y="52752"/>
                          <a:pt x="17240" y="56847"/>
                          <a:pt x="19050" y="62277"/>
                        </a:cubicBezTo>
                        <a:lnTo>
                          <a:pt x="23813" y="76564"/>
                        </a:lnTo>
                        <a:lnTo>
                          <a:pt x="26194" y="83708"/>
                        </a:lnTo>
                        <a:cubicBezTo>
                          <a:pt x="27603" y="94977"/>
                          <a:pt x="25619" y="102183"/>
                          <a:pt x="33338" y="109902"/>
                        </a:cubicBezTo>
                        <a:cubicBezTo>
                          <a:pt x="35362" y="111926"/>
                          <a:pt x="38101" y="113077"/>
                          <a:pt x="40482" y="114664"/>
                        </a:cubicBezTo>
                        <a:cubicBezTo>
                          <a:pt x="41276" y="117045"/>
                          <a:pt x="42863" y="119298"/>
                          <a:pt x="42863" y="121808"/>
                        </a:cubicBezTo>
                        <a:cubicBezTo>
                          <a:pt x="42863" y="132502"/>
                          <a:pt x="34534" y="140061"/>
                          <a:pt x="26194" y="145621"/>
                        </a:cubicBezTo>
                        <a:lnTo>
                          <a:pt x="11907" y="155146"/>
                        </a:lnTo>
                        <a:cubicBezTo>
                          <a:pt x="990" y="171522"/>
                          <a:pt x="4192" y="164003"/>
                          <a:pt x="0" y="176577"/>
                        </a:cubicBezTo>
                        <a:cubicBezTo>
                          <a:pt x="6098" y="185724"/>
                          <a:pt x="7270" y="191450"/>
                          <a:pt x="16669" y="195627"/>
                        </a:cubicBezTo>
                        <a:cubicBezTo>
                          <a:pt x="21257" y="197666"/>
                          <a:pt x="30957" y="200389"/>
                          <a:pt x="30957" y="200389"/>
                        </a:cubicBezTo>
                        <a:cubicBezTo>
                          <a:pt x="33338" y="201977"/>
                          <a:pt x="35485" y="203990"/>
                          <a:pt x="38100" y="205152"/>
                        </a:cubicBezTo>
                        <a:cubicBezTo>
                          <a:pt x="42688" y="207191"/>
                          <a:pt x="47625" y="208326"/>
                          <a:pt x="52388" y="209914"/>
                        </a:cubicBezTo>
                        <a:cubicBezTo>
                          <a:pt x="54769" y="210708"/>
                          <a:pt x="57097" y="211687"/>
                          <a:pt x="59532" y="212296"/>
                        </a:cubicBezTo>
                        <a:cubicBezTo>
                          <a:pt x="62707" y="213090"/>
                          <a:pt x="65922" y="213737"/>
                          <a:pt x="69057" y="214677"/>
                        </a:cubicBezTo>
                        <a:cubicBezTo>
                          <a:pt x="73865" y="216119"/>
                          <a:pt x="78582" y="217852"/>
                          <a:pt x="83344" y="219439"/>
                        </a:cubicBezTo>
                        <a:lnTo>
                          <a:pt x="90488" y="221821"/>
                        </a:lnTo>
                        <a:lnTo>
                          <a:pt x="100013" y="236108"/>
                        </a:lnTo>
                        <a:lnTo>
                          <a:pt x="104775" y="243252"/>
                        </a:lnTo>
                        <a:cubicBezTo>
                          <a:pt x="105569" y="247221"/>
                          <a:pt x="106092" y="251253"/>
                          <a:pt x="107157" y="255158"/>
                        </a:cubicBezTo>
                        <a:cubicBezTo>
                          <a:pt x="108478" y="260001"/>
                          <a:pt x="110702" y="264576"/>
                          <a:pt x="111919" y="269446"/>
                        </a:cubicBezTo>
                        <a:cubicBezTo>
                          <a:pt x="112713" y="272621"/>
                          <a:pt x="113401" y="275824"/>
                          <a:pt x="114300" y="278971"/>
                        </a:cubicBezTo>
                        <a:cubicBezTo>
                          <a:pt x="114990" y="281384"/>
                          <a:pt x="116073" y="283679"/>
                          <a:pt x="116682" y="286114"/>
                        </a:cubicBezTo>
                        <a:cubicBezTo>
                          <a:pt x="117642" y="289954"/>
                          <a:pt x="118969" y="300710"/>
                          <a:pt x="121444" y="305164"/>
                        </a:cubicBezTo>
                        <a:cubicBezTo>
                          <a:pt x="124224" y="310168"/>
                          <a:pt x="129159" y="314022"/>
                          <a:pt x="130969" y="319452"/>
                        </a:cubicBezTo>
                        <a:cubicBezTo>
                          <a:pt x="136637" y="336454"/>
                          <a:pt x="132948" y="329562"/>
                          <a:pt x="140494" y="340883"/>
                        </a:cubicBezTo>
                        <a:cubicBezTo>
                          <a:pt x="141401" y="345418"/>
                          <a:pt x="142814" y="355048"/>
                          <a:pt x="145257" y="359933"/>
                        </a:cubicBezTo>
                        <a:cubicBezTo>
                          <a:pt x="146537" y="362493"/>
                          <a:pt x="148187" y="364878"/>
                          <a:pt x="150019" y="367077"/>
                        </a:cubicBezTo>
                        <a:cubicBezTo>
                          <a:pt x="152175" y="369664"/>
                          <a:pt x="154782" y="371840"/>
                          <a:pt x="157163" y="374221"/>
                        </a:cubicBezTo>
                        <a:cubicBezTo>
                          <a:pt x="161717" y="387883"/>
                          <a:pt x="156283" y="375129"/>
                          <a:pt x="166688" y="388508"/>
                        </a:cubicBezTo>
                        <a:cubicBezTo>
                          <a:pt x="171787" y="395064"/>
                          <a:pt x="175868" y="404946"/>
                          <a:pt x="183357" y="409939"/>
                        </a:cubicBezTo>
                        <a:cubicBezTo>
                          <a:pt x="185445" y="411331"/>
                          <a:pt x="188119" y="411527"/>
                          <a:pt x="190500" y="412321"/>
                        </a:cubicBezTo>
                        <a:cubicBezTo>
                          <a:pt x="196850" y="411527"/>
                          <a:pt x="203342" y="411491"/>
                          <a:pt x="209550" y="409939"/>
                        </a:cubicBezTo>
                        <a:cubicBezTo>
                          <a:pt x="212994" y="409078"/>
                          <a:pt x="215812" y="406575"/>
                          <a:pt x="219075" y="405177"/>
                        </a:cubicBezTo>
                        <a:cubicBezTo>
                          <a:pt x="221382" y="404188"/>
                          <a:pt x="223838" y="403590"/>
                          <a:pt x="226219" y="402796"/>
                        </a:cubicBezTo>
                        <a:cubicBezTo>
                          <a:pt x="228600" y="401208"/>
                          <a:pt x="230523" y="398388"/>
                          <a:pt x="233363" y="398033"/>
                        </a:cubicBezTo>
                        <a:cubicBezTo>
                          <a:pt x="245133" y="396561"/>
                          <a:pt x="245105" y="400168"/>
                          <a:pt x="250032" y="407558"/>
                        </a:cubicBezTo>
                        <a:cubicBezTo>
                          <a:pt x="254255" y="420229"/>
                          <a:pt x="252219" y="410405"/>
                          <a:pt x="250032" y="428989"/>
                        </a:cubicBezTo>
                        <a:cubicBezTo>
                          <a:pt x="249007" y="437696"/>
                          <a:pt x="248444" y="446452"/>
                          <a:pt x="247650" y="455183"/>
                        </a:cubicBezTo>
                        <a:cubicBezTo>
                          <a:pt x="248444" y="476614"/>
                          <a:pt x="247102" y="498232"/>
                          <a:pt x="250032" y="519477"/>
                        </a:cubicBezTo>
                        <a:cubicBezTo>
                          <a:pt x="250423" y="522312"/>
                          <a:pt x="255152" y="522216"/>
                          <a:pt x="257175" y="524239"/>
                        </a:cubicBezTo>
                        <a:cubicBezTo>
                          <a:pt x="259199" y="526263"/>
                          <a:pt x="260350" y="529002"/>
                          <a:pt x="261938" y="531383"/>
                        </a:cubicBezTo>
                        <a:cubicBezTo>
                          <a:pt x="278768" y="528017"/>
                          <a:pt x="270003" y="530282"/>
                          <a:pt x="288132" y="524239"/>
                        </a:cubicBezTo>
                        <a:cubicBezTo>
                          <a:pt x="290513" y="523445"/>
                          <a:pt x="293187" y="523250"/>
                          <a:pt x="295275" y="521858"/>
                        </a:cubicBezTo>
                        <a:lnTo>
                          <a:pt x="316707" y="507571"/>
                        </a:lnTo>
                        <a:cubicBezTo>
                          <a:pt x="319088" y="505984"/>
                          <a:pt x="321135" y="503713"/>
                          <a:pt x="323850" y="502808"/>
                        </a:cubicBezTo>
                        <a:lnTo>
                          <a:pt x="330994" y="500427"/>
                        </a:lnTo>
                        <a:cubicBezTo>
                          <a:pt x="344488" y="501221"/>
                          <a:pt x="358267" y="499937"/>
                          <a:pt x="371475" y="502808"/>
                        </a:cubicBezTo>
                        <a:cubicBezTo>
                          <a:pt x="377068" y="504024"/>
                          <a:pt x="385763" y="512333"/>
                          <a:pt x="385763" y="512333"/>
                        </a:cubicBezTo>
                        <a:cubicBezTo>
                          <a:pt x="390525" y="511539"/>
                          <a:pt x="395732" y="512111"/>
                          <a:pt x="400050" y="509952"/>
                        </a:cubicBezTo>
                        <a:cubicBezTo>
                          <a:pt x="402610" y="508672"/>
                          <a:pt x="402578" y="504596"/>
                          <a:pt x="404813" y="502808"/>
                        </a:cubicBezTo>
                        <a:cubicBezTo>
                          <a:pt x="406773" y="501240"/>
                          <a:pt x="409576" y="501221"/>
                          <a:pt x="411957" y="500427"/>
                        </a:cubicBezTo>
                        <a:cubicBezTo>
                          <a:pt x="414338" y="501221"/>
                          <a:pt x="416855" y="501686"/>
                          <a:pt x="419100" y="502808"/>
                        </a:cubicBezTo>
                        <a:cubicBezTo>
                          <a:pt x="421660" y="504088"/>
                          <a:pt x="423421" y="507101"/>
                          <a:pt x="426244" y="507571"/>
                        </a:cubicBezTo>
                        <a:cubicBezTo>
                          <a:pt x="428720" y="507984"/>
                          <a:pt x="430912" y="505602"/>
                          <a:pt x="433388" y="505189"/>
                        </a:cubicBezTo>
                        <a:cubicBezTo>
                          <a:pt x="435737" y="504797"/>
                          <a:pt x="438151" y="505189"/>
                          <a:pt x="440532" y="505189"/>
                        </a:cubicBezTo>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205" name="Полилиния 204"/>
                  <p:cNvSpPr/>
                  <p:nvPr/>
                </p:nvSpPr>
                <p:spPr>
                  <a:xfrm>
                    <a:off x="3724409" y="2158226"/>
                    <a:ext cx="371475" cy="421581"/>
                  </a:xfrm>
                  <a:custGeom>
                    <a:avLst/>
                    <a:gdLst>
                      <a:gd name="connsiteX0" fmla="*/ 111918 w 371475"/>
                      <a:gd name="connsiteY0" fmla="*/ 421581 h 421581"/>
                      <a:gd name="connsiteX1" fmla="*/ 123825 w 371475"/>
                      <a:gd name="connsiteY1" fmla="*/ 414437 h 421581"/>
                      <a:gd name="connsiteX2" fmla="*/ 128587 w 371475"/>
                      <a:gd name="connsiteY2" fmla="*/ 407293 h 421581"/>
                      <a:gd name="connsiteX3" fmla="*/ 135731 w 371475"/>
                      <a:gd name="connsiteY3" fmla="*/ 402531 h 421581"/>
                      <a:gd name="connsiteX4" fmla="*/ 140493 w 371475"/>
                      <a:gd name="connsiteY4" fmla="*/ 395387 h 421581"/>
                      <a:gd name="connsiteX5" fmla="*/ 145256 w 371475"/>
                      <a:gd name="connsiteY5" fmla="*/ 381099 h 421581"/>
                      <a:gd name="connsiteX6" fmla="*/ 171450 w 371475"/>
                      <a:gd name="connsiteY6" fmla="*/ 373956 h 421581"/>
                      <a:gd name="connsiteX7" fmla="*/ 185737 w 371475"/>
                      <a:gd name="connsiteY7" fmla="*/ 364431 h 421581"/>
                      <a:gd name="connsiteX8" fmla="*/ 197643 w 371475"/>
                      <a:gd name="connsiteY8" fmla="*/ 352524 h 421581"/>
                      <a:gd name="connsiteX9" fmla="*/ 211931 w 371475"/>
                      <a:gd name="connsiteY9" fmla="*/ 347762 h 421581"/>
                      <a:gd name="connsiteX10" fmla="*/ 219075 w 371475"/>
                      <a:gd name="connsiteY10" fmla="*/ 345381 h 421581"/>
                      <a:gd name="connsiteX11" fmla="*/ 223837 w 371475"/>
                      <a:gd name="connsiteY11" fmla="*/ 338237 h 421581"/>
                      <a:gd name="connsiteX12" fmla="*/ 230981 w 371475"/>
                      <a:gd name="connsiteY12" fmla="*/ 335856 h 421581"/>
                      <a:gd name="connsiteX13" fmla="*/ 238125 w 371475"/>
                      <a:gd name="connsiteY13" fmla="*/ 331093 h 421581"/>
                      <a:gd name="connsiteX14" fmla="*/ 247650 w 371475"/>
                      <a:gd name="connsiteY14" fmla="*/ 328712 h 421581"/>
                      <a:gd name="connsiteX15" fmla="*/ 254793 w 371475"/>
                      <a:gd name="connsiteY15" fmla="*/ 326331 h 421581"/>
                      <a:gd name="connsiteX16" fmla="*/ 245268 w 371475"/>
                      <a:gd name="connsiteY16" fmla="*/ 314424 h 421581"/>
                      <a:gd name="connsiteX17" fmla="*/ 242887 w 371475"/>
                      <a:gd name="connsiteY17" fmla="*/ 307281 h 421581"/>
                      <a:gd name="connsiteX18" fmla="*/ 223837 w 371475"/>
                      <a:gd name="connsiteY18" fmla="*/ 304899 h 421581"/>
                      <a:gd name="connsiteX19" fmla="*/ 216693 w 371475"/>
                      <a:gd name="connsiteY19" fmla="*/ 300137 h 421581"/>
                      <a:gd name="connsiteX20" fmla="*/ 190500 w 371475"/>
                      <a:gd name="connsiteY20" fmla="*/ 300137 h 421581"/>
                      <a:gd name="connsiteX21" fmla="*/ 183356 w 371475"/>
                      <a:gd name="connsiteY21" fmla="*/ 307281 h 421581"/>
                      <a:gd name="connsiteX22" fmla="*/ 180975 w 371475"/>
                      <a:gd name="connsiteY22" fmla="*/ 314424 h 421581"/>
                      <a:gd name="connsiteX23" fmla="*/ 166687 w 371475"/>
                      <a:gd name="connsiteY23" fmla="*/ 321568 h 421581"/>
                      <a:gd name="connsiteX24" fmla="*/ 152400 w 371475"/>
                      <a:gd name="connsiteY24" fmla="*/ 314424 h 421581"/>
                      <a:gd name="connsiteX25" fmla="*/ 138112 w 371475"/>
                      <a:gd name="connsiteY25" fmla="*/ 304899 h 421581"/>
                      <a:gd name="connsiteX26" fmla="*/ 133350 w 371475"/>
                      <a:gd name="connsiteY26" fmla="*/ 297756 h 421581"/>
                      <a:gd name="connsiteX27" fmla="*/ 119062 w 371475"/>
                      <a:gd name="connsiteY27" fmla="*/ 290612 h 421581"/>
                      <a:gd name="connsiteX28" fmla="*/ 111918 w 371475"/>
                      <a:gd name="connsiteY28" fmla="*/ 285849 h 421581"/>
                      <a:gd name="connsiteX29" fmla="*/ 92868 w 371475"/>
                      <a:gd name="connsiteY29" fmla="*/ 281087 h 421581"/>
                      <a:gd name="connsiteX30" fmla="*/ 80962 w 371475"/>
                      <a:gd name="connsiteY30" fmla="*/ 259656 h 421581"/>
                      <a:gd name="connsiteX31" fmla="*/ 76200 w 371475"/>
                      <a:gd name="connsiteY31" fmla="*/ 252512 h 421581"/>
                      <a:gd name="connsiteX32" fmla="*/ 69056 w 371475"/>
                      <a:gd name="connsiteY32" fmla="*/ 245368 h 421581"/>
                      <a:gd name="connsiteX33" fmla="*/ 64293 w 371475"/>
                      <a:gd name="connsiteY33" fmla="*/ 238224 h 421581"/>
                      <a:gd name="connsiteX34" fmla="*/ 57150 w 371475"/>
                      <a:gd name="connsiteY34" fmla="*/ 231081 h 421581"/>
                      <a:gd name="connsiteX35" fmla="*/ 47625 w 371475"/>
                      <a:gd name="connsiteY35" fmla="*/ 216793 h 421581"/>
                      <a:gd name="connsiteX36" fmla="*/ 33337 w 371475"/>
                      <a:gd name="connsiteY36" fmla="*/ 207268 h 421581"/>
                      <a:gd name="connsiteX37" fmla="*/ 28575 w 371475"/>
                      <a:gd name="connsiteY37" fmla="*/ 200124 h 421581"/>
                      <a:gd name="connsiteX38" fmla="*/ 21431 w 371475"/>
                      <a:gd name="connsiteY38" fmla="*/ 197743 h 421581"/>
                      <a:gd name="connsiteX39" fmla="*/ 7143 w 371475"/>
                      <a:gd name="connsiteY39" fmla="*/ 188218 h 421581"/>
                      <a:gd name="connsiteX40" fmla="*/ 0 w 371475"/>
                      <a:gd name="connsiteY40" fmla="*/ 183456 h 421581"/>
                      <a:gd name="connsiteX41" fmla="*/ 2381 w 371475"/>
                      <a:gd name="connsiteY41" fmla="*/ 171549 h 421581"/>
                      <a:gd name="connsiteX42" fmla="*/ 38100 w 371475"/>
                      <a:gd name="connsiteY42" fmla="*/ 169168 h 421581"/>
                      <a:gd name="connsiteX43" fmla="*/ 40481 w 371475"/>
                      <a:gd name="connsiteY43" fmla="*/ 176312 h 421581"/>
                      <a:gd name="connsiteX44" fmla="*/ 61912 w 371475"/>
                      <a:gd name="connsiteY44" fmla="*/ 166787 h 421581"/>
                      <a:gd name="connsiteX45" fmla="*/ 69056 w 371475"/>
                      <a:gd name="connsiteY45" fmla="*/ 169168 h 421581"/>
                      <a:gd name="connsiteX46" fmla="*/ 83343 w 371475"/>
                      <a:gd name="connsiteY46" fmla="*/ 178693 h 421581"/>
                      <a:gd name="connsiteX47" fmla="*/ 88106 w 371475"/>
                      <a:gd name="connsiteY47" fmla="*/ 185837 h 421581"/>
                      <a:gd name="connsiteX48" fmla="*/ 95250 w 371475"/>
                      <a:gd name="connsiteY48" fmla="*/ 188218 h 421581"/>
                      <a:gd name="connsiteX49" fmla="*/ 128587 w 371475"/>
                      <a:gd name="connsiteY49" fmla="*/ 195362 h 421581"/>
                      <a:gd name="connsiteX50" fmla="*/ 135731 w 371475"/>
                      <a:gd name="connsiteY50" fmla="*/ 197743 h 421581"/>
                      <a:gd name="connsiteX51" fmla="*/ 173831 w 371475"/>
                      <a:gd name="connsiteY51" fmla="*/ 192981 h 421581"/>
                      <a:gd name="connsiteX52" fmla="*/ 185737 w 371475"/>
                      <a:gd name="connsiteY52" fmla="*/ 195362 h 421581"/>
                      <a:gd name="connsiteX53" fmla="*/ 192881 w 371475"/>
                      <a:gd name="connsiteY53" fmla="*/ 200124 h 421581"/>
                      <a:gd name="connsiteX54" fmla="*/ 200025 w 371475"/>
                      <a:gd name="connsiteY54" fmla="*/ 202506 h 421581"/>
                      <a:gd name="connsiteX55" fmla="*/ 207168 w 371475"/>
                      <a:gd name="connsiteY55" fmla="*/ 209649 h 421581"/>
                      <a:gd name="connsiteX56" fmla="*/ 238125 w 371475"/>
                      <a:gd name="connsiteY56" fmla="*/ 212031 h 421581"/>
                      <a:gd name="connsiteX57" fmla="*/ 264318 w 371475"/>
                      <a:gd name="connsiteY57" fmla="*/ 214412 h 421581"/>
                      <a:gd name="connsiteX58" fmla="*/ 276225 w 371475"/>
                      <a:gd name="connsiteY58" fmla="*/ 223937 h 421581"/>
                      <a:gd name="connsiteX59" fmla="*/ 290512 w 371475"/>
                      <a:gd name="connsiteY59" fmla="*/ 233462 h 421581"/>
                      <a:gd name="connsiteX60" fmla="*/ 311943 w 371475"/>
                      <a:gd name="connsiteY60" fmla="*/ 242987 h 421581"/>
                      <a:gd name="connsiteX61" fmla="*/ 319087 w 371475"/>
                      <a:gd name="connsiteY61" fmla="*/ 245368 h 421581"/>
                      <a:gd name="connsiteX62" fmla="*/ 333375 w 371475"/>
                      <a:gd name="connsiteY62" fmla="*/ 254893 h 421581"/>
                      <a:gd name="connsiteX63" fmla="*/ 342900 w 371475"/>
                      <a:gd name="connsiteY63" fmla="*/ 269181 h 421581"/>
                      <a:gd name="connsiteX64" fmla="*/ 347662 w 371475"/>
                      <a:gd name="connsiteY64" fmla="*/ 283468 h 421581"/>
                      <a:gd name="connsiteX65" fmla="*/ 350043 w 371475"/>
                      <a:gd name="connsiteY65" fmla="*/ 290612 h 421581"/>
                      <a:gd name="connsiteX66" fmla="*/ 345281 w 371475"/>
                      <a:gd name="connsiteY66" fmla="*/ 307281 h 421581"/>
                      <a:gd name="connsiteX67" fmla="*/ 335756 w 371475"/>
                      <a:gd name="connsiteY67" fmla="*/ 321568 h 421581"/>
                      <a:gd name="connsiteX68" fmla="*/ 338137 w 371475"/>
                      <a:gd name="connsiteY68" fmla="*/ 335856 h 421581"/>
                      <a:gd name="connsiteX69" fmla="*/ 345281 w 371475"/>
                      <a:gd name="connsiteY69" fmla="*/ 333474 h 421581"/>
                      <a:gd name="connsiteX70" fmla="*/ 364331 w 371475"/>
                      <a:gd name="connsiteY70" fmla="*/ 312043 h 421581"/>
                      <a:gd name="connsiteX71" fmla="*/ 369093 w 371475"/>
                      <a:gd name="connsiteY71" fmla="*/ 297756 h 421581"/>
                      <a:gd name="connsiteX72" fmla="*/ 371475 w 371475"/>
                      <a:gd name="connsiteY72" fmla="*/ 290612 h 421581"/>
                      <a:gd name="connsiteX73" fmla="*/ 369093 w 371475"/>
                      <a:gd name="connsiteY73" fmla="*/ 250131 h 421581"/>
                      <a:gd name="connsiteX74" fmla="*/ 366712 w 371475"/>
                      <a:gd name="connsiteY74" fmla="*/ 242987 h 421581"/>
                      <a:gd name="connsiteX75" fmla="*/ 359568 w 371475"/>
                      <a:gd name="connsiteY75" fmla="*/ 235843 h 421581"/>
                      <a:gd name="connsiteX76" fmla="*/ 350043 w 371475"/>
                      <a:gd name="connsiteY76" fmla="*/ 214412 h 421581"/>
                      <a:gd name="connsiteX77" fmla="*/ 342900 w 371475"/>
                      <a:gd name="connsiteY77" fmla="*/ 209649 h 421581"/>
                      <a:gd name="connsiteX78" fmla="*/ 340518 w 371475"/>
                      <a:gd name="connsiteY78" fmla="*/ 200124 h 421581"/>
                      <a:gd name="connsiteX79" fmla="*/ 304800 w 371475"/>
                      <a:gd name="connsiteY79" fmla="*/ 192981 h 421581"/>
                      <a:gd name="connsiteX80" fmla="*/ 297656 w 371475"/>
                      <a:gd name="connsiteY80" fmla="*/ 188218 h 421581"/>
                      <a:gd name="connsiteX81" fmla="*/ 292893 w 371475"/>
                      <a:gd name="connsiteY81" fmla="*/ 181074 h 421581"/>
                      <a:gd name="connsiteX82" fmla="*/ 285750 w 371475"/>
                      <a:gd name="connsiteY82" fmla="*/ 178693 h 421581"/>
                      <a:gd name="connsiteX83" fmla="*/ 273843 w 371475"/>
                      <a:gd name="connsiteY83" fmla="*/ 157262 h 421581"/>
                      <a:gd name="connsiteX84" fmla="*/ 278606 w 371475"/>
                      <a:gd name="connsiteY84" fmla="*/ 140593 h 421581"/>
                      <a:gd name="connsiteX85" fmla="*/ 285750 w 371475"/>
                      <a:gd name="connsiteY85" fmla="*/ 133449 h 421581"/>
                      <a:gd name="connsiteX86" fmla="*/ 290512 w 371475"/>
                      <a:gd name="connsiteY86" fmla="*/ 126306 h 421581"/>
                      <a:gd name="connsiteX87" fmla="*/ 283368 w 371475"/>
                      <a:gd name="connsiteY87" fmla="*/ 131068 h 421581"/>
                      <a:gd name="connsiteX88" fmla="*/ 264318 w 371475"/>
                      <a:gd name="connsiteY88" fmla="*/ 135831 h 421581"/>
                      <a:gd name="connsiteX89" fmla="*/ 257175 w 371475"/>
                      <a:gd name="connsiteY89" fmla="*/ 138212 h 421581"/>
                      <a:gd name="connsiteX90" fmla="*/ 254793 w 371475"/>
                      <a:gd name="connsiteY90" fmla="*/ 166787 h 421581"/>
                      <a:gd name="connsiteX91" fmla="*/ 250031 w 371475"/>
                      <a:gd name="connsiteY91" fmla="*/ 173931 h 421581"/>
                      <a:gd name="connsiteX92" fmla="*/ 235743 w 371475"/>
                      <a:gd name="connsiteY92" fmla="*/ 178693 h 421581"/>
                      <a:gd name="connsiteX93" fmla="*/ 202406 w 371475"/>
                      <a:gd name="connsiteY93" fmla="*/ 171549 h 421581"/>
                      <a:gd name="connsiteX94" fmla="*/ 197643 w 371475"/>
                      <a:gd name="connsiteY94" fmla="*/ 164406 h 421581"/>
                      <a:gd name="connsiteX95" fmla="*/ 183356 w 371475"/>
                      <a:gd name="connsiteY95" fmla="*/ 154881 h 421581"/>
                      <a:gd name="connsiteX96" fmla="*/ 140493 w 371475"/>
                      <a:gd name="connsiteY96" fmla="*/ 157262 h 421581"/>
                      <a:gd name="connsiteX97" fmla="*/ 133350 w 371475"/>
                      <a:gd name="connsiteY97" fmla="*/ 159643 h 421581"/>
                      <a:gd name="connsiteX98" fmla="*/ 116681 w 371475"/>
                      <a:gd name="connsiteY98" fmla="*/ 157262 h 421581"/>
                      <a:gd name="connsiteX99" fmla="*/ 109537 w 371475"/>
                      <a:gd name="connsiteY99" fmla="*/ 152499 h 421581"/>
                      <a:gd name="connsiteX100" fmla="*/ 109537 w 371475"/>
                      <a:gd name="connsiteY100" fmla="*/ 128687 h 421581"/>
                      <a:gd name="connsiteX101" fmla="*/ 100012 w 371475"/>
                      <a:gd name="connsiteY101" fmla="*/ 126306 h 421581"/>
                      <a:gd name="connsiteX102" fmla="*/ 107156 w 371475"/>
                      <a:gd name="connsiteY102" fmla="*/ 102493 h 421581"/>
                      <a:gd name="connsiteX103" fmla="*/ 109537 w 371475"/>
                      <a:gd name="connsiteY103" fmla="*/ 95349 h 421581"/>
                      <a:gd name="connsiteX104" fmla="*/ 102393 w 371475"/>
                      <a:gd name="connsiteY104" fmla="*/ 69156 h 421581"/>
                      <a:gd name="connsiteX105" fmla="*/ 92868 w 371475"/>
                      <a:gd name="connsiteY105" fmla="*/ 54868 h 421581"/>
                      <a:gd name="connsiteX106" fmla="*/ 95250 w 371475"/>
                      <a:gd name="connsiteY106" fmla="*/ 47724 h 421581"/>
                      <a:gd name="connsiteX107" fmla="*/ 116681 w 371475"/>
                      <a:gd name="connsiteY107" fmla="*/ 35818 h 421581"/>
                      <a:gd name="connsiteX108" fmla="*/ 121443 w 371475"/>
                      <a:gd name="connsiteY108" fmla="*/ 28674 h 421581"/>
                      <a:gd name="connsiteX109" fmla="*/ 133350 w 371475"/>
                      <a:gd name="connsiteY109" fmla="*/ 16768 h 421581"/>
                      <a:gd name="connsiteX110" fmla="*/ 135731 w 371475"/>
                      <a:gd name="connsiteY110" fmla="*/ 9624 h 421581"/>
                      <a:gd name="connsiteX111" fmla="*/ 159543 w 371475"/>
                      <a:gd name="connsiteY111" fmla="*/ 99 h 421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71475" h="421581">
                        <a:moveTo>
                          <a:pt x="111918" y="421581"/>
                        </a:moveTo>
                        <a:cubicBezTo>
                          <a:pt x="115887" y="419200"/>
                          <a:pt x="120311" y="417449"/>
                          <a:pt x="123825" y="414437"/>
                        </a:cubicBezTo>
                        <a:cubicBezTo>
                          <a:pt x="125998" y="412574"/>
                          <a:pt x="126563" y="409317"/>
                          <a:pt x="128587" y="407293"/>
                        </a:cubicBezTo>
                        <a:cubicBezTo>
                          <a:pt x="130611" y="405269"/>
                          <a:pt x="133350" y="404118"/>
                          <a:pt x="135731" y="402531"/>
                        </a:cubicBezTo>
                        <a:cubicBezTo>
                          <a:pt x="137318" y="400150"/>
                          <a:pt x="139331" y="398002"/>
                          <a:pt x="140493" y="395387"/>
                        </a:cubicBezTo>
                        <a:cubicBezTo>
                          <a:pt x="142532" y="390799"/>
                          <a:pt x="140493" y="382686"/>
                          <a:pt x="145256" y="381099"/>
                        </a:cubicBezTo>
                        <a:cubicBezTo>
                          <a:pt x="163383" y="375057"/>
                          <a:pt x="154621" y="377321"/>
                          <a:pt x="171450" y="373956"/>
                        </a:cubicBezTo>
                        <a:cubicBezTo>
                          <a:pt x="176212" y="370781"/>
                          <a:pt x="182562" y="369193"/>
                          <a:pt x="185737" y="364431"/>
                        </a:cubicBezTo>
                        <a:cubicBezTo>
                          <a:pt x="190081" y="357916"/>
                          <a:pt x="190125" y="355865"/>
                          <a:pt x="197643" y="352524"/>
                        </a:cubicBezTo>
                        <a:cubicBezTo>
                          <a:pt x="202231" y="350485"/>
                          <a:pt x="207168" y="349349"/>
                          <a:pt x="211931" y="347762"/>
                        </a:cubicBezTo>
                        <a:lnTo>
                          <a:pt x="219075" y="345381"/>
                        </a:lnTo>
                        <a:cubicBezTo>
                          <a:pt x="220662" y="343000"/>
                          <a:pt x="221602" y="340025"/>
                          <a:pt x="223837" y="338237"/>
                        </a:cubicBezTo>
                        <a:cubicBezTo>
                          <a:pt x="225797" y="336669"/>
                          <a:pt x="228736" y="336979"/>
                          <a:pt x="230981" y="335856"/>
                        </a:cubicBezTo>
                        <a:cubicBezTo>
                          <a:pt x="233541" y="334576"/>
                          <a:pt x="235494" y="332220"/>
                          <a:pt x="238125" y="331093"/>
                        </a:cubicBezTo>
                        <a:cubicBezTo>
                          <a:pt x="241133" y="329804"/>
                          <a:pt x="244503" y="329611"/>
                          <a:pt x="247650" y="328712"/>
                        </a:cubicBezTo>
                        <a:cubicBezTo>
                          <a:pt x="250063" y="328023"/>
                          <a:pt x="252412" y="327125"/>
                          <a:pt x="254793" y="326331"/>
                        </a:cubicBezTo>
                        <a:cubicBezTo>
                          <a:pt x="248809" y="308377"/>
                          <a:pt x="257577" y="329810"/>
                          <a:pt x="245268" y="314424"/>
                        </a:cubicBezTo>
                        <a:cubicBezTo>
                          <a:pt x="243700" y="312464"/>
                          <a:pt x="245180" y="308300"/>
                          <a:pt x="242887" y="307281"/>
                        </a:cubicBezTo>
                        <a:cubicBezTo>
                          <a:pt x="237039" y="304682"/>
                          <a:pt x="230187" y="305693"/>
                          <a:pt x="223837" y="304899"/>
                        </a:cubicBezTo>
                        <a:cubicBezTo>
                          <a:pt x="221456" y="303312"/>
                          <a:pt x="219253" y="301417"/>
                          <a:pt x="216693" y="300137"/>
                        </a:cubicBezTo>
                        <a:cubicBezTo>
                          <a:pt x="207002" y="295292"/>
                          <a:pt x="203057" y="298568"/>
                          <a:pt x="190500" y="300137"/>
                        </a:cubicBezTo>
                        <a:cubicBezTo>
                          <a:pt x="188119" y="302518"/>
                          <a:pt x="185224" y="304479"/>
                          <a:pt x="183356" y="307281"/>
                        </a:cubicBezTo>
                        <a:cubicBezTo>
                          <a:pt x="181964" y="309369"/>
                          <a:pt x="182543" y="312464"/>
                          <a:pt x="180975" y="314424"/>
                        </a:cubicBezTo>
                        <a:cubicBezTo>
                          <a:pt x="177617" y="318622"/>
                          <a:pt x="171394" y="319999"/>
                          <a:pt x="166687" y="321568"/>
                        </a:cubicBezTo>
                        <a:cubicBezTo>
                          <a:pt x="159525" y="319181"/>
                          <a:pt x="158557" y="319555"/>
                          <a:pt x="152400" y="314424"/>
                        </a:cubicBezTo>
                        <a:cubicBezTo>
                          <a:pt x="140510" y="304516"/>
                          <a:pt x="150665" y="309085"/>
                          <a:pt x="138112" y="304899"/>
                        </a:cubicBezTo>
                        <a:cubicBezTo>
                          <a:pt x="136525" y="302518"/>
                          <a:pt x="135373" y="299779"/>
                          <a:pt x="133350" y="297756"/>
                        </a:cubicBezTo>
                        <a:cubicBezTo>
                          <a:pt x="128733" y="293139"/>
                          <a:pt x="124874" y="292549"/>
                          <a:pt x="119062" y="290612"/>
                        </a:cubicBezTo>
                        <a:cubicBezTo>
                          <a:pt x="116681" y="289024"/>
                          <a:pt x="114608" y="286827"/>
                          <a:pt x="111918" y="285849"/>
                        </a:cubicBezTo>
                        <a:cubicBezTo>
                          <a:pt x="105767" y="283612"/>
                          <a:pt x="92868" y="281087"/>
                          <a:pt x="92868" y="281087"/>
                        </a:cubicBezTo>
                        <a:cubicBezTo>
                          <a:pt x="88677" y="268512"/>
                          <a:pt x="91880" y="276033"/>
                          <a:pt x="80962" y="259656"/>
                        </a:cubicBezTo>
                        <a:cubicBezTo>
                          <a:pt x="79375" y="257275"/>
                          <a:pt x="78224" y="254536"/>
                          <a:pt x="76200" y="252512"/>
                        </a:cubicBezTo>
                        <a:cubicBezTo>
                          <a:pt x="73819" y="250131"/>
                          <a:pt x="71212" y="247955"/>
                          <a:pt x="69056" y="245368"/>
                        </a:cubicBezTo>
                        <a:cubicBezTo>
                          <a:pt x="67224" y="243169"/>
                          <a:pt x="66125" y="240423"/>
                          <a:pt x="64293" y="238224"/>
                        </a:cubicBezTo>
                        <a:cubicBezTo>
                          <a:pt x="62137" y="235637"/>
                          <a:pt x="59217" y="233739"/>
                          <a:pt x="57150" y="231081"/>
                        </a:cubicBezTo>
                        <a:cubicBezTo>
                          <a:pt x="53636" y="226563"/>
                          <a:pt x="52388" y="219968"/>
                          <a:pt x="47625" y="216793"/>
                        </a:cubicBezTo>
                        <a:lnTo>
                          <a:pt x="33337" y="207268"/>
                        </a:lnTo>
                        <a:cubicBezTo>
                          <a:pt x="31750" y="204887"/>
                          <a:pt x="30810" y="201912"/>
                          <a:pt x="28575" y="200124"/>
                        </a:cubicBezTo>
                        <a:cubicBezTo>
                          <a:pt x="26615" y="198556"/>
                          <a:pt x="23625" y="198962"/>
                          <a:pt x="21431" y="197743"/>
                        </a:cubicBezTo>
                        <a:cubicBezTo>
                          <a:pt x="16427" y="194963"/>
                          <a:pt x="11906" y="191393"/>
                          <a:pt x="7143" y="188218"/>
                        </a:cubicBezTo>
                        <a:lnTo>
                          <a:pt x="0" y="183456"/>
                        </a:lnTo>
                        <a:cubicBezTo>
                          <a:pt x="794" y="179487"/>
                          <a:pt x="373" y="175063"/>
                          <a:pt x="2381" y="171549"/>
                        </a:cubicBezTo>
                        <a:cubicBezTo>
                          <a:pt x="8556" y="160742"/>
                          <a:pt x="36470" y="169032"/>
                          <a:pt x="38100" y="169168"/>
                        </a:cubicBezTo>
                        <a:cubicBezTo>
                          <a:pt x="38894" y="171549"/>
                          <a:pt x="37996" y="175957"/>
                          <a:pt x="40481" y="176312"/>
                        </a:cubicBezTo>
                        <a:cubicBezTo>
                          <a:pt x="47480" y="177312"/>
                          <a:pt x="56294" y="170532"/>
                          <a:pt x="61912" y="166787"/>
                        </a:cubicBezTo>
                        <a:cubicBezTo>
                          <a:pt x="64293" y="167581"/>
                          <a:pt x="66862" y="167949"/>
                          <a:pt x="69056" y="169168"/>
                        </a:cubicBezTo>
                        <a:cubicBezTo>
                          <a:pt x="74059" y="171948"/>
                          <a:pt x="83343" y="178693"/>
                          <a:pt x="83343" y="178693"/>
                        </a:cubicBezTo>
                        <a:cubicBezTo>
                          <a:pt x="84931" y="181074"/>
                          <a:pt x="85871" y="184049"/>
                          <a:pt x="88106" y="185837"/>
                        </a:cubicBezTo>
                        <a:cubicBezTo>
                          <a:pt x="90066" y="187405"/>
                          <a:pt x="93005" y="187095"/>
                          <a:pt x="95250" y="188218"/>
                        </a:cubicBezTo>
                        <a:cubicBezTo>
                          <a:pt x="115572" y="198380"/>
                          <a:pt x="81514" y="191083"/>
                          <a:pt x="128587" y="195362"/>
                        </a:cubicBezTo>
                        <a:cubicBezTo>
                          <a:pt x="130968" y="196156"/>
                          <a:pt x="133221" y="197743"/>
                          <a:pt x="135731" y="197743"/>
                        </a:cubicBezTo>
                        <a:cubicBezTo>
                          <a:pt x="161468" y="197743"/>
                          <a:pt x="158742" y="198010"/>
                          <a:pt x="173831" y="192981"/>
                        </a:cubicBezTo>
                        <a:cubicBezTo>
                          <a:pt x="177800" y="193775"/>
                          <a:pt x="181947" y="193941"/>
                          <a:pt x="185737" y="195362"/>
                        </a:cubicBezTo>
                        <a:cubicBezTo>
                          <a:pt x="188417" y="196367"/>
                          <a:pt x="190321" y="198844"/>
                          <a:pt x="192881" y="200124"/>
                        </a:cubicBezTo>
                        <a:cubicBezTo>
                          <a:pt x="195126" y="201247"/>
                          <a:pt x="197644" y="201712"/>
                          <a:pt x="200025" y="202506"/>
                        </a:cubicBezTo>
                        <a:cubicBezTo>
                          <a:pt x="202406" y="204887"/>
                          <a:pt x="204581" y="207493"/>
                          <a:pt x="207168" y="209649"/>
                        </a:cubicBezTo>
                        <a:cubicBezTo>
                          <a:pt x="218489" y="219083"/>
                          <a:pt x="218322" y="214011"/>
                          <a:pt x="238125" y="212031"/>
                        </a:cubicBezTo>
                        <a:cubicBezTo>
                          <a:pt x="246856" y="212825"/>
                          <a:pt x="255639" y="213172"/>
                          <a:pt x="264318" y="214412"/>
                        </a:cubicBezTo>
                        <a:cubicBezTo>
                          <a:pt x="276220" y="216112"/>
                          <a:pt x="267740" y="216513"/>
                          <a:pt x="276225" y="223937"/>
                        </a:cubicBezTo>
                        <a:cubicBezTo>
                          <a:pt x="280532" y="227706"/>
                          <a:pt x="285750" y="230287"/>
                          <a:pt x="290512" y="233462"/>
                        </a:cubicBezTo>
                        <a:cubicBezTo>
                          <a:pt x="301830" y="241007"/>
                          <a:pt x="294947" y="237321"/>
                          <a:pt x="311943" y="242987"/>
                        </a:cubicBezTo>
                        <a:lnTo>
                          <a:pt x="319087" y="245368"/>
                        </a:lnTo>
                        <a:cubicBezTo>
                          <a:pt x="323850" y="248543"/>
                          <a:pt x="330200" y="250130"/>
                          <a:pt x="333375" y="254893"/>
                        </a:cubicBezTo>
                        <a:lnTo>
                          <a:pt x="342900" y="269181"/>
                        </a:lnTo>
                        <a:lnTo>
                          <a:pt x="347662" y="283468"/>
                        </a:lnTo>
                        <a:lnTo>
                          <a:pt x="350043" y="290612"/>
                        </a:lnTo>
                        <a:cubicBezTo>
                          <a:pt x="349483" y="292853"/>
                          <a:pt x="346833" y="304487"/>
                          <a:pt x="345281" y="307281"/>
                        </a:cubicBezTo>
                        <a:cubicBezTo>
                          <a:pt x="342501" y="312284"/>
                          <a:pt x="335756" y="321568"/>
                          <a:pt x="335756" y="321568"/>
                        </a:cubicBezTo>
                        <a:cubicBezTo>
                          <a:pt x="336550" y="326331"/>
                          <a:pt x="335121" y="332086"/>
                          <a:pt x="338137" y="335856"/>
                        </a:cubicBezTo>
                        <a:cubicBezTo>
                          <a:pt x="339705" y="337816"/>
                          <a:pt x="343300" y="335015"/>
                          <a:pt x="345281" y="333474"/>
                        </a:cubicBezTo>
                        <a:cubicBezTo>
                          <a:pt x="356573" y="324691"/>
                          <a:pt x="357965" y="321592"/>
                          <a:pt x="364331" y="312043"/>
                        </a:cubicBezTo>
                        <a:lnTo>
                          <a:pt x="369093" y="297756"/>
                        </a:lnTo>
                        <a:lnTo>
                          <a:pt x="371475" y="290612"/>
                        </a:lnTo>
                        <a:cubicBezTo>
                          <a:pt x="370681" y="277118"/>
                          <a:pt x="370438" y="263581"/>
                          <a:pt x="369093" y="250131"/>
                        </a:cubicBezTo>
                        <a:cubicBezTo>
                          <a:pt x="368843" y="247633"/>
                          <a:pt x="368104" y="245076"/>
                          <a:pt x="366712" y="242987"/>
                        </a:cubicBezTo>
                        <a:cubicBezTo>
                          <a:pt x="364844" y="240185"/>
                          <a:pt x="361949" y="238224"/>
                          <a:pt x="359568" y="235843"/>
                        </a:cubicBezTo>
                        <a:cubicBezTo>
                          <a:pt x="357209" y="228766"/>
                          <a:pt x="355705" y="220074"/>
                          <a:pt x="350043" y="214412"/>
                        </a:cubicBezTo>
                        <a:cubicBezTo>
                          <a:pt x="348019" y="212388"/>
                          <a:pt x="345281" y="211237"/>
                          <a:pt x="342900" y="209649"/>
                        </a:cubicBezTo>
                        <a:cubicBezTo>
                          <a:pt x="342106" y="206474"/>
                          <a:pt x="343003" y="202254"/>
                          <a:pt x="340518" y="200124"/>
                        </a:cubicBezTo>
                        <a:cubicBezTo>
                          <a:pt x="334231" y="194736"/>
                          <a:pt x="310002" y="193559"/>
                          <a:pt x="304800" y="192981"/>
                        </a:cubicBezTo>
                        <a:cubicBezTo>
                          <a:pt x="302419" y="191393"/>
                          <a:pt x="299680" y="190242"/>
                          <a:pt x="297656" y="188218"/>
                        </a:cubicBezTo>
                        <a:cubicBezTo>
                          <a:pt x="295632" y="186194"/>
                          <a:pt x="295128" y="182862"/>
                          <a:pt x="292893" y="181074"/>
                        </a:cubicBezTo>
                        <a:cubicBezTo>
                          <a:pt x="290933" y="179506"/>
                          <a:pt x="288131" y="179487"/>
                          <a:pt x="285750" y="178693"/>
                        </a:cubicBezTo>
                        <a:cubicBezTo>
                          <a:pt x="274833" y="162317"/>
                          <a:pt x="278035" y="169836"/>
                          <a:pt x="273843" y="157262"/>
                        </a:cubicBezTo>
                        <a:cubicBezTo>
                          <a:pt x="274160" y="155996"/>
                          <a:pt x="277241" y="142640"/>
                          <a:pt x="278606" y="140593"/>
                        </a:cubicBezTo>
                        <a:cubicBezTo>
                          <a:pt x="280474" y="137791"/>
                          <a:pt x="283594" y="136036"/>
                          <a:pt x="285750" y="133449"/>
                        </a:cubicBezTo>
                        <a:cubicBezTo>
                          <a:pt x="287582" y="131251"/>
                          <a:pt x="292536" y="128329"/>
                          <a:pt x="290512" y="126306"/>
                        </a:cubicBezTo>
                        <a:cubicBezTo>
                          <a:pt x="288488" y="124283"/>
                          <a:pt x="285928" y="129788"/>
                          <a:pt x="283368" y="131068"/>
                        </a:cubicBezTo>
                        <a:cubicBezTo>
                          <a:pt x="277926" y="133789"/>
                          <a:pt x="269750" y="134473"/>
                          <a:pt x="264318" y="135831"/>
                        </a:cubicBezTo>
                        <a:cubicBezTo>
                          <a:pt x="261883" y="136440"/>
                          <a:pt x="259556" y="137418"/>
                          <a:pt x="257175" y="138212"/>
                        </a:cubicBezTo>
                        <a:cubicBezTo>
                          <a:pt x="256381" y="147737"/>
                          <a:pt x="256668" y="157415"/>
                          <a:pt x="254793" y="166787"/>
                        </a:cubicBezTo>
                        <a:cubicBezTo>
                          <a:pt x="254232" y="169593"/>
                          <a:pt x="252458" y="172414"/>
                          <a:pt x="250031" y="173931"/>
                        </a:cubicBezTo>
                        <a:cubicBezTo>
                          <a:pt x="245774" y="176592"/>
                          <a:pt x="235743" y="178693"/>
                          <a:pt x="235743" y="178693"/>
                        </a:cubicBezTo>
                        <a:cubicBezTo>
                          <a:pt x="222911" y="177527"/>
                          <a:pt x="211552" y="180694"/>
                          <a:pt x="202406" y="171549"/>
                        </a:cubicBezTo>
                        <a:cubicBezTo>
                          <a:pt x="200382" y="169525"/>
                          <a:pt x="199797" y="166290"/>
                          <a:pt x="197643" y="164406"/>
                        </a:cubicBezTo>
                        <a:cubicBezTo>
                          <a:pt x="193335" y="160637"/>
                          <a:pt x="183356" y="154881"/>
                          <a:pt x="183356" y="154881"/>
                        </a:cubicBezTo>
                        <a:cubicBezTo>
                          <a:pt x="169068" y="155675"/>
                          <a:pt x="154738" y="155905"/>
                          <a:pt x="140493" y="157262"/>
                        </a:cubicBezTo>
                        <a:cubicBezTo>
                          <a:pt x="137995" y="157500"/>
                          <a:pt x="135860" y="159643"/>
                          <a:pt x="133350" y="159643"/>
                        </a:cubicBezTo>
                        <a:cubicBezTo>
                          <a:pt x="127737" y="159643"/>
                          <a:pt x="122237" y="158056"/>
                          <a:pt x="116681" y="157262"/>
                        </a:cubicBezTo>
                        <a:cubicBezTo>
                          <a:pt x="114300" y="155674"/>
                          <a:pt x="111325" y="154734"/>
                          <a:pt x="109537" y="152499"/>
                        </a:cubicBezTo>
                        <a:cubicBezTo>
                          <a:pt x="104500" y="146202"/>
                          <a:pt x="108772" y="134040"/>
                          <a:pt x="109537" y="128687"/>
                        </a:cubicBezTo>
                        <a:cubicBezTo>
                          <a:pt x="106362" y="127893"/>
                          <a:pt x="101161" y="129370"/>
                          <a:pt x="100012" y="126306"/>
                        </a:cubicBezTo>
                        <a:cubicBezTo>
                          <a:pt x="96334" y="116498"/>
                          <a:pt x="102575" y="109363"/>
                          <a:pt x="107156" y="102493"/>
                        </a:cubicBezTo>
                        <a:cubicBezTo>
                          <a:pt x="107950" y="100112"/>
                          <a:pt x="109537" y="97859"/>
                          <a:pt x="109537" y="95349"/>
                        </a:cubicBezTo>
                        <a:cubicBezTo>
                          <a:pt x="109537" y="90874"/>
                          <a:pt x="104262" y="71959"/>
                          <a:pt x="102393" y="69156"/>
                        </a:cubicBezTo>
                        <a:lnTo>
                          <a:pt x="92868" y="54868"/>
                        </a:lnTo>
                        <a:cubicBezTo>
                          <a:pt x="93662" y="52487"/>
                          <a:pt x="93475" y="49499"/>
                          <a:pt x="95250" y="47724"/>
                        </a:cubicBezTo>
                        <a:cubicBezTo>
                          <a:pt x="103439" y="39535"/>
                          <a:pt x="107697" y="38812"/>
                          <a:pt x="116681" y="35818"/>
                        </a:cubicBezTo>
                        <a:cubicBezTo>
                          <a:pt x="118268" y="33437"/>
                          <a:pt x="119419" y="30698"/>
                          <a:pt x="121443" y="28674"/>
                        </a:cubicBezTo>
                        <a:cubicBezTo>
                          <a:pt x="137322" y="12795"/>
                          <a:pt x="120646" y="35823"/>
                          <a:pt x="133350" y="16768"/>
                        </a:cubicBezTo>
                        <a:cubicBezTo>
                          <a:pt x="134144" y="14387"/>
                          <a:pt x="133956" y="11399"/>
                          <a:pt x="135731" y="9624"/>
                        </a:cubicBezTo>
                        <a:cubicBezTo>
                          <a:pt x="147017" y="-1662"/>
                          <a:pt x="147425" y="99"/>
                          <a:pt x="159543" y="99"/>
                        </a:cubicBezTo>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206" name="Полилиния 205"/>
                  <p:cNvSpPr/>
                  <p:nvPr/>
                </p:nvSpPr>
                <p:spPr>
                  <a:xfrm>
                    <a:off x="3538671" y="2294057"/>
                    <a:ext cx="202406" cy="388143"/>
                  </a:xfrm>
                  <a:custGeom>
                    <a:avLst/>
                    <a:gdLst>
                      <a:gd name="connsiteX0" fmla="*/ 0 w 202406"/>
                      <a:gd name="connsiteY0" fmla="*/ 0 h 388143"/>
                      <a:gd name="connsiteX1" fmla="*/ 9525 w 202406"/>
                      <a:gd name="connsiteY1" fmla="*/ 11906 h 388143"/>
                      <a:gd name="connsiteX2" fmla="*/ 21431 w 202406"/>
                      <a:gd name="connsiteY2" fmla="*/ 23812 h 388143"/>
                      <a:gd name="connsiteX3" fmla="*/ 19050 w 202406"/>
                      <a:gd name="connsiteY3" fmla="*/ 40481 h 388143"/>
                      <a:gd name="connsiteX4" fmla="*/ 16669 w 202406"/>
                      <a:gd name="connsiteY4" fmla="*/ 52387 h 388143"/>
                      <a:gd name="connsiteX5" fmla="*/ 19050 w 202406"/>
                      <a:gd name="connsiteY5" fmla="*/ 90487 h 388143"/>
                      <a:gd name="connsiteX6" fmla="*/ 26194 w 202406"/>
                      <a:gd name="connsiteY6" fmla="*/ 111918 h 388143"/>
                      <a:gd name="connsiteX7" fmla="*/ 30956 w 202406"/>
                      <a:gd name="connsiteY7" fmla="*/ 128587 h 388143"/>
                      <a:gd name="connsiteX8" fmla="*/ 35719 w 202406"/>
                      <a:gd name="connsiteY8" fmla="*/ 145256 h 388143"/>
                      <a:gd name="connsiteX9" fmla="*/ 40481 w 202406"/>
                      <a:gd name="connsiteY9" fmla="*/ 152400 h 388143"/>
                      <a:gd name="connsiteX10" fmla="*/ 45244 w 202406"/>
                      <a:gd name="connsiteY10" fmla="*/ 166687 h 388143"/>
                      <a:gd name="connsiteX11" fmla="*/ 47625 w 202406"/>
                      <a:gd name="connsiteY11" fmla="*/ 173831 h 388143"/>
                      <a:gd name="connsiteX12" fmla="*/ 50006 w 202406"/>
                      <a:gd name="connsiteY12" fmla="*/ 183356 h 388143"/>
                      <a:gd name="connsiteX13" fmla="*/ 57150 w 202406"/>
                      <a:gd name="connsiteY13" fmla="*/ 190500 h 388143"/>
                      <a:gd name="connsiteX14" fmla="*/ 61913 w 202406"/>
                      <a:gd name="connsiteY14" fmla="*/ 204787 h 388143"/>
                      <a:gd name="connsiteX15" fmla="*/ 71438 w 202406"/>
                      <a:gd name="connsiteY15" fmla="*/ 226218 h 388143"/>
                      <a:gd name="connsiteX16" fmla="*/ 76200 w 202406"/>
                      <a:gd name="connsiteY16" fmla="*/ 245268 h 388143"/>
                      <a:gd name="connsiteX17" fmla="*/ 85725 w 202406"/>
                      <a:gd name="connsiteY17" fmla="*/ 259556 h 388143"/>
                      <a:gd name="connsiteX18" fmla="*/ 97631 w 202406"/>
                      <a:gd name="connsiteY18" fmla="*/ 280987 h 388143"/>
                      <a:gd name="connsiteX19" fmla="*/ 104775 w 202406"/>
                      <a:gd name="connsiteY19" fmla="*/ 283368 h 388143"/>
                      <a:gd name="connsiteX20" fmla="*/ 126206 w 202406"/>
                      <a:gd name="connsiteY20" fmla="*/ 302418 h 388143"/>
                      <a:gd name="connsiteX21" fmla="*/ 130969 w 202406"/>
                      <a:gd name="connsiteY21" fmla="*/ 309562 h 388143"/>
                      <a:gd name="connsiteX22" fmla="*/ 140494 w 202406"/>
                      <a:gd name="connsiteY22" fmla="*/ 311943 h 388143"/>
                      <a:gd name="connsiteX23" fmla="*/ 147638 w 202406"/>
                      <a:gd name="connsiteY23" fmla="*/ 314325 h 388143"/>
                      <a:gd name="connsiteX24" fmla="*/ 161925 w 202406"/>
                      <a:gd name="connsiteY24" fmla="*/ 323850 h 388143"/>
                      <a:gd name="connsiteX25" fmla="*/ 169069 w 202406"/>
                      <a:gd name="connsiteY25" fmla="*/ 328612 h 388143"/>
                      <a:gd name="connsiteX26" fmla="*/ 183356 w 202406"/>
                      <a:gd name="connsiteY26" fmla="*/ 326231 h 388143"/>
                      <a:gd name="connsiteX27" fmla="*/ 190500 w 202406"/>
                      <a:gd name="connsiteY27" fmla="*/ 321468 h 388143"/>
                      <a:gd name="connsiteX28" fmla="*/ 200025 w 202406"/>
                      <a:gd name="connsiteY28" fmla="*/ 323850 h 388143"/>
                      <a:gd name="connsiteX29" fmla="*/ 202406 w 202406"/>
                      <a:gd name="connsiteY29" fmla="*/ 330993 h 388143"/>
                      <a:gd name="connsiteX30" fmla="*/ 185738 w 202406"/>
                      <a:gd name="connsiteY30" fmla="*/ 357187 h 388143"/>
                      <a:gd name="connsiteX31" fmla="*/ 169069 w 202406"/>
                      <a:gd name="connsiteY31" fmla="*/ 376237 h 388143"/>
                      <a:gd name="connsiteX32" fmla="*/ 145256 w 202406"/>
                      <a:gd name="connsiteY32" fmla="*/ 371475 h 388143"/>
                      <a:gd name="connsiteX33" fmla="*/ 130969 w 202406"/>
                      <a:gd name="connsiteY33" fmla="*/ 361950 h 388143"/>
                      <a:gd name="connsiteX34" fmla="*/ 119063 w 202406"/>
                      <a:gd name="connsiteY34" fmla="*/ 371475 h 388143"/>
                      <a:gd name="connsiteX35" fmla="*/ 111919 w 202406"/>
                      <a:gd name="connsiteY35" fmla="*/ 376237 h 388143"/>
                      <a:gd name="connsiteX36" fmla="*/ 97631 w 202406"/>
                      <a:gd name="connsiteY36" fmla="*/ 388143 h 388143"/>
                      <a:gd name="connsiteX37" fmla="*/ 90488 w 202406"/>
                      <a:gd name="connsiteY37" fmla="*/ 385762 h 388143"/>
                      <a:gd name="connsiteX38" fmla="*/ 78581 w 202406"/>
                      <a:gd name="connsiteY38" fmla="*/ 371475 h 388143"/>
                      <a:gd name="connsiteX39" fmla="*/ 73819 w 202406"/>
                      <a:gd name="connsiteY39" fmla="*/ 345281 h 388143"/>
                      <a:gd name="connsiteX40" fmla="*/ 64294 w 202406"/>
                      <a:gd name="connsiteY40" fmla="*/ 311943 h 388143"/>
                      <a:gd name="connsiteX41" fmla="*/ 59531 w 202406"/>
                      <a:gd name="connsiteY41" fmla="*/ 304800 h 388143"/>
                      <a:gd name="connsiteX42" fmla="*/ 52388 w 202406"/>
                      <a:gd name="connsiteY42" fmla="*/ 297656 h 388143"/>
                      <a:gd name="connsiteX43" fmla="*/ 50006 w 202406"/>
                      <a:gd name="connsiteY43" fmla="*/ 290512 h 388143"/>
                      <a:gd name="connsiteX44" fmla="*/ 45244 w 202406"/>
                      <a:gd name="connsiteY44" fmla="*/ 283368 h 388143"/>
                      <a:gd name="connsiteX45" fmla="*/ 71438 w 202406"/>
                      <a:gd name="connsiteY45" fmla="*/ 269081 h 388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02406" h="388143">
                        <a:moveTo>
                          <a:pt x="0" y="0"/>
                        </a:moveTo>
                        <a:cubicBezTo>
                          <a:pt x="3175" y="3969"/>
                          <a:pt x="5931" y="8312"/>
                          <a:pt x="9525" y="11906"/>
                        </a:cubicBezTo>
                        <a:cubicBezTo>
                          <a:pt x="25398" y="27778"/>
                          <a:pt x="8734" y="4764"/>
                          <a:pt x="21431" y="23812"/>
                        </a:cubicBezTo>
                        <a:cubicBezTo>
                          <a:pt x="20637" y="29368"/>
                          <a:pt x="19973" y="34945"/>
                          <a:pt x="19050" y="40481"/>
                        </a:cubicBezTo>
                        <a:cubicBezTo>
                          <a:pt x="18385" y="44473"/>
                          <a:pt x="16669" y="48340"/>
                          <a:pt x="16669" y="52387"/>
                        </a:cubicBezTo>
                        <a:cubicBezTo>
                          <a:pt x="16669" y="65112"/>
                          <a:pt x="17331" y="77879"/>
                          <a:pt x="19050" y="90487"/>
                        </a:cubicBezTo>
                        <a:cubicBezTo>
                          <a:pt x="19765" y="95727"/>
                          <a:pt x="24646" y="105726"/>
                          <a:pt x="26194" y="111918"/>
                        </a:cubicBezTo>
                        <a:cubicBezTo>
                          <a:pt x="33624" y="141642"/>
                          <a:pt x="24134" y="104714"/>
                          <a:pt x="30956" y="128587"/>
                        </a:cubicBezTo>
                        <a:cubicBezTo>
                          <a:pt x="31972" y="132142"/>
                          <a:pt x="33818" y="141454"/>
                          <a:pt x="35719" y="145256"/>
                        </a:cubicBezTo>
                        <a:cubicBezTo>
                          <a:pt x="36999" y="147816"/>
                          <a:pt x="39319" y="149785"/>
                          <a:pt x="40481" y="152400"/>
                        </a:cubicBezTo>
                        <a:cubicBezTo>
                          <a:pt x="42520" y="156987"/>
                          <a:pt x="43656" y="161925"/>
                          <a:pt x="45244" y="166687"/>
                        </a:cubicBezTo>
                        <a:cubicBezTo>
                          <a:pt x="46038" y="169068"/>
                          <a:pt x="47016" y="171396"/>
                          <a:pt x="47625" y="173831"/>
                        </a:cubicBezTo>
                        <a:cubicBezTo>
                          <a:pt x="48419" y="177006"/>
                          <a:pt x="48382" y="180514"/>
                          <a:pt x="50006" y="183356"/>
                        </a:cubicBezTo>
                        <a:cubicBezTo>
                          <a:pt x="51677" y="186280"/>
                          <a:pt x="54769" y="188119"/>
                          <a:pt x="57150" y="190500"/>
                        </a:cubicBezTo>
                        <a:cubicBezTo>
                          <a:pt x="58738" y="195262"/>
                          <a:pt x="59129" y="200610"/>
                          <a:pt x="61913" y="204787"/>
                        </a:cubicBezTo>
                        <a:cubicBezTo>
                          <a:pt x="67612" y="213337"/>
                          <a:pt x="69010" y="214077"/>
                          <a:pt x="71438" y="226218"/>
                        </a:cubicBezTo>
                        <a:cubicBezTo>
                          <a:pt x="72098" y="229517"/>
                          <a:pt x="73912" y="241149"/>
                          <a:pt x="76200" y="245268"/>
                        </a:cubicBezTo>
                        <a:cubicBezTo>
                          <a:pt x="78980" y="250272"/>
                          <a:pt x="83915" y="254126"/>
                          <a:pt x="85725" y="259556"/>
                        </a:cubicBezTo>
                        <a:cubicBezTo>
                          <a:pt x="87821" y="265846"/>
                          <a:pt x="91489" y="278940"/>
                          <a:pt x="97631" y="280987"/>
                        </a:cubicBezTo>
                        <a:lnTo>
                          <a:pt x="104775" y="283368"/>
                        </a:lnTo>
                        <a:cubicBezTo>
                          <a:pt x="113364" y="289094"/>
                          <a:pt x="119681" y="292632"/>
                          <a:pt x="126206" y="302418"/>
                        </a:cubicBezTo>
                        <a:cubicBezTo>
                          <a:pt x="127794" y="304799"/>
                          <a:pt x="128588" y="307974"/>
                          <a:pt x="130969" y="309562"/>
                        </a:cubicBezTo>
                        <a:cubicBezTo>
                          <a:pt x="133692" y="311377"/>
                          <a:pt x="137347" y="311044"/>
                          <a:pt x="140494" y="311943"/>
                        </a:cubicBezTo>
                        <a:cubicBezTo>
                          <a:pt x="142908" y="312633"/>
                          <a:pt x="145444" y="313106"/>
                          <a:pt x="147638" y="314325"/>
                        </a:cubicBezTo>
                        <a:cubicBezTo>
                          <a:pt x="152641" y="317105"/>
                          <a:pt x="157163" y="320675"/>
                          <a:pt x="161925" y="323850"/>
                        </a:cubicBezTo>
                        <a:lnTo>
                          <a:pt x="169069" y="328612"/>
                        </a:lnTo>
                        <a:cubicBezTo>
                          <a:pt x="173831" y="327818"/>
                          <a:pt x="178776" y="327758"/>
                          <a:pt x="183356" y="326231"/>
                        </a:cubicBezTo>
                        <a:cubicBezTo>
                          <a:pt x="186071" y="325326"/>
                          <a:pt x="187667" y="321873"/>
                          <a:pt x="190500" y="321468"/>
                        </a:cubicBezTo>
                        <a:cubicBezTo>
                          <a:pt x="193740" y="321005"/>
                          <a:pt x="196850" y="323056"/>
                          <a:pt x="200025" y="323850"/>
                        </a:cubicBezTo>
                        <a:cubicBezTo>
                          <a:pt x="200819" y="326231"/>
                          <a:pt x="202406" y="328483"/>
                          <a:pt x="202406" y="330993"/>
                        </a:cubicBezTo>
                        <a:cubicBezTo>
                          <a:pt x="202406" y="349105"/>
                          <a:pt x="196728" y="340702"/>
                          <a:pt x="185738" y="357187"/>
                        </a:cubicBezTo>
                        <a:cubicBezTo>
                          <a:pt x="174626" y="373856"/>
                          <a:pt x="180976" y="368300"/>
                          <a:pt x="169069" y="376237"/>
                        </a:cubicBezTo>
                        <a:cubicBezTo>
                          <a:pt x="164930" y="375646"/>
                          <a:pt x="151010" y="374672"/>
                          <a:pt x="145256" y="371475"/>
                        </a:cubicBezTo>
                        <a:cubicBezTo>
                          <a:pt x="140253" y="368695"/>
                          <a:pt x="130969" y="361950"/>
                          <a:pt x="130969" y="361950"/>
                        </a:cubicBezTo>
                        <a:cubicBezTo>
                          <a:pt x="117060" y="366586"/>
                          <a:pt x="129835" y="360703"/>
                          <a:pt x="119063" y="371475"/>
                        </a:cubicBezTo>
                        <a:cubicBezTo>
                          <a:pt x="117039" y="373499"/>
                          <a:pt x="114118" y="374405"/>
                          <a:pt x="111919" y="376237"/>
                        </a:cubicBezTo>
                        <a:cubicBezTo>
                          <a:pt x="93584" y="391516"/>
                          <a:pt x="115368" y="376320"/>
                          <a:pt x="97631" y="388143"/>
                        </a:cubicBezTo>
                        <a:cubicBezTo>
                          <a:pt x="95250" y="387349"/>
                          <a:pt x="92576" y="387154"/>
                          <a:pt x="90488" y="385762"/>
                        </a:cubicBezTo>
                        <a:cubicBezTo>
                          <a:pt x="84989" y="382096"/>
                          <a:pt x="82095" y="376745"/>
                          <a:pt x="78581" y="371475"/>
                        </a:cubicBezTo>
                        <a:cubicBezTo>
                          <a:pt x="74478" y="359165"/>
                          <a:pt x="75742" y="364514"/>
                          <a:pt x="73819" y="345281"/>
                        </a:cubicBezTo>
                        <a:cubicBezTo>
                          <a:pt x="70639" y="313480"/>
                          <a:pt x="79559" y="322120"/>
                          <a:pt x="64294" y="311943"/>
                        </a:cubicBezTo>
                        <a:cubicBezTo>
                          <a:pt x="62706" y="309562"/>
                          <a:pt x="61363" y="306998"/>
                          <a:pt x="59531" y="304800"/>
                        </a:cubicBezTo>
                        <a:cubicBezTo>
                          <a:pt x="57375" y="302213"/>
                          <a:pt x="54256" y="300458"/>
                          <a:pt x="52388" y="297656"/>
                        </a:cubicBezTo>
                        <a:cubicBezTo>
                          <a:pt x="50996" y="295567"/>
                          <a:pt x="51129" y="292757"/>
                          <a:pt x="50006" y="290512"/>
                        </a:cubicBezTo>
                        <a:cubicBezTo>
                          <a:pt x="48726" y="287952"/>
                          <a:pt x="46831" y="285749"/>
                          <a:pt x="45244" y="283368"/>
                        </a:cubicBezTo>
                        <a:cubicBezTo>
                          <a:pt x="75390" y="280628"/>
                          <a:pt x="71438" y="289754"/>
                          <a:pt x="71438" y="269081"/>
                        </a:cubicBezTo>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207" name="Полилиния 206"/>
                  <p:cNvSpPr/>
                  <p:nvPr/>
                </p:nvSpPr>
                <p:spPr>
                  <a:xfrm>
                    <a:off x="3510096" y="2301200"/>
                    <a:ext cx="64294" cy="271463"/>
                  </a:xfrm>
                  <a:custGeom>
                    <a:avLst/>
                    <a:gdLst>
                      <a:gd name="connsiteX0" fmla="*/ 23813 w 64294"/>
                      <a:gd name="connsiteY0" fmla="*/ 0 h 271463"/>
                      <a:gd name="connsiteX1" fmla="*/ 7144 w 64294"/>
                      <a:gd name="connsiteY1" fmla="*/ 2382 h 271463"/>
                      <a:gd name="connsiteX2" fmla="*/ 0 w 64294"/>
                      <a:gd name="connsiteY2" fmla="*/ 16669 h 271463"/>
                      <a:gd name="connsiteX3" fmla="*/ 7144 w 64294"/>
                      <a:gd name="connsiteY3" fmla="*/ 30957 h 271463"/>
                      <a:gd name="connsiteX4" fmla="*/ 14288 w 64294"/>
                      <a:gd name="connsiteY4" fmla="*/ 35719 h 271463"/>
                      <a:gd name="connsiteX5" fmla="*/ 14288 w 64294"/>
                      <a:gd name="connsiteY5" fmla="*/ 92869 h 271463"/>
                      <a:gd name="connsiteX6" fmla="*/ 9525 w 64294"/>
                      <a:gd name="connsiteY6" fmla="*/ 107157 h 271463"/>
                      <a:gd name="connsiteX7" fmla="*/ 11906 w 64294"/>
                      <a:gd name="connsiteY7" fmla="*/ 114300 h 271463"/>
                      <a:gd name="connsiteX8" fmla="*/ 21431 w 64294"/>
                      <a:gd name="connsiteY8" fmla="*/ 128588 h 271463"/>
                      <a:gd name="connsiteX9" fmla="*/ 19050 w 64294"/>
                      <a:gd name="connsiteY9" fmla="*/ 140494 h 271463"/>
                      <a:gd name="connsiteX10" fmla="*/ 11906 w 64294"/>
                      <a:gd name="connsiteY10" fmla="*/ 145257 h 271463"/>
                      <a:gd name="connsiteX11" fmla="*/ 14288 w 64294"/>
                      <a:gd name="connsiteY11" fmla="*/ 152400 h 271463"/>
                      <a:gd name="connsiteX12" fmla="*/ 26194 w 64294"/>
                      <a:gd name="connsiteY12" fmla="*/ 166688 h 271463"/>
                      <a:gd name="connsiteX13" fmla="*/ 28575 w 64294"/>
                      <a:gd name="connsiteY13" fmla="*/ 173832 h 271463"/>
                      <a:gd name="connsiteX14" fmla="*/ 30956 w 64294"/>
                      <a:gd name="connsiteY14" fmla="*/ 195263 h 271463"/>
                      <a:gd name="connsiteX15" fmla="*/ 42863 w 64294"/>
                      <a:gd name="connsiteY15" fmla="*/ 207169 h 271463"/>
                      <a:gd name="connsiteX16" fmla="*/ 47625 w 64294"/>
                      <a:gd name="connsiteY16" fmla="*/ 221457 h 271463"/>
                      <a:gd name="connsiteX17" fmla="*/ 54769 w 64294"/>
                      <a:gd name="connsiteY17" fmla="*/ 245269 h 271463"/>
                      <a:gd name="connsiteX18" fmla="*/ 57150 w 64294"/>
                      <a:gd name="connsiteY18" fmla="*/ 254794 h 271463"/>
                      <a:gd name="connsiteX19" fmla="*/ 61913 w 64294"/>
                      <a:gd name="connsiteY19" fmla="*/ 271463 h 271463"/>
                      <a:gd name="connsiteX20" fmla="*/ 64294 w 64294"/>
                      <a:gd name="connsiteY20" fmla="*/ 264319 h 27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4294" h="271463">
                        <a:moveTo>
                          <a:pt x="23813" y="0"/>
                        </a:moveTo>
                        <a:cubicBezTo>
                          <a:pt x="18257" y="794"/>
                          <a:pt x="12273" y="103"/>
                          <a:pt x="7144" y="2382"/>
                        </a:cubicBezTo>
                        <a:cubicBezTo>
                          <a:pt x="3530" y="3988"/>
                          <a:pt x="1057" y="13498"/>
                          <a:pt x="0" y="16669"/>
                        </a:cubicBezTo>
                        <a:cubicBezTo>
                          <a:pt x="1937" y="22480"/>
                          <a:pt x="2527" y="26340"/>
                          <a:pt x="7144" y="30957"/>
                        </a:cubicBezTo>
                        <a:cubicBezTo>
                          <a:pt x="9168" y="32981"/>
                          <a:pt x="11907" y="34132"/>
                          <a:pt x="14288" y="35719"/>
                        </a:cubicBezTo>
                        <a:cubicBezTo>
                          <a:pt x="21569" y="57566"/>
                          <a:pt x="19289" y="47859"/>
                          <a:pt x="14288" y="92869"/>
                        </a:cubicBezTo>
                        <a:cubicBezTo>
                          <a:pt x="13734" y="97859"/>
                          <a:pt x="9525" y="107157"/>
                          <a:pt x="9525" y="107157"/>
                        </a:cubicBezTo>
                        <a:cubicBezTo>
                          <a:pt x="10319" y="109538"/>
                          <a:pt x="10687" y="112106"/>
                          <a:pt x="11906" y="114300"/>
                        </a:cubicBezTo>
                        <a:cubicBezTo>
                          <a:pt x="14686" y="119304"/>
                          <a:pt x="21431" y="128588"/>
                          <a:pt x="21431" y="128588"/>
                        </a:cubicBezTo>
                        <a:cubicBezTo>
                          <a:pt x="20637" y="132557"/>
                          <a:pt x="21058" y="136980"/>
                          <a:pt x="19050" y="140494"/>
                        </a:cubicBezTo>
                        <a:cubicBezTo>
                          <a:pt x="17630" y="142979"/>
                          <a:pt x="12969" y="142600"/>
                          <a:pt x="11906" y="145257"/>
                        </a:cubicBezTo>
                        <a:cubicBezTo>
                          <a:pt x="10974" y="147587"/>
                          <a:pt x="13165" y="150155"/>
                          <a:pt x="14288" y="152400"/>
                        </a:cubicBezTo>
                        <a:cubicBezTo>
                          <a:pt x="17605" y="159033"/>
                          <a:pt x="20925" y="161419"/>
                          <a:pt x="26194" y="166688"/>
                        </a:cubicBezTo>
                        <a:cubicBezTo>
                          <a:pt x="26988" y="169069"/>
                          <a:pt x="28162" y="171356"/>
                          <a:pt x="28575" y="173832"/>
                        </a:cubicBezTo>
                        <a:cubicBezTo>
                          <a:pt x="29757" y="180922"/>
                          <a:pt x="29213" y="188290"/>
                          <a:pt x="30956" y="195263"/>
                        </a:cubicBezTo>
                        <a:cubicBezTo>
                          <a:pt x="32544" y="201613"/>
                          <a:pt x="38100" y="203994"/>
                          <a:pt x="42863" y="207169"/>
                        </a:cubicBezTo>
                        <a:cubicBezTo>
                          <a:pt x="44450" y="211932"/>
                          <a:pt x="46915" y="216487"/>
                          <a:pt x="47625" y="221457"/>
                        </a:cubicBezTo>
                        <a:cubicBezTo>
                          <a:pt x="50411" y="240958"/>
                          <a:pt x="46893" y="233455"/>
                          <a:pt x="54769" y="245269"/>
                        </a:cubicBezTo>
                        <a:cubicBezTo>
                          <a:pt x="55563" y="248444"/>
                          <a:pt x="56251" y="251647"/>
                          <a:pt x="57150" y="254794"/>
                        </a:cubicBezTo>
                        <a:cubicBezTo>
                          <a:pt x="63993" y="278748"/>
                          <a:pt x="54453" y="241634"/>
                          <a:pt x="61913" y="271463"/>
                        </a:cubicBezTo>
                        <a:lnTo>
                          <a:pt x="64294" y="264319"/>
                        </a:lnTo>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208" name="Полилиния 207"/>
                  <p:cNvSpPr/>
                  <p:nvPr/>
                </p:nvSpPr>
                <p:spPr>
                  <a:xfrm>
                    <a:off x="2945656" y="2972713"/>
                    <a:ext cx="740653" cy="866875"/>
                  </a:xfrm>
                  <a:custGeom>
                    <a:avLst/>
                    <a:gdLst>
                      <a:gd name="connsiteX0" fmla="*/ 740653 w 740653"/>
                      <a:gd name="connsiteY0" fmla="*/ 80962 h 866875"/>
                      <a:gd name="connsiteX1" fmla="*/ 733509 w 740653"/>
                      <a:gd name="connsiteY1" fmla="*/ 52387 h 866875"/>
                      <a:gd name="connsiteX2" fmla="*/ 726365 w 740653"/>
                      <a:gd name="connsiteY2" fmla="*/ 47625 h 866875"/>
                      <a:gd name="connsiteX3" fmla="*/ 721603 w 740653"/>
                      <a:gd name="connsiteY3" fmla="*/ 40481 h 866875"/>
                      <a:gd name="connsiteX4" fmla="*/ 714459 w 740653"/>
                      <a:gd name="connsiteY4" fmla="*/ 26194 h 866875"/>
                      <a:gd name="connsiteX5" fmla="*/ 693028 w 740653"/>
                      <a:gd name="connsiteY5" fmla="*/ 14287 h 866875"/>
                      <a:gd name="connsiteX6" fmla="*/ 678740 w 740653"/>
                      <a:gd name="connsiteY6" fmla="*/ 16669 h 866875"/>
                      <a:gd name="connsiteX7" fmla="*/ 671596 w 740653"/>
                      <a:gd name="connsiteY7" fmla="*/ 19050 h 866875"/>
                      <a:gd name="connsiteX8" fmla="*/ 662071 w 740653"/>
                      <a:gd name="connsiteY8" fmla="*/ 21431 h 866875"/>
                      <a:gd name="connsiteX9" fmla="*/ 640640 w 740653"/>
                      <a:gd name="connsiteY9" fmla="*/ 19050 h 866875"/>
                      <a:gd name="connsiteX10" fmla="*/ 588253 w 740653"/>
                      <a:gd name="connsiteY10" fmla="*/ 16669 h 866875"/>
                      <a:gd name="connsiteX11" fmla="*/ 573965 w 740653"/>
                      <a:gd name="connsiteY11" fmla="*/ 9525 h 866875"/>
                      <a:gd name="connsiteX12" fmla="*/ 564440 w 740653"/>
                      <a:gd name="connsiteY12" fmla="*/ 7144 h 866875"/>
                      <a:gd name="connsiteX13" fmla="*/ 557296 w 740653"/>
                      <a:gd name="connsiteY13" fmla="*/ 11906 h 866875"/>
                      <a:gd name="connsiteX14" fmla="*/ 550153 w 740653"/>
                      <a:gd name="connsiteY14" fmla="*/ 14287 h 866875"/>
                      <a:gd name="connsiteX15" fmla="*/ 540628 w 740653"/>
                      <a:gd name="connsiteY15" fmla="*/ 28575 h 866875"/>
                      <a:gd name="connsiteX16" fmla="*/ 526340 w 740653"/>
                      <a:gd name="connsiteY16" fmla="*/ 38100 h 866875"/>
                      <a:gd name="connsiteX17" fmla="*/ 519196 w 740653"/>
                      <a:gd name="connsiteY17" fmla="*/ 33337 h 866875"/>
                      <a:gd name="connsiteX18" fmla="*/ 516815 w 740653"/>
                      <a:gd name="connsiteY18" fmla="*/ 26194 h 866875"/>
                      <a:gd name="connsiteX19" fmla="*/ 502528 w 740653"/>
                      <a:gd name="connsiteY19" fmla="*/ 16669 h 866875"/>
                      <a:gd name="connsiteX20" fmla="*/ 490621 w 740653"/>
                      <a:gd name="connsiteY20" fmla="*/ 19050 h 866875"/>
                      <a:gd name="connsiteX21" fmla="*/ 476334 w 740653"/>
                      <a:gd name="connsiteY21" fmla="*/ 28575 h 866875"/>
                      <a:gd name="connsiteX22" fmla="*/ 469190 w 740653"/>
                      <a:gd name="connsiteY22" fmla="*/ 30956 h 866875"/>
                      <a:gd name="connsiteX23" fmla="*/ 462046 w 740653"/>
                      <a:gd name="connsiteY23" fmla="*/ 28575 h 866875"/>
                      <a:gd name="connsiteX24" fmla="*/ 459665 w 740653"/>
                      <a:gd name="connsiteY24" fmla="*/ 21431 h 866875"/>
                      <a:gd name="connsiteX25" fmla="*/ 450140 w 740653"/>
                      <a:gd name="connsiteY25" fmla="*/ 7144 h 866875"/>
                      <a:gd name="connsiteX26" fmla="*/ 435853 w 740653"/>
                      <a:gd name="connsiteY26" fmla="*/ 0 h 866875"/>
                      <a:gd name="connsiteX27" fmla="*/ 419184 w 740653"/>
                      <a:gd name="connsiteY27" fmla="*/ 7144 h 866875"/>
                      <a:gd name="connsiteX28" fmla="*/ 404896 w 740653"/>
                      <a:gd name="connsiteY28" fmla="*/ 11906 h 866875"/>
                      <a:gd name="connsiteX29" fmla="*/ 397753 w 740653"/>
                      <a:gd name="connsiteY29" fmla="*/ 14287 h 866875"/>
                      <a:gd name="connsiteX30" fmla="*/ 395371 w 740653"/>
                      <a:gd name="connsiteY30" fmla="*/ 21431 h 866875"/>
                      <a:gd name="connsiteX31" fmla="*/ 395371 w 740653"/>
                      <a:gd name="connsiteY31" fmla="*/ 28575 h 866875"/>
                      <a:gd name="connsiteX32" fmla="*/ 388228 w 740653"/>
                      <a:gd name="connsiteY32" fmla="*/ 23812 h 866875"/>
                      <a:gd name="connsiteX33" fmla="*/ 376321 w 740653"/>
                      <a:gd name="connsiteY33" fmla="*/ 26194 h 866875"/>
                      <a:gd name="connsiteX34" fmla="*/ 366796 w 740653"/>
                      <a:gd name="connsiteY34" fmla="*/ 40481 h 866875"/>
                      <a:gd name="connsiteX35" fmla="*/ 364415 w 740653"/>
                      <a:gd name="connsiteY35" fmla="*/ 47625 h 866875"/>
                      <a:gd name="connsiteX36" fmla="*/ 362034 w 740653"/>
                      <a:gd name="connsiteY36" fmla="*/ 61912 h 866875"/>
                      <a:gd name="connsiteX37" fmla="*/ 354890 w 740653"/>
                      <a:gd name="connsiteY37" fmla="*/ 57150 h 866875"/>
                      <a:gd name="connsiteX38" fmla="*/ 350128 w 740653"/>
                      <a:gd name="connsiteY38" fmla="*/ 50006 h 866875"/>
                      <a:gd name="connsiteX39" fmla="*/ 335840 w 740653"/>
                      <a:gd name="connsiteY39" fmla="*/ 40481 h 866875"/>
                      <a:gd name="connsiteX40" fmla="*/ 323934 w 740653"/>
                      <a:gd name="connsiteY40" fmla="*/ 30956 h 866875"/>
                      <a:gd name="connsiteX41" fmla="*/ 319171 w 740653"/>
                      <a:gd name="connsiteY41" fmla="*/ 38100 h 866875"/>
                      <a:gd name="connsiteX42" fmla="*/ 316790 w 740653"/>
                      <a:gd name="connsiteY42" fmla="*/ 45244 h 866875"/>
                      <a:gd name="connsiteX43" fmla="*/ 321553 w 740653"/>
                      <a:gd name="connsiteY43" fmla="*/ 61912 h 866875"/>
                      <a:gd name="connsiteX44" fmla="*/ 319171 w 740653"/>
                      <a:gd name="connsiteY44" fmla="*/ 95250 h 866875"/>
                      <a:gd name="connsiteX45" fmla="*/ 312028 w 740653"/>
                      <a:gd name="connsiteY45" fmla="*/ 100012 h 866875"/>
                      <a:gd name="connsiteX46" fmla="*/ 304884 w 740653"/>
                      <a:gd name="connsiteY46" fmla="*/ 95250 h 866875"/>
                      <a:gd name="connsiteX47" fmla="*/ 285834 w 740653"/>
                      <a:gd name="connsiteY47" fmla="*/ 102394 h 866875"/>
                      <a:gd name="connsiteX48" fmla="*/ 281071 w 740653"/>
                      <a:gd name="connsiteY48" fmla="*/ 109537 h 866875"/>
                      <a:gd name="connsiteX49" fmla="*/ 271546 w 740653"/>
                      <a:gd name="connsiteY49" fmla="*/ 130969 h 866875"/>
                      <a:gd name="connsiteX50" fmla="*/ 264403 w 740653"/>
                      <a:gd name="connsiteY50" fmla="*/ 138112 h 866875"/>
                      <a:gd name="connsiteX51" fmla="*/ 257259 w 740653"/>
                      <a:gd name="connsiteY51" fmla="*/ 142875 h 866875"/>
                      <a:gd name="connsiteX52" fmla="*/ 254878 w 740653"/>
                      <a:gd name="connsiteY52" fmla="*/ 150019 h 866875"/>
                      <a:gd name="connsiteX53" fmla="*/ 245353 w 740653"/>
                      <a:gd name="connsiteY53" fmla="*/ 164306 h 866875"/>
                      <a:gd name="connsiteX54" fmla="*/ 235828 w 740653"/>
                      <a:gd name="connsiteY54" fmla="*/ 180975 h 866875"/>
                      <a:gd name="connsiteX55" fmla="*/ 228684 w 740653"/>
                      <a:gd name="connsiteY55" fmla="*/ 178594 h 866875"/>
                      <a:gd name="connsiteX56" fmla="*/ 223921 w 740653"/>
                      <a:gd name="connsiteY56" fmla="*/ 171450 h 866875"/>
                      <a:gd name="connsiteX57" fmla="*/ 212015 w 740653"/>
                      <a:gd name="connsiteY57" fmla="*/ 180975 h 866875"/>
                      <a:gd name="connsiteX58" fmla="*/ 214396 w 740653"/>
                      <a:gd name="connsiteY58" fmla="*/ 188119 h 866875"/>
                      <a:gd name="connsiteX59" fmla="*/ 228684 w 740653"/>
                      <a:gd name="connsiteY59" fmla="*/ 197644 h 866875"/>
                      <a:gd name="connsiteX60" fmla="*/ 231065 w 740653"/>
                      <a:gd name="connsiteY60" fmla="*/ 204787 h 866875"/>
                      <a:gd name="connsiteX61" fmla="*/ 235828 w 740653"/>
                      <a:gd name="connsiteY61" fmla="*/ 211931 h 866875"/>
                      <a:gd name="connsiteX62" fmla="*/ 228684 w 740653"/>
                      <a:gd name="connsiteY62" fmla="*/ 245269 h 866875"/>
                      <a:gd name="connsiteX63" fmla="*/ 221540 w 740653"/>
                      <a:gd name="connsiteY63" fmla="*/ 247650 h 866875"/>
                      <a:gd name="connsiteX64" fmla="*/ 214396 w 740653"/>
                      <a:gd name="connsiteY64" fmla="*/ 252412 h 866875"/>
                      <a:gd name="connsiteX65" fmla="*/ 200109 w 740653"/>
                      <a:gd name="connsiteY65" fmla="*/ 264319 h 866875"/>
                      <a:gd name="connsiteX66" fmla="*/ 192965 w 740653"/>
                      <a:gd name="connsiteY66" fmla="*/ 288131 h 866875"/>
                      <a:gd name="connsiteX67" fmla="*/ 190584 w 740653"/>
                      <a:gd name="connsiteY67" fmla="*/ 295275 h 866875"/>
                      <a:gd name="connsiteX68" fmla="*/ 183440 w 740653"/>
                      <a:gd name="connsiteY68" fmla="*/ 302419 h 866875"/>
                      <a:gd name="connsiteX69" fmla="*/ 181059 w 740653"/>
                      <a:gd name="connsiteY69" fmla="*/ 309562 h 866875"/>
                      <a:gd name="connsiteX70" fmla="*/ 176296 w 740653"/>
                      <a:gd name="connsiteY70" fmla="*/ 333375 h 866875"/>
                      <a:gd name="connsiteX71" fmla="*/ 169153 w 740653"/>
                      <a:gd name="connsiteY71" fmla="*/ 340519 h 866875"/>
                      <a:gd name="connsiteX72" fmla="*/ 164390 w 740653"/>
                      <a:gd name="connsiteY72" fmla="*/ 347662 h 866875"/>
                      <a:gd name="connsiteX73" fmla="*/ 159628 w 740653"/>
                      <a:gd name="connsiteY73" fmla="*/ 364331 h 866875"/>
                      <a:gd name="connsiteX74" fmla="*/ 154865 w 740653"/>
                      <a:gd name="connsiteY74" fmla="*/ 388144 h 866875"/>
                      <a:gd name="connsiteX75" fmla="*/ 157246 w 740653"/>
                      <a:gd name="connsiteY75" fmla="*/ 419100 h 866875"/>
                      <a:gd name="connsiteX76" fmla="*/ 159628 w 740653"/>
                      <a:gd name="connsiteY76" fmla="*/ 435769 h 866875"/>
                      <a:gd name="connsiteX77" fmla="*/ 147721 w 740653"/>
                      <a:gd name="connsiteY77" fmla="*/ 459581 h 866875"/>
                      <a:gd name="connsiteX78" fmla="*/ 140578 w 740653"/>
                      <a:gd name="connsiteY78" fmla="*/ 464344 h 866875"/>
                      <a:gd name="connsiteX79" fmla="*/ 135815 w 740653"/>
                      <a:gd name="connsiteY79" fmla="*/ 478631 h 866875"/>
                      <a:gd name="connsiteX80" fmla="*/ 131053 w 740653"/>
                      <a:gd name="connsiteY80" fmla="*/ 485775 h 866875"/>
                      <a:gd name="connsiteX81" fmla="*/ 128671 w 740653"/>
                      <a:gd name="connsiteY81" fmla="*/ 492919 h 866875"/>
                      <a:gd name="connsiteX82" fmla="*/ 121528 w 740653"/>
                      <a:gd name="connsiteY82" fmla="*/ 500062 h 866875"/>
                      <a:gd name="connsiteX83" fmla="*/ 116765 w 740653"/>
                      <a:gd name="connsiteY83" fmla="*/ 507206 h 866875"/>
                      <a:gd name="connsiteX84" fmla="*/ 107240 w 740653"/>
                      <a:gd name="connsiteY84" fmla="*/ 519112 h 866875"/>
                      <a:gd name="connsiteX85" fmla="*/ 95334 w 740653"/>
                      <a:gd name="connsiteY85" fmla="*/ 540544 h 866875"/>
                      <a:gd name="connsiteX86" fmla="*/ 81046 w 740653"/>
                      <a:gd name="connsiteY86" fmla="*/ 552450 h 866875"/>
                      <a:gd name="connsiteX87" fmla="*/ 73903 w 740653"/>
                      <a:gd name="connsiteY87" fmla="*/ 557212 h 866875"/>
                      <a:gd name="connsiteX88" fmla="*/ 59615 w 740653"/>
                      <a:gd name="connsiteY88" fmla="*/ 569119 h 866875"/>
                      <a:gd name="connsiteX89" fmla="*/ 57234 w 740653"/>
                      <a:gd name="connsiteY89" fmla="*/ 576262 h 866875"/>
                      <a:gd name="connsiteX90" fmla="*/ 42946 w 740653"/>
                      <a:gd name="connsiteY90" fmla="*/ 588169 h 866875"/>
                      <a:gd name="connsiteX91" fmla="*/ 38184 w 740653"/>
                      <a:gd name="connsiteY91" fmla="*/ 595312 h 866875"/>
                      <a:gd name="connsiteX92" fmla="*/ 31040 w 740653"/>
                      <a:gd name="connsiteY92" fmla="*/ 597694 h 866875"/>
                      <a:gd name="connsiteX93" fmla="*/ 23896 w 740653"/>
                      <a:gd name="connsiteY93" fmla="*/ 602456 h 866875"/>
                      <a:gd name="connsiteX94" fmla="*/ 11990 w 740653"/>
                      <a:gd name="connsiteY94" fmla="*/ 614362 h 866875"/>
                      <a:gd name="connsiteX95" fmla="*/ 84 w 740653"/>
                      <a:gd name="connsiteY95" fmla="*/ 628650 h 866875"/>
                      <a:gd name="connsiteX96" fmla="*/ 4846 w 740653"/>
                      <a:gd name="connsiteY96" fmla="*/ 676275 h 866875"/>
                      <a:gd name="connsiteX97" fmla="*/ 9609 w 740653"/>
                      <a:gd name="connsiteY97" fmla="*/ 683419 h 866875"/>
                      <a:gd name="connsiteX98" fmla="*/ 11990 w 740653"/>
                      <a:gd name="connsiteY98" fmla="*/ 719137 h 866875"/>
                      <a:gd name="connsiteX99" fmla="*/ 7228 w 740653"/>
                      <a:gd name="connsiteY99" fmla="*/ 733425 h 866875"/>
                      <a:gd name="connsiteX100" fmla="*/ 14371 w 740653"/>
                      <a:gd name="connsiteY100" fmla="*/ 750094 h 866875"/>
                      <a:gd name="connsiteX101" fmla="*/ 19134 w 740653"/>
                      <a:gd name="connsiteY101" fmla="*/ 764381 h 866875"/>
                      <a:gd name="connsiteX102" fmla="*/ 21515 w 740653"/>
                      <a:gd name="connsiteY102" fmla="*/ 771525 h 866875"/>
                      <a:gd name="connsiteX103" fmla="*/ 26278 w 740653"/>
                      <a:gd name="connsiteY103" fmla="*/ 795337 h 866875"/>
                      <a:gd name="connsiteX104" fmla="*/ 31040 w 740653"/>
                      <a:gd name="connsiteY104" fmla="*/ 802481 h 866875"/>
                      <a:gd name="connsiteX105" fmla="*/ 40565 w 740653"/>
                      <a:gd name="connsiteY105" fmla="*/ 816769 h 866875"/>
                      <a:gd name="connsiteX106" fmla="*/ 54853 w 740653"/>
                      <a:gd name="connsiteY106" fmla="*/ 821531 h 866875"/>
                      <a:gd name="connsiteX107" fmla="*/ 61996 w 740653"/>
                      <a:gd name="connsiteY107" fmla="*/ 823912 h 866875"/>
                      <a:gd name="connsiteX108" fmla="*/ 69140 w 740653"/>
                      <a:gd name="connsiteY108" fmla="*/ 826294 h 866875"/>
                      <a:gd name="connsiteX109" fmla="*/ 76284 w 740653"/>
                      <a:gd name="connsiteY109" fmla="*/ 828675 h 866875"/>
                      <a:gd name="connsiteX110" fmla="*/ 90571 w 740653"/>
                      <a:gd name="connsiteY110" fmla="*/ 826294 h 866875"/>
                      <a:gd name="connsiteX111" fmla="*/ 97715 w 740653"/>
                      <a:gd name="connsiteY111" fmla="*/ 821531 h 866875"/>
                      <a:gd name="connsiteX112" fmla="*/ 104859 w 740653"/>
                      <a:gd name="connsiteY112" fmla="*/ 819150 h 866875"/>
                      <a:gd name="connsiteX113" fmla="*/ 112003 w 740653"/>
                      <a:gd name="connsiteY113" fmla="*/ 814387 h 866875"/>
                      <a:gd name="connsiteX114" fmla="*/ 114384 w 740653"/>
                      <a:gd name="connsiteY114" fmla="*/ 807244 h 866875"/>
                      <a:gd name="connsiteX115" fmla="*/ 128671 w 740653"/>
                      <a:gd name="connsiteY115" fmla="*/ 797719 h 866875"/>
                      <a:gd name="connsiteX116" fmla="*/ 135815 w 740653"/>
                      <a:gd name="connsiteY116" fmla="*/ 792956 h 866875"/>
                      <a:gd name="connsiteX117" fmla="*/ 152484 w 740653"/>
                      <a:gd name="connsiteY117" fmla="*/ 783431 h 866875"/>
                      <a:gd name="connsiteX118" fmla="*/ 154865 w 740653"/>
                      <a:gd name="connsiteY118" fmla="*/ 776287 h 866875"/>
                      <a:gd name="connsiteX119" fmla="*/ 169153 w 740653"/>
                      <a:gd name="connsiteY119" fmla="*/ 771525 h 866875"/>
                      <a:gd name="connsiteX120" fmla="*/ 192965 w 740653"/>
                      <a:gd name="connsiteY120" fmla="*/ 769144 h 866875"/>
                      <a:gd name="connsiteX121" fmla="*/ 195346 w 740653"/>
                      <a:gd name="connsiteY121" fmla="*/ 776287 h 866875"/>
                      <a:gd name="connsiteX122" fmla="*/ 202490 w 740653"/>
                      <a:gd name="connsiteY122" fmla="*/ 778669 h 866875"/>
                      <a:gd name="connsiteX123" fmla="*/ 212015 w 740653"/>
                      <a:gd name="connsiteY123" fmla="*/ 800100 h 866875"/>
                      <a:gd name="connsiteX124" fmla="*/ 214396 w 740653"/>
                      <a:gd name="connsiteY124" fmla="*/ 807244 h 866875"/>
                      <a:gd name="connsiteX125" fmla="*/ 223921 w 740653"/>
                      <a:gd name="connsiteY125" fmla="*/ 821531 h 866875"/>
                      <a:gd name="connsiteX126" fmla="*/ 228684 w 740653"/>
                      <a:gd name="connsiteY126" fmla="*/ 828675 h 866875"/>
                      <a:gd name="connsiteX127" fmla="*/ 233446 w 740653"/>
                      <a:gd name="connsiteY127" fmla="*/ 835819 h 866875"/>
                      <a:gd name="connsiteX128" fmla="*/ 240590 w 740653"/>
                      <a:gd name="connsiteY128" fmla="*/ 838200 h 866875"/>
                      <a:gd name="connsiteX129" fmla="*/ 247734 w 740653"/>
                      <a:gd name="connsiteY129" fmla="*/ 852487 h 866875"/>
                      <a:gd name="connsiteX130" fmla="*/ 254878 w 740653"/>
                      <a:gd name="connsiteY130" fmla="*/ 854869 h 866875"/>
                      <a:gd name="connsiteX131" fmla="*/ 262021 w 740653"/>
                      <a:gd name="connsiteY131" fmla="*/ 859631 h 866875"/>
                      <a:gd name="connsiteX132" fmla="*/ 269165 w 740653"/>
                      <a:gd name="connsiteY132" fmla="*/ 866775 h 866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740653" h="866875">
                        <a:moveTo>
                          <a:pt x="740653" y="80962"/>
                        </a:moveTo>
                        <a:cubicBezTo>
                          <a:pt x="739329" y="69052"/>
                          <a:pt x="741710" y="60588"/>
                          <a:pt x="733509" y="52387"/>
                        </a:cubicBezTo>
                        <a:cubicBezTo>
                          <a:pt x="731485" y="50363"/>
                          <a:pt x="728746" y="49212"/>
                          <a:pt x="726365" y="47625"/>
                        </a:cubicBezTo>
                        <a:cubicBezTo>
                          <a:pt x="724778" y="45244"/>
                          <a:pt x="722883" y="43041"/>
                          <a:pt x="721603" y="40481"/>
                        </a:cubicBezTo>
                        <a:cubicBezTo>
                          <a:pt x="718396" y="34067"/>
                          <a:pt x="720522" y="31499"/>
                          <a:pt x="714459" y="26194"/>
                        </a:cubicBezTo>
                        <a:cubicBezTo>
                          <a:pt x="704383" y="17378"/>
                          <a:pt x="702838" y="17559"/>
                          <a:pt x="693028" y="14287"/>
                        </a:cubicBezTo>
                        <a:cubicBezTo>
                          <a:pt x="688265" y="15081"/>
                          <a:pt x="683453" y="15622"/>
                          <a:pt x="678740" y="16669"/>
                        </a:cubicBezTo>
                        <a:cubicBezTo>
                          <a:pt x="676290" y="17214"/>
                          <a:pt x="674010" y="18360"/>
                          <a:pt x="671596" y="19050"/>
                        </a:cubicBezTo>
                        <a:cubicBezTo>
                          <a:pt x="668449" y="19949"/>
                          <a:pt x="665246" y="20637"/>
                          <a:pt x="662071" y="21431"/>
                        </a:cubicBezTo>
                        <a:cubicBezTo>
                          <a:pt x="654927" y="20637"/>
                          <a:pt x="647813" y="19513"/>
                          <a:pt x="640640" y="19050"/>
                        </a:cubicBezTo>
                        <a:cubicBezTo>
                          <a:pt x="623196" y="17925"/>
                          <a:pt x="605678" y="18063"/>
                          <a:pt x="588253" y="16669"/>
                        </a:cubicBezTo>
                        <a:cubicBezTo>
                          <a:pt x="580031" y="16011"/>
                          <a:pt x="581331" y="12681"/>
                          <a:pt x="573965" y="9525"/>
                        </a:cubicBezTo>
                        <a:cubicBezTo>
                          <a:pt x="570957" y="8236"/>
                          <a:pt x="567615" y="7938"/>
                          <a:pt x="564440" y="7144"/>
                        </a:cubicBezTo>
                        <a:cubicBezTo>
                          <a:pt x="562059" y="8731"/>
                          <a:pt x="559856" y="10626"/>
                          <a:pt x="557296" y="11906"/>
                        </a:cubicBezTo>
                        <a:cubicBezTo>
                          <a:pt x="555051" y="13028"/>
                          <a:pt x="551928" y="12512"/>
                          <a:pt x="550153" y="14287"/>
                        </a:cubicBezTo>
                        <a:cubicBezTo>
                          <a:pt x="546106" y="18335"/>
                          <a:pt x="545391" y="25400"/>
                          <a:pt x="540628" y="28575"/>
                        </a:cubicBezTo>
                        <a:lnTo>
                          <a:pt x="526340" y="38100"/>
                        </a:lnTo>
                        <a:cubicBezTo>
                          <a:pt x="523959" y="36512"/>
                          <a:pt x="520984" y="35572"/>
                          <a:pt x="519196" y="33337"/>
                        </a:cubicBezTo>
                        <a:cubicBezTo>
                          <a:pt x="517628" y="31377"/>
                          <a:pt x="518590" y="27969"/>
                          <a:pt x="516815" y="26194"/>
                        </a:cubicBezTo>
                        <a:cubicBezTo>
                          <a:pt x="512768" y="22147"/>
                          <a:pt x="502528" y="16669"/>
                          <a:pt x="502528" y="16669"/>
                        </a:cubicBezTo>
                        <a:cubicBezTo>
                          <a:pt x="498559" y="17463"/>
                          <a:pt x="494306" y="17375"/>
                          <a:pt x="490621" y="19050"/>
                        </a:cubicBezTo>
                        <a:cubicBezTo>
                          <a:pt x="485410" y="21418"/>
                          <a:pt x="481764" y="26765"/>
                          <a:pt x="476334" y="28575"/>
                        </a:cubicBezTo>
                        <a:lnTo>
                          <a:pt x="469190" y="30956"/>
                        </a:lnTo>
                        <a:cubicBezTo>
                          <a:pt x="466809" y="30162"/>
                          <a:pt x="463821" y="30350"/>
                          <a:pt x="462046" y="28575"/>
                        </a:cubicBezTo>
                        <a:cubicBezTo>
                          <a:pt x="460271" y="26800"/>
                          <a:pt x="460884" y="23625"/>
                          <a:pt x="459665" y="21431"/>
                        </a:cubicBezTo>
                        <a:cubicBezTo>
                          <a:pt x="456885" y="16428"/>
                          <a:pt x="454902" y="10319"/>
                          <a:pt x="450140" y="7144"/>
                        </a:cubicBezTo>
                        <a:cubicBezTo>
                          <a:pt x="440908" y="989"/>
                          <a:pt x="445711" y="3286"/>
                          <a:pt x="435853" y="0"/>
                        </a:cubicBezTo>
                        <a:cubicBezTo>
                          <a:pt x="412857" y="7664"/>
                          <a:pt x="448610" y="-4626"/>
                          <a:pt x="419184" y="7144"/>
                        </a:cubicBezTo>
                        <a:cubicBezTo>
                          <a:pt x="414523" y="9008"/>
                          <a:pt x="409659" y="10319"/>
                          <a:pt x="404896" y="11906"/>
                        </a:cubicBezTo>
                        <a:lnTo>
                          <a:pt x="397753" y="14287"/>
                        </a:lnTo>
                        <a:cubicBezTo>
                          <a:pt x="396959" y="16668"/>
                          <a:pt x="395094" y="18936"/>
                          <a:pt x="395371" y="21431"/>
                        </a:cubicBezTo>
                        <a:cubicBezTo>
                          <a:pt x="397615" y="41627"/>
                          <a:pt x="404871" y="38076"/>
                          <a:pt x="395371" y="28575"/>
                        </a:cubicBezTo>
                        <a:cubicBezTo>
                          <a:pt x="393347" y="26551"/>
                          <a:pt x="390609" y="25400"/>
                          <a:pt x="388228" y="23812"/>
                        </a:cubicBezTo>
                        <a:cubicBezTo>
                          <a:pt x="384259" y="24606"/>
                          <a:pt x="379516" y="23709"/>
                          <a:pt x="376321" y="26194"/>
                        </a:cubicBezTo>
                        <a:cubicBezTo>
                          <a:pt x="371803" y="29708"/>
                          <a:pt x="366796" y="40481"/>
                          <a:pt x="366796" y="40481"/>
                        </a:cubicBezTo>
                        <a:cubicBezTo>
                          <a:pt x="366002" y="42862"/>
                          <a:pt x="364959" y="45175"/>
                          <a:pt x="364415" y="47625"/>
                        </a:cubicBezTo>
                        <a:cubicBezTo>
                          <a:pt x="363368" y="52338"/>
                          <a:pt x="365448" y="58498"/>
                          <a:pt x="362034" y="61912"/>
                        </a:cubicBezTo>
                        <a:cubicBezTo>
                          <a:pt x="360010" y="63936"/>
                          <a:pt x="357271" y="58737"/>
                          <a:pt x="354890" y="57150"/>
                        </a:cubicBezTo>
                        <a:cubicBezTo>
                          <a:pt x="353303" y="54769"/>
                          <a:pt x="352282" y="51891"/>
                          <a:pt x="350128" y="50006"/>
                        </a:cubicBezTo>
                        <a:cubicBezTo>
                          <a:pt x="345820" y="46237"/>
                          <a:pt x="335840" y="40481"/>
                          <a:pt x="335840" y="40481"/>
                        </a:cubicBezTo>
                        <a:cubicBezTo>
                          <a:pt x="334024" y="37756"/>
                          <a:pt x="329988" y="28534"/>
                          <a:pt x="323934" y="30956"/>
                        </a:cubicBezTo>
                        <a:cubicBezTo>
                          <a:pt x="321277" y="32019"/>
                          <a:pt x="320759" y="35719"/>
                          <a:pt x="319171" y="38100"/>
                        </a:cubicBezTo>
                        <a:cubicBezTo>
                          <a:pt x="318377" y="40481"/>
                          <a:pt x="316790" y="42734"/>
                          <a:pt x="316790" y="45244"/>
                        </a:cubicBezTo>
                        <a:cubicBezTo>
                          <a:pt x="316790" y="48239"/>
                          <a:pt x="320429" y="58540"/>
                          <a:pt x="321553" y="61912"/>
                        </a:cubicBezTo>
                        <a:cubicBezTo>
                          <a:pt x="320759" y="73025"/>
                          <a:pt x="321873" y="84442"/>
                          <a:pt x="319171" y="95250"/>
                        </a:cubicBezTo>
                        <a:cubicBezTo>
                          <a:pt x="318477" y="98026"/>
                          <a:pt x="314890" y="100012"/>
                          <a:pt x="312028" y="100012"/>
                        </a:cubicBezTo>
                        <a:cubicBezTo>
                          <a:pt x="309166" y="100012"/>
                          <a:pt x="307265" y="96837"/>
                          <a:pt x="304884" y="95250"/>
                        </a:cubicBezTo>
                        <a:cubicBezTo>
                          <a:pt x="296363" y="96954"/>
                          <a:pt x="291967" y="96261"/>
                          <a:pt x="285834" y="102394"/>
                        </a:cubicBezTo>
                        <a:cubicBezTo>
                          <a:pt x="283810" y="104418"/>
                          <a:pt x="282659" y="107156"/>
                          <a:pt x="281071" y="109537"/>
                        </a:cubicBezTo>
                        <a:cubicBezTo>
                          <a:pt x="277609" y="119923"/>
                          <a:pt x="277837" y="123420"/>
                          <a:pt x="271546" y="130969"/>
                        </a:cubicBezTo>
                        <a:cubicBezTo>
                          <a:pt x="269390" y="133556"/>
                          <a:pt x="266990" y="135956"/>
                          <a:pt x="264403" y="138112"/>
                        </a:cubicBezTo>
                        <a:cubicBezTo>
                          <a:pt x="262204" y="139944"/>
                          <a:pt x="259640" y="141287"/>
                          <a:pt x="257259" y="142875"/>
                        </a:cubicBezTo>
                        <a:cubicBezTo>
                          <a:pt x="256465" y="145256"/>
                          <a:pt x="256097" y="147825"/>
                          <a:pt x="254878" y="150019"/>
                        </a:cubicBezTo>
                        <a:cubicBezTo>
                          <a:pt x="252098" y="155022"/>
                          <a:pt x="245353" y="164306"/>
                          <a:pt x="245353" y="164306"/>
                        </a:cubicBezTo>
                        <a:cubicBezTo>
                          <a:pt x="243812" y="173552"/>
                          <a:pt x="246900" y="180975"/>
                          <a:pt x="235828" y="180975"/>
                        </a:cubicBezTo>
                        <a:cubicBezTo>
                          <a:pt x="233318" y="180975"/>
                          <a:pt x="231065" y="179388"/>
                          <a:pt x="228684" y="178594"/>
                        </a:cubicBezTo>
                        <a:cubicBezTo>
                          <a:pt x="227096" y="176213"/>
                          <a:pt x="226578" y="172513"/>
                          <a:pt x="223921" y="171450"/>
                        </a:cubicBezTo>
                        <a:cubicBezTo>
                          <a:pt x="217868" y="169029"/>
                          <a:pt x="213831" y="178251"/>
                          <a:pt x="212015" y="180975"/>
                        </a:cubicBezTo>
                        <a:cubicBezTo>
                          <a:pt x="212809" y="183356"/>
                          <a:pt x="212621" y="186344"/>
                          <a:pt x="214396" y="188119"/>
                        </a:cubicBezTo>
                        <a:cubicBezTo>
                          <a:pt x="218443" y="192166"/>
                          <a:pt x="228684" y="197644"/>
                          <a:pt x="228684" y="197644"/>
                        </a:cubicBezTo>
                        <a:cubicBezTo>
                          <a:pt x="229478" y="200025"/>
                          <a:pt x="229943" y="202542"/>
                          <a:pt x="231065" y="204787"/>
                        </a:cubicBezTo>
                        <a:cubicBezTo>
                          <a:pt x="232345" y="207347"/>
                          <a:pt x="235624" y="209076"/>
                          <a:pt x="235828" y="211931"/>
                        </a:cubicBezTo>
                        <a:cubicBezTo>
                          <a:pt x="236253" y="217877"/>
                          <a:pt x="237308" y="238370"/>
                          <a:pt x="228684" y="245269"/>
                        </a:cubicBezTo>
                        <a:cubicBezTo>
                          <a:pt x="226724" y="246837"/>
                          <a:pt x="223785" y="246528"/>
                          <a:pt x="221540" y="247650"/>
                        </a:cubicBezTo>
                        <a:cubicBezTo>
                          <a:pt x="218980" y="248930"/>
                          <a:pt x="216595" y="250580"/>
                          <a:pt x="214396" y="252412"/>
                        </a:cubicBezTo>
                        <a:cubicBezTo>
                          <a:pt x="196054" y="267697"/>
                          <a:pt x="217853" y="252489"/>
                          <a:pt x="200109" y="264319"/>
                        </a:cubicBezTo>
                        <a:cubicBezTo>
                          <a:pt x="188801" y="298240"/>
                          <a:pt x="200156" y="262960"/>
                          <a:pt x="192965" y="288131"/>
                        </a:cubicBezTo>
                        <a:cubicBezTo>
                          <a:pt x="192275" y="290545"/>
                          <a:pt x="191976" y="293186"/>
                          <a:pt x="190584" y="295275"/>
                        </a:cubicBezTo>
                        <a:cubicBezTo>
                          <a:pt x="188716" y="298077"/>
                          <a:pt x="185821" y="300038"/>
                          <a:pt x="183440" y="302419"/>
                        </a:cubicBezTo>
                        <a:cubicBezTo>
                          <a:pt x="182646" y="304800"/>
                          <a:pt x="181551" y="307101"/>
                          <a:pt x="181059" y="309562"/>
                        </a:cubicBezTo>
                        <a:cubicBezTo>
                          <a:pt x="180741" y="311154"/>
                          <a:pt x="179372" y="328761"/>
                          <a:pt x="176296" y="333375"/>
                        </a:cubicBezTo>
                        <a:cubicBezTo>
                          <a:pt x="174428" y="336177"/>
                          <a:pt x="171309" y="337932"/>
                          <a:pt x="169153" y="340519"/>
                        </a:cubicBezTo>
                        <a:cubicBezTo>
                          <a:pt x="167321" y="342717"/>
                          <a:pt x="165978" y="345281"/>
                          <a:pt x="164390" y="347662"/>
                        </a:cubicBezTo>
                        <a:cubicBezTo>
                          <a:pt x="162350" y="353784"/>
                          <a:pt x="160824" y="357752"/>
                          <a:pt x="159628" y="364331"/>
                        </a:cubicBezTo>
                        <a:cubicBezTo>
                          <a:pt x="155250" y="388409"/>
                          <a:pt x="159755" y="373473"/>
                          <a:pt x="154865" y="388144"/>
                        </a:cubicBezTo>
                        <a:cubicBezTo>
                          <a:pt x="155659" y="398463"/>
                          <a:pt x="156216" y="408802"/>
                          <a:pt x="157246" y="419100"/>
                        </a:cubicBezTo>
                        <a:cubicBezTo>
                          <a:pt x="157805" y="424685"/>
                          <a:pt x="159628" y="430156"/>
                          <a:pt x="159628" y="435769"/>
                        </a:cubicBezTo>
                        <a:cubicBezTo>
                          <a:pt x="159628" y="442930"/>
                          <a:pt x="152467" y="456416"/>
                          <a:pt x="147721" y="459581"/>
                        </a:cubicBezTo>
                        <a:lnTo>
                          <a:pt x="140578" y="464344"/>
                        </a:lnTo>
                        <a:cubicBezTo>
                          <a:pt x="138990" y="469106"/>
                          <a:pt x="138599" y="474454"/>
                          <a:pt x="135815" y="478631"/>
                        </a:cubicBezTo>
                        <a:cubicBezTo>
                          <a:pt x="134228" y="481012"/>
                          <a:pt x="132333" y="483215"/>
                          <a:pt x="131053" y="485775"/>
                        </a:cubicBezTo>
                        <a:cubicBezTo>
                          <a:pt x="129930" y="488020"/>
                          <a:pt x="130063" y="490830"/>
                          <a:pt x="128671" y="492919"/>
                        </a:cubicBezTo>
                        <a:cubicBezTo>
                          <a:pt x="126803" y="495721"/>
                          <a:pt x="123684" y="497475"/>
                          <a:pt x="121528" y="500062"/>
                        </a:cubicBezTo>
                        <a:cubicBezTo>
                          <a:pt x="119696" y="502261"/>
                          <a:pt x="118353" y="504825"/>
                          <a:pt x="116765" y="507206"/>
                        </a:cubicBezTo>
                        <a:cubicBezTo>
                          <a:pt x="110780" y="525163"/>
                          <a:pt x="119550" y="503725"/>
                          <a:pt x="107240" y="519112"/>
                        </a:cubicBezTo>
                        <a:cubicBezTo>
                          <a:pt x="97315" y="531518"/>
                          <a:pt x="119328" y="524550"/>
                          <a:pt x="95334" y="540544"/>
                        </a:cubicBezTo>
                        <a:cubicBezTo>
                          <a:pt x="77603" y="552363"/>
                          <a:pt x="99375" y="537176"/>
                          <a:pt x="81046" y="552450"/>
                        </a:cubicBezTo>
                        <a:cubicBezTo>
                          <a:pt x="78848" y="554282"/>
                          <a:pt x="76101" y="555380"/>
                          <a:pt x="73903" y="557212"/>
                        </a:cubicBezTo>
                        <a:cubicBezTo>
                          <a:pt x="55566" y="572493"/>
                          <a:pt x="77353" y="557293"/>
                          <a:pt x="59615" y="569119"/>
                        </a:cubicBezTo>
                        <a:cubicBezTo>
                          <a:pt x="58821" y="571500"/>
                          <a:pt x="58626" y="574174"/>
                          <a:pt x="57234" y="576262"/>
                        </a:cubicBezTo>
                        <a:cubicBezTo>
                          <a:pt x="53567" y="581762"/>
                          <a:pt x="48217" y="584655"/>
                          <a:pt x="42946" y="588169"/>
                        </a:cubicBezTo>
                        <a:cubicBezTo>
                          <a:pt x="41359" y="590550"/>
                          <a:pt x="40419" y="593524"/>
                          <a:pt x="38184" y="595312"/>
                        </a:cubicBezTo>
                        <a:cubicBezTo>
                          <a:pt x="36224" y="596880"/>
                          <a:pt x="33285" y="596571"/>
                          <a:pt x="31040" y="597694"/>
                        </a:cubicBezTo>
                        <a:cubicBezTo>
                          <a:pt x="28480" y="598974"/>
                          <a:pt x="26277" y="600869"/>
                          <a:pt x="23896" y="602456"/>
                        </a:cubicBezTo>
                        <a:cubicBezTo>
                          <a:pt x="15166" y="615553"/>
                          <a:pt x="23896" y="604441"/>
                          <a:pt x="11990" y="614362"/>
                        </a:cubicBezTo>
                        <a:cubicBezTo>
                          <a:pt x="5114" y="620092"/>
                          <a:pt x="4766" y="621625"/>
                          <a:pt x="84" y="628650"/>
                        </a:cubicBezTo>
                        <a:cubicBezTo>
                          <a:pt x="223" y="631005"/>
                          <a:pt x="-1365" y="663853"/>
                          <a:pt x="4846" y="676275"/>
                        </a:cubicBezTo>
                        <a:cubicBezTo>
                          <a:pt x="6126" y="678835"/>
                          <a:pt x="8021" y="681038"/>
                          <a:pt x="9609" y="683419"/>
                        </a:cubicBezTo>
                        <a:cubicBezTo>
                          <a:pt x="15619" y="701450"/>
                          <a:pt x="16393" y="697120"/>
                          <a:pt x="11990" y="719137"/>
                        </a:cubicBezTo>
                        <a:cubicBezTo>
                          <a:pt x="11006" y="724060"/>
                          <a:pt x="7228" y="733425"/>
                          <a:pt x="7228" y="733425"/>
                        </a:cubicBezTo>
                        <a:cubicBezTo>
                          <a:pt x="13525" y="758614"/>
                          <a:pt x="4977" y="728957"/>
                          <a:pt x="14371" y="750094"/>
                        </a:cubicBezTo>
                        <a:cubicBezTo>
                          <a:pt x="16410" y="754681"/>
                          <a:pt x="17546" y="759619"/>
                          <a:pt x="19134" y="764381"/>
                        </a:cubicBezTo>
                        <a:lnTo>
                          <a:pt x="21515" y="771525"/>
                        </a:lnTo>
                        <a:cubicBezTo>
                          <a:pt x="22394" y="777678"/>
                          <a:pt x="22951" y="788683"/>
                          <a:pt x="26278" y="795337"/>
                        </a:cubicBezTo>
                        <a:cubicBezTo>
                          <a:pt x="27558" y="797897"/>
                          <a:pt x="29760" y="799921"/>
                          <a:pt x="31040" y="802481"/>
                        </a:cubicBezTo>
                        <a:cubicBezTo>
                          <a:pt x="34826" y="810054"/>
                          <a:pt x="31190" y="811561"/>
                          <a:pt x="40565" y="816769"/>
                        </a:cubicBezTo>
                        <a:cubicBezTo>
                          <a:pt x="44954" y="819207"/>
                          <a:pt x="50090" y="819944"/>
                          <a:pt x="54853" y="821531"/>
                        </a:cubicBezTo>
                        <a:lnTo>
                          <a:pt x="61996" y="823912"/>
                        </a:lnTo>
                        <a:lnTo>
                          <a:pt x="69140" y="826294"/>
                        </a:lnTo>
                        <a:lnTo>
                          <a:pt x="76284" y="828675"/>
                        </a:lnTo>
                        <a:cubicBezTo>
                          <a:pt x="81046" y="827881"/>
                          <a:pt x="85991" y="827821"/>
                          <a:pt x="90571" y="826294"/>
                        </a:cubicBezTo>
                        <a:cubicBezTo>
                          <a:pt x="93286" y="825389"/>
                          <a:pt x="95155" y="822811"/>
                          <a:pt x="97715" y="821531"/>
                        </a:cubicBezTo>
                        <a:cubicBezTo>
                          <a:pt x="99960" y="820408"/>
                          <a:pt x="102478" y="819944"/>
                          <a:pt x="104859" y="819150"/>
                        </a:cubicBezTo>
                        <a:cubicBezTo>
                          <a:pt x="107240" y="817562"/>
                          <a:pt x="110215" y="816622"/>
                          <a:pt x="112003" y="814387"/>
                        </a:cubicBezTo>
                        <a:cubicBezTo>
                          <a:pt x="113571" y="812427"/>
                          <a:pt x="112609" y="809019"/>
                          <a:pt x="114384" y="807244"/>
                        </a:cubicBezTo>
                        <a:cubicBezTo>
                          <a:pt x="118431" y="803197"/>
                          <a:pt x="123909" y="800894"/>
                          <a:pt x="128671" y="797719"/>
                        </a:cubicBezTo>
                        <a:lnTo>
                          <a:pt x="135815" y="792956"/>
                        </a:lnTo>
                        <a:cubicBezTo>
                          <a:pt x="141175" y="776874"/>
                          <a:pt x="132926" y="794607"/>
                          <a:pt x="152484" y="783431"/>
                        </a:cubicBezTo>
                        <a:cubicBezTo>
                          <a:pt x="154663" y="782186"/>
                          <a:pt x="152822" y="777746"/>
                          <a:pt x="154865" y="776287"/>
                        </a:cubicBezTo>
                        <a:cubicBezTo>
                          <a:pt x="158950" y="773369"/>
                          <a:pt x="169153" y="771525"/>
                          <a:pt x="169153" y="771525"/>
                        </a:cubicBezTo>
                        <a:cubicBezTo>
                          <a:pt x="177923" y="765677"/>
                          <a:pt x="179432" y="762377"/>
                          <a:pt x="192965" y="769144"/>
                        </a:cubicBezTo>
                        <a:cubicBezTo>
                          <a:pt x="195210" y="770266"/>
                          <a:pt x="193571" y="774512"/>
                          <a:pt x="195346" y="776287"/>
                        </a:cubicBezTo>
                        <a:cubicBezTo>
                          <a:pt x="197121" y="778062"/>
                          <a:pt x="200109" y="777875"/>
                          <a:pt x="202490" y="778669"/>
                        </a:cubicBezTo>
                        <a:cubicBezTo>
                          <a:pt x="210038" y="789989"/>
                          <a:pt x="206348" y="783097"/>
                          <a:pt x="212015" y="800100"/>
                        </a:cubicBezTo>
                        <a:cubicBezTo>
                          <a:pt x="212809" y="802481"/>
                          <a:pt x="213004" y="805155"/>
                          <a:pt x="214396" y="807244"/>
                        </a:cubicBezTo>
                        <a:lnTo>
                          <a:pt x="223921" y="821531"/>
                        </a:lnTo>
                        <a:lnTo>
                          <a:pt x="228684" y="828675"/>
                        </a:lnTo>
                        <a:cubicBezTo>
                          <a:pt x="230271" y="831056"/>
                          <a:pt x="230731" y="834914"/>
                          <a:pt x="233446" y="835819"/>
                        </a:cubicBezTo>
                        <a:lnTo>
                          <a:pt x="240590" y="838200"/>
                        </a:lnTo>
                        <a:cubicBezTo>
                          <a:pt x="242159" y="842908"/>
                          <a:pt x="243536" y="849129"/>
                          <a:pt x="247734" y="852487"/>
                        </a:cubicBezTo>
                        <a:cubicBezTo>
                          <a:pt x="249694" y="854055"/>
                          <a:pt x="252633" y="853746"/>
                          <a:pt x="254878" y="854869"/>
                        </a:cubicBezTo>
                        <a:cubicBezTo>
                          <a:pt x="257437" y="856149"/>
                          <a:pt x="259640" y="858044"/>
                          <a:pt x="262021" y="859631"/>
                        </a:cubicBezTo>
                        <a:cubicBezTo>
                          <a:pt x="264905" y="868281"/>
                          <a:pt x="261893" y="866775"/>
                          <a:pt x="269165" y="866775"/>
                        </a:cubicBezTo>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209" name="Полилиния 208"/>
                  <p:cNvSpPr/>
                  <p:nvPr/>
                </p:nvSpPr>
                <p:spPr>
                  <a:xfrm>
                    <a:off x="3548123" y="2577341"/>
                    <a:ext cx="331067" cy="645403"/>
                  </a:xfrm>
                  <a:custGeom>
                    <a:avLst/>
                    <a:gdLst>
                      <a:gd name="connsiteX0" fmla="*/ 131042 w 331067"/>
                      <a:gd name="connsiteY0" fmla="*/ 473953 h 645403"/>
                      <a:gd name="connsiteX1" fmla="*/ 126279 w 331067"/>
                      <a:gd name="connsiteY1" fmla="*/ 500147 h 645403"/>
                      <a:gd name="connsiteX2" fmla="*/ 121517 w 331067"/>
                      <a:gd name="connsiteY2" fmla="*/ 507291 h 645403"/>
                      <a:gd name="connsiteX3" fmla="*/ 114373 w 331067"/>
                      <a:gd name="connsiteY3" fmla="*/ 509672 h 645403"/>
                      <a:gd name="connsiteX4" fmla="*/ 97704 w 331067"/>
                      <a:gd name="connsiteY4" fmla="*/ 526341 h 645403"/>
                      <a:gd name="connsiteX5" fmla="*/ 83417 w 331067"/>
                      <a:gd name="connsiteY5" fmla="*/ 531103 h 645403"/>
                      <a:gd name="connsiteX6" fmla="*/ 76273 w 331067"/>
                      <a:gd name="connsiteY6" fmla="*/ 533484 h 645403"/>
                      <a:gd name="connsiteX7" fmla="*/ 61986 w 331067"/>
                      <a:gd name="connsiteY7" fmla="*/ 543009 h 645403"/>
                      <a:gd name="connsiteX8" fmla="*/ 52461 w 331067"/>
                      <a:gd name="connsiteY8" fmla="*/ 540628 h 645403"/>
                      <a:gd name="connsiteX9" fmla="*/ 73 w 331067"/>
                      <a:gd name="connsiteY9" fmla="*/ 545391 h 645403"/>
                      <a:gd name="connsiteX10" fmla="*/ 2454 w 331067"/>
                      <a:gd name="connsiteY10" fmla="*/ 566822 h 645403"/>
                      <a:gd name="connsiteX11" fmla="*/ 9598 w 331067"/>
                      <a:gd name="connsiteY11" fmla="*/ 573966 h 645403"/>
                      <a:gd name="connsiteX12" fmla="*/ 14361 w 331067"/>
                      <a:gd name="connsiteY12" fmla="*/ 581109 h 645403"/>
                      <a:gd name="connsiteX13" fmla="*/ 57223 w 331067"/>
                      <a:gd name="connsiteY13" fmla="*/ 590634 h 645403"/>
                      <a:gd name="connsiteX14" fmla="*/ 64367 w 331067"/>
                      <a:gd name="connsiteY14" fmla="*/ 597778 h 645403"/>
                      <a:gd name="connsiteX15" fmla="*/ 66748 w 331067"/>
                      <a:gd name="connsiteY15" fmla="*/ 604922 h 645403"/>
                      <a:gd name="connsiteX16" fmla="*/ 71511 w 331067"/>
                      <a:gd name="connsiteY16" fmla="*/ 612066 h 645403"/>
                      <a:gd name="connsiteX17" fmla="*/ 76273 w 331067"/>
                      <a:gd name="connsiteY17" fmla="*/ 626353 h 645403"/>
                      <a:gd name="connsiteX18" fmla="*/ 85798 w 331067"/>
                      <a:gd name="connsiteY18" fmla="*/ 640641 h 645403"/>
                      <a:gd name="connsiteX19" fmla="*/ 102467 w 331067"/>
                      <a:gd name="connsiteY19" fmla="*/ 645403 h 645403"/>
                      <a:gd name="connsiteX20" fmla="*/ 116754 w 331067"/>
                      <a:gd name="connsiteY20" fmla="*/ 640641 h 645403"/>
                      <a:gd name="connsiteX21" fmla="*/ 121517 w 331067"/>
                      <a:gd name="connsiteY21" fmla="*/ 633497 h 645403"/>
                      <a:gd name="connsiteX22" fmla="*/ 135804 w 331067"/>
                      <a:gd name="connsiteY22" fmla="*/ 628734 h 645403"/>
                      <a:gd name="connsiteX23" fmla="*/ 161998 w 331067"/>
                      <a:gd name="connsiteY23" fmla="*/ 623972 h 645403"/>
                      <a:gd name="connsiteX24" fmla="*/ 171523 w 331067"/>
                      <a:gd name="connsiteY24" fmla="*/ 612066 h 645403"/>
                      <a:gd name="connsiteX25" fmla="*/ 157236 w 331067"/>
                      <a:gd name="connsiteY25" fmla="*/ 602541 h 645403"/>
                      <a:gd name="connsiteX26" fmla="*/ 150092 w 331067"/>
                      <a:gd name="connsiteY26" fmla="*/ 597778 h 645403"/>
                      <a:gd name="connsiteX27" fmla="*/ 135804 w 331067"/>
                      <a:gd name="connsiteY27" fmla="*/ 593016 h 645403"/>
                      <a:gd name="connsiteX28" fmla="*/ 128661 w 331067"/>
                      <a:gd name="connsiteY28" fmla="*/ 590634 h 645403"/>
                      <a:gd name="connsiteX29" fmla="*/ 123898 w 331067"/>
                      <a:gd name="connsiteY29" fmla="*/ 576347 h 645403"/>
                      <a:gd name="connsiteX30" fmla="*/ 138186 w 331067"/>
                      <a:gd name="connsiteY30" fmla="*/ 571584 h 645403"/>
                      <a:gd name="connsiteX31" fmla="*/ 152473 w 331067"/>
                      <a:gd name="connsiteY31" fmla="*/ 562059 h 645403"/>
                      <a:gd name="connsiteX32" fmla="*/ 202479 w 331067"/>
                      <a:gd name="connsiteY32" fmla="*/ 559678 h 645403"/>
                      <a:gd name="connsiteX33" fmla="*/ 209623 w 331067"/>
                      <a:gd name="connsiteY33" fmla="*/ 545391 h 645403"/>
                      <a:gd name="connsiteX34" fmla="*/ 204861 w 331067"/>
                      <a:gd name="connsiteY34" fmla="*/ 538247 h 645403"/>
                      <a:gd name="connsiteX35" fmla="*/ 190573 w 331067"/>
                      <a:gd name="connsiteY35" fmla="*/ 528722 h 645403"/>
                      <a:gd name="connsiteX36" fmla="*/ 169142 w 331067"/>
                      <a:gd name="connsiteY36" fmla="*/ 512053 h 645403"/>
                      <a:gd name="connsiteX37" fmla="*/ 164379 w 331067"/>
                      <a:gd name="connsiteY37" fmla="*/ 504909 h 645403"/>
                      <a:gd name="connsiteX38" fmla="*/ 166761 w 331067"/>
                      <a:gd name="connsiteY38" fmla="*/ 483478 h 645403"/>
                      <a:gd name="connsiteX39" fmla="*/ 171523 w 331067"/>
                      <a:gd name="connsiteY39" fmla="*/ 476334 h 645403"/>
                      <a:gd name="connsiteX40" fmla="*/ 176286 w 331067"/>
                      <a:gd name="connsiteY40" fmla="*/ 462047 h 645403"/>
                      <a:gd name="connsiteX41" fmla="*/ 181048 w 331067"/>
                      <a:gd name="connsiteY41" fmla="*/ 454903 h 645403"/>
                      <a:gd name="connsiteX42" fmla="*/ 195336 w 331067"/>
                      <a:gd name="connsiteY42" fmla="*/ 442997 h 645403"/>
                      <a:gd name="connsiteX43" fmla="*/ 202479 w 331067"/>
                      <a:gd name="connsiteY43" fmla="*/ 440616 h 645403"/>
                      <a:gd name="connsiteX44" fmla="*/ 216767 w 331067"/>
                      <a:gd name="connsiteY44" fmla="*/ 428709 h 645403"/>
                      <a:gd name="connsiteX45" fmla="*/ 219148 w 331067"/>
                      <a:gd name="connsiteY45" fmla="*/ 421566 h 645403"/>
                      <a:gd name="connsiteX46" fmla="*/ 202479 w 331067"/>
                      <a:gd name="connsiteY46" fmla="*/ 402516 h 645403"/>
                      <a:gd name="connsiteX47" fmla="*/ 190573 w 331067"/>
                      <a:gd name="connsiteY47" fmla="*/ 390609 h 645403"/>
                      <a:gd name="connsiteX48" fmla="*/ 183429 w 331067"/>
                      <a:gd name="connsiteY48" fmla="*/ 383466 h 645403"/>
                      <a:gd name="connsiteX49" fmla="*/ 169142 w 331067"/>
                      <a:gd name="connsiteY49" fmla="*/ 371559 h 645403"/>
                      <a:gd name="connsiteX50" fmla="*/ 161998 w 331067"/>
                      <a:gd name="connsiteY50" fmla="*/ 354891 h 645403"/>
                      <a:gd name="connsiteX51" fmla="*/ 159617 w 331067"/>
                      <a:gd name="connsiteY51" fmla="*/ 347747 h 645403"/>
                      <a:gd name="connsiteX52" fmla="*/ 147711 w 331067"/>
                      <a:gd name="connsiteY52" fmla="*/ 333459 h 645403"/>
                      <a:gd name="connsiteX53" fmla="*/ 140567 w 331067"/>
                      <a:gd name="connsiteY53" fmla="*/ 331078 h 645403"/>
                      <a:gd name="connsiteX54" fmla="*/ 135804 w 331067"/>
                      <a:gd name="connsiteY54" fmla="*/ 316791 h 645403"/>
                      <a:gd name="connsiteX55" fmla="*/ 142948 w 331067"/>
                      <a:gd name="connsiteY55" fmla="*/ 312028 h 645403"/>
                      <a:gd name="connsiteX56" fmla="*/ 188192 w 331067"/>
                      <a:gd name="connsiteY56" fmla="*/ 307266 h 645403"/>
                      <a:gd name="connsiteX57" fmla="*/ 195336 w 331067"/>
                      <a:gd name="connsiteY57" fmla="*/ 335841 h 645403"/>
                      <a:gd name="connsiteX58" fmla="*/ 190573 w 331067"/>
                      <a:gd name="connsiteY58" fmla="*/ 350128 h 645403"/>
                      <a:gd name="connsiteX59" fmla="*/ 204861 w 331067"/>
                      <a:gd name="connsiteY59" fmla="*/ 359653 h 645403"/>
                      <a:gd name="connsiteX60" fmla="*/ 212004 w 331067"/>
                      <a:gd name="connsiteY60" fmla="*/ 364416 h 645403"/>
                      <a:gd name="connsiteX61" fmla="*/ 219148 w 331067"/>
                      <a:gd name="connsiteY61" fmla="*/ 366797 h 645403"/>
                      <a:gd name="connsiteX62" fmla="*/ 223911 w 331067"/>
                      <a:gd name="connsiteY62" fmla="*/ 359653 h 645403"/>
                      <a:gd name="connsiteX63" fmla="*/ 238198 w 331067"/>
                      <a:gd name="connsiteY63" fmla="*/ 352509 h 645403"/>
                      <a:gd name="connsiteX64" fmla="*/ 231054 w 331067"/>
                      <a:gd name="connsiteY64" fmla="*/ 321553 h 645403"/>
                      <a:gd name="connsiteX65" fmla="*/ 223911 w 331067"/>
                      <a:gd name="connsiteY65" fmla="*/ 314409 h 645403"/>
                      <a:gd name="connsiteX66" fmla="*/ 231054 w 331067"/>
                      <a:gd name="connsiteY66" fmla="*/ 278691 h 645403"/>
                      <a:gd name="connsiteX67" fmla="*/ 233436 w 331067"/>
                      <a:gd name="connsiteY67" fmla="*/ 269166 h 645403"/>
                      <a:gd name="connsiteX68" fmla="*/ 238198 w 331067"/>
                      <a:gd name="connsiteY68" fmla="*/ 254878 h 645403"/>
                      <a:gd name="connsiteX69" fmla="*/ 240579 w 331067"/>
                      <a:gd name="connsiteY69" fmla="*/ 231066 h 645403"/>
                      <a:gd name="connsiteX70" fmla="*/ 242961 w 331067"/>
                      <a:gd name="connsiteY70" fmla="*/ 221541 h 645403"/>
                      <a:gd name="connsiteX71" fmla="*/ 247723 w 331067"/>
                      <a:gd name="connsiteY71" fmla="*/ 188203 h 645403"/>
                      <a:gd name="connsiteX72" fmla="*/ 250104 w 331067"/>
                      <a:gd name="connsiteY72" fmla="*/ 171534 h 645403"/>
                      <a:gd name="connsiteX73" fmla="*/ 266773 w 331067"/>
                      <a:gd name="connsiteY73" fmla="*/ 178678 h 645403"/>
                      <a:gd name="connsiteX74" fmla="*/ 271536 w 331067"/>
                      <a:gd name="connsiteY74" fmla="*/ 185822 h 645403"/>
                      <a:gd name="connsiteX75" fmla="*/ 288204 w 331067"/>
                      <a:gd name="connsiteY75" fmla="*/ 178678 h 645403"/>
                      <a:gd name="connsiteX76" fmla="*/ 290586 w 331067"/>
                      <a:gd name="connsiteY76" fmla="*/ 171534 h 645403"/>
                      <a:gd name="connsiteX77" fmla="*/ 290586 w 331067"/>
                      <a:gd name="connsiteY77" fmla="*/ 126291 h 645403"/>
                      <a:gd name="connsiteX78" fmla="*/ 300111 w 331067"/>
                      <a:gd name="connsiteY78" fmla="*/ 112003 h 645403"/>
                      <a:gd name="connsiteX79" fmla="*/ 302492 w 331067"/>
                      <a:gd name="connsiteY79" fmla="*/ 104859 h 645403"/>
                      <a:gd name="connsiteX80" fmla="*/ 309636 w 331067"/>
                      <a:gd name="connsiteY80" fmla="*/ 90572 h 645403"/>
                      <a:gd name="connsiteX81" fmla="*/ 312017 w 331067"/>
                      <a:gd name="connsiteY81" fmla="*/ 81047 h 645403"/>
                      <a:gd name="connsiteX82" fmla="*/ 319161 w 331067"/>
                      <a:gd name="connsiteY82" fmla="*/ 78666 h 645403"/>
                      <a:gd name="connsiteX83" fmla="*/ 326304 w 331067"/>
                      <a:gd name="connsiteY83" fmla="*/ 73903 h 645403"/>
                      <a:gd name="connsiteX84" fmla="*/ 331067 w 331067"/>
                      <a:gd name="connsiteY84" fmla="*/ 59616 h 645403"/>
                      <a:gd name="connsiteX85" fmla="*/ 328686 w 331067"/>
                      <a:gd name="connsiteY85" fmla="*/ 42947 h 645403"/>
                      <a:gd name="connsiteX86" fmla="*/ 321542 w 331067"/>
                      <a:gd name="connsiteY86" fmla="*/ 40566 h 645403"/>
                      <a:gd name="connsiteX87" fmla="*/ 307254 w 331067"/>
                      <a:gd name="connsiteY87" fmla="*/ 33422 h 645403"/>
                      <a:gd name="connsiteX88" fmla="*/ 297729 w 331067"/>
                      <a:gd name="connsiteY88" fmla="*/ 19134 h 645403"/>
                      <a:gd name="connsiteX89" fmla="*/ 295348 w 331067"/>
                      <a:gd name="connsiteY89" fmla="*/ 11991 h 645403"/>
                      <a:gd name="connsiteX90" fmla="*/ 288204 w 331067"/>
                      <a:gd name="connsiteY90" fmla="*/ 7228 h 645403"/>
                      <a:gd name="connsiteX91" fmla="*/ 290586 w 331067"/>
                      <a:gd name="connsiteY91" fmla="*/ 4847 h 645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331067" h="645403">
                        <a:moveTo>
                          <a:pt x="131042" y="473953"/>
                        </a:moveTo>
                        <a:cubicBezTo>
                          <a:pt x="130220" y="480530"/>
                          <a:pt x="129952" y="492802"/>
                          <a:pt x="126279" y="500147"/>
                        </a:cubicBezTo>
                        <a:cubicBezTo>
                          <a:pt x="124999" y="502707"/>
                          <a:pt x="123752" y="505503"/>
                          <a:pt x="121517" y="507291"/>
                        </a:cubicBezTo>
                        <a:cubicBezTo>
                          <a:pt x="119557" y="508859"/>
                          <a:pt x="116754" y="508878"/>
                          <a:pt x="114373" y="509672"/>
                        </a:cubicBezTo>
                        <a:cubicBezTo>
                          <a:pt x="111080" y="519553"/>
                          <a:pt x="112034" y="521565"/>
                          <a:pt x="97704" y="526341"/>
                        </a:cubicBezTo>
                        <a:lnTo>
                          <a:pt x="83417" y="531103"/>
                        </a:lnTo>
                        <a:lnTo>
                          <a:pt x="76273" y="533484"/>
                        </a:lnTo>
                        <a:cubicBezTo>
                          <a:pt x="71978" y="537779"/>
                          <a:pt x="68878" y="543009"/>
                          <a:pt x="61986" y="543009"/>
                        </a:cubicBezTo>
                        <a:cubicBezTo>
                          <a:pt x="58713" y="543009"/>
                          <a:pt x="55636" y="541422"/>
                          <a:pt x="52461" y="540628"/>
                        </a:cubicBezTo>
                        <a:cubicBezTo>
                          <a:pt x="34998" y="542216"/>
                          <a:pt x="-1863" y="527964"/>
                          <a:pt x="73" y="545391"/>
                        </a:cubicBezTo>
                        <a:cubicBezTo>
                          <a:pt x="867" y="552535"/>
                          <a:pt x="181" y="560003"/>
                          <a:pt x="2454" y="566822"/>
                        </a:cubicBezTo>
                        <a:cubicBezTo>
                          <a:pt x="3519" y="570017"/>
                          <a:pt x="7442" y="571379"/>
                          <a:pt x="9598" y="573966"/>
                        </a:cubicBezTo>
                        <a:cubicBezTo>
                          <a:pt x="11430" y="576164"/>
                          <a:pt x="12337" y="579085"/>
                          <a:pt x="14361" y="581109"/>
                        </a:cubicBezTo>
                        <a:cubicBezTo>
                          <a:pt x="24742" y="591490"/>
                          <a:pt x="45611" y="589666"/>
                          <a:pt x="57223" y="590634"/>
                        </a:cubicBezTo>
                        <a:cubicBezTo>
                          <a:pt x="59604" y="593015"/>
                          <a:pt x="62499" y="594976"/>
                          <a:pt x="64367" y="597778"/>
                        </a:cubicBezTo>
                        <a:cubicBezTo>
                          <a:pt x="65759" y="599867"/>
                          <a:pt x="65625" y="602677"/>
                          <a:pt x="66748" y="604922"/>
                        </a:cubicBezTo>
                        <a:cubicBezTo>
                          <a:pt x="68028" y="607482"/>
                          <a:pt x="69923" y="609685"/>
                          <a:pt x="71511" y="612066"/>
                        </a:cubicBezTo>
                        <a:lnTo>
                          <a:pt x="76273" y="626353"/>
                        </a:lnTo>
                        <a:cubicBezTo>
                          <a:pt x="78769" y="633843"/>
                          <a:pt x="78153" y="635544"/>
                          <a:pt x="85798" y="640641"/>
                        </a:cubicBezTo>
                        <a:cubicBezTo>
                          <a:pt x="87847" y="642007"/>
                          <a:pt x="101197" y="645086"/>
                          <a:pt x="102467" y="645403"/>
                        </a:cubicBezTo>
                        <a:cubicBezTo>
                          <a:pt x="107229" y="643816"/>
                          <a:pt x="113969" y="644818"/>
                          <a:pt x="116754" y="640641"/>
                        </a:cubicBezTo>
                        <a:cubicBezTo>
                          <a:pt x="118342" y="638260"/>
                          <a:pt x="119090" y="635014"/>
                          <a:pt x="121517" y="633497"/>
                        </a:cubicBezTo>
                        <a:cubicBezTo>
                          <a:pt x="125774" y="630836"/>
                          <a:pt x="130934" y="629951"/>
                          <a:pt x="135804" y="628734"/>
                        </a:cubicBezTo>
                        <a:cubicBezTo>
                          <a:pt x="150774" y="624992"/>
                          <a:pt x="142089" y="626816"/>
                          <a:pt x="161998" y="623972"/>
                        </a:cubicBezTo>
                        <a:cubicBezTo>
                          <a:pt x="163252" y="623136"/>
                          <a:pt x="175233" y="617260"/>
                          <a:pt x="171523" y="612066"/>
                        </a:cubicBezTo>
                        <a:cubicBezTo>
                          <a:pt x="168196" y="607408"/>
                          <a:pt x="161998" y="605716"/>
                          <a:pt x="157236" y="602541"/>
                        </a:cubicBezTo>
                        <a:cubicBezTo>
                          <a:pt x="154855" y="600953"/>
                          <a:pt x="152807" y="598683"/>
                          <a:pt x="150092" y="597778"/>
                        </a:cubicBezTo>
                        <a:lnTo>
                          <a:pt x="135804" y="593016"/>
                        </a:lnTo>
                        <a:lnTo>
                          <a:pt x="128661" y="590634"/>
                        </a:lnTo>
                        <a:cubicBezTo>
                          <a:pt x="127073" y="585872"/>
                          <a:pt x="119136" y="577935"/>
                          <a:pt x="123898" y="576347"/>
                        </a:cubicBezTo>
                        <a:cubicBezTo>
                          <a:pt x="128661" y="574759"/>
                          <a:pt x="134009" y="574369"/>
                          <a:pt x="138186" y="571584"/>
                        </a:cubicBezTo>
                        <a:cubicBezTo>
                          <a:pt x="142948" y="568409"/>
                          <a:pt x="146756" y="562331"/>
                          <a:pt x="152473" y="562059"/>
                        </a:cubicBezTo>
                        <a:lnTo>
                          <a:pt x="202479" y="559678"/>
                        </a:lnTo>
                        <a:cubicBezTo>
                          <a:pt x="204137" y="557190"/>
                          <a:pt x="210280" y="549335"/>
                          <a:pt x="209623" y="545391"/>
                        </a:cubicBezTo>
                        <a:cubicBezTo>
                          <a:pt x="209153" y="542568"/>
                          <a:pt x="206693" y="540446"/>
                          <a:pt x="204861" y="538247"/>
                        </a:cubicBezTo>
                        <a:cubicBezTo>
                          <a:pt x="198001" y="530014"/>
                          <a:pt x="199378" y="531656"/>
                          <a:pt x="190573" y="528722"/>
                        </a:cubicBezTo>
                        <a:cubicBezTo>
                          <a:pt x="180616" y="522084"/>
                          <a:pt x="176137" y="520447"/>
                          <a:pt x="169142" y="512053"/>
                        </a:cubicBezTo>
                        <a:cubicBezTo>
                          <a:pt x="167310" y="509854"/>
                          <a:pt x="165967" y="507290"/>
                          <a:pt x="164379" y="504909"/>
                        </a:cubicBezTo>
                        <a:cubicBezTo>
                          <a:pt x="165173" y="497765"/>
                          <a:pt x="165018" y="490451"/>
                          <a:pt x="166761" y="483478"/>
                        </a:cubicBezTo>
                        <a:cubicBezTo>
                          <a:pt x="167455" y="480702"/>
                          <a:pt x="170361" y="478949"/>
                          <a:pt x="171523" y="476334"/>
                        </a:cubicBezTo>
                        <a:cubicBezTo>
                          <a:pt x="173562" y="471747"/>
                          <a:pt x="173502" y="466224"/>
                          <a:pt x="176286" y="462047"/>
                        </a:cubicBezTo>
                        <a:cubicBezTo>
                          <a:pt x="177873" y="459666"/>
                          <a:pt x="179216" y="457102"/>
                          <a:pt x="181048" y="454903"/>
                        </a:cubicBezTo>
                        <a:cubicBezTo>
                          <a:pt x="184810" y="450388"/>
                          <a:pt x="189983" y="445673"/>
                          <a:pt x="195336" y="442997"/>
                        </a:cubicBezTo>
                        <a:cubicBezTo>
                          <a:pt x="197581" y="441875"/>
                          <a:pt x="200098" y="441410"/>
                          <a:pt x="202479" y="440616"/>
                        </a:cubicBezTo>
                        <a:cubicBezTo>
                          <a:pt x="207750" y="437102"/>
                          <a:pt x="213100" y="434209"/>
                          <a:pt x="216767" y="428709"/>
                        </a:cubicBezTo>
                        <a:cubicBezTo>
                          <a:pt x="218159" y="426621"/>
                          <a:pt x="218354" y="423947"/>
                          <a:pt x="219148" y="421566"/>
                        </a:cubicBezTo>
                        <a:cubicBezTo>
                          <a:pt x="208036" y="404897"/>
                          <a:pt x="214386" y="410453"/>
                          <a:pt x="202479" y="402516"/>
                        </a:cubicBezTo>
                        <a:cubicBezTo>
                          <a:pt x="193751" y="389422"/>
                          <a:pt x="202477" y="400529"/>
                          <a:pt x="190573" y="390609"/>
                        </a:cubicBezTo>
                        <a:cubicBezTo>
                          <a:pt x="187986" y="388453"/>
                          <a:pt x="186016" y="385622"/>
                          <a:pt x="183429" y="383466"/>
                        </a:cubicBezTo>
                        <a:cubicBezTo>
                          <a:pt x="163546" y="366897"/>
                          <a:pt x="190004" y="392421"/>
                          <a:pt x="169142" y="371559"/>
                        </a:cubicBezTo>
                        <a:cubicBezTo>
                          <a:pt x="164186" y="351733"/>
                          <a:pt x="170221" y="371337"/>
                          <a:pt x="161998" y="354891"/>
                        </a:cubicBezTo>
                        <a:cubicBezTo>
                          <a:pt x="160875" y="352646"/>
                          <a:pt x="160740" y="349992"/>
                          <a:pt x="159617" y="347747"/>
                        </a:cubicBezTo>
                        <a:cubicBezTo>
                          <a:pt x="157422" y="343356"/>
                          <a:pt x="151659" y="336091"/>
                          <a:pt x="147711" y="333459"/>
                        </a:cubicBezTo>
                        <a:cubicBezTo>
                          <a:pt x="145622" y="332067"/>
                          <a:pt x="142948" y="331872"/>
                          <a:pt x="140567" y="331078"/>
                        </a:cubicBezTo>
                        <a:cubicBezTo>
                          <a:pt x="138979" y="326316"/>
                          <a:pt x="131627" y="319576"/>
                          <a:pt x="135804" y="316791"/>
                        </a:cubicBezTo>
                        <a:cubicBezTo>
                          <a:pt x="138185" y="315203"/>
                          <a:pt x="140388" y="313308"/>
                          <a:pt x="142948" y="312028"/>
                        </a:cubicBezTo>
                        <a:cubicBezTo>
                          <a:pt x="154842" y="306081"/>
                          <a:pt x="184707" y="307484"/>
                          <a:pt x="188192" y="307266"/>
                        </a:cubicBezTo>
                        <a:cubicBezTo>
                          <a:pt x="205321" y="311548"/>
                          <a:pt x="200427" y="306991"/>
                          <a:pt x="195336" y="335841"/>
                        </a:cubicBezTo>
                        <a:cubicBezTo>
                          <a:pt x="194464" y="340785"/>
                          <a:pt x="190573" y="350128"/>
                          <a:pt x="190573" y="350128"/>
                        </a:cubicBezTo>
                        <a:lnTo>
                          <a:pt x="204861" y="359653"/>
                        </a:lnTo>
                        <a:cubicBezTo>
                          <a:pt x="207242" y="361240"/>
                          <a:pt x="209289" y="363511"/>
                          <a:pt x="212004" y="364416"/>
                        </a:cubicBezTo>
                        <a:lnTo>
                          <a:pt x="219148" y="366797"/>
                        </a:lnTo>
                        <a:cubicBezTo>
                          <a:pt x="220736" y="364416"/>
                          <a:pt x="221887" y="361677"/>
                          <a:pt x="223911" y="359653"/>
                        </a:cubicBezTo>
                        <a:cubicBezTo>
                          <a:pt x="228526" y="355038"/>
                          <a:pt x="232389" y="354446"/>
                          <a:pt x="238198" y="352509"/>
                        </a:cubicBezTo>
                        <a:cubicBezTo>
                          <a:pt x="236405" y="334574"/>
                          <a:pt x="239929" y="332204"/>
                          <a:pt x="231054" y="321553"/>
                        </a:cubicBezTo>
                        <a:cubicBezTo>
                          <a:pt x="228898" y="318966"/>
                          <a:pt x="226292" y="316790"/>
                          <a:pt x="223911" y="314409"/>
                        </a:cubicBezTo>
                        <a:cubicBezTo>
                          <a:pt x="228857" y="269891"/>
                          <a:pt x="222615" y="312437"/>
                          <a:pt x="231054" y="278691"/>
                        </a:cubicBezTo>
                        <a:cubicBezTo>
                          <a:pt x="231848" y="275516"/>
                          <a:pt x="232496" y="272301"/>
                          <a:pt x="233436" y="269166"/>
                        </a:cubicBezTo>
                        <a:cubicBezTo>
                          <a:pt x="234879" y="264358"/>
                          <a:pt x="238198" y="254878"/>
                          <a:pt x="238198" y="254878"/>
                        </a:cubicBezTo>
                        <a:cubicBezTo>
                          <a:pt x="238992" y="246941"/>
                          <a:pt x="239451" y="238963"/>
                          <a:pt x="240579" y="231066"/>
                        </a:cubicBezTo>
                        <a:cubicBezTo>
                          <a:pt x="241042" y="227826"/>
                          <a:pt x="242423" y="224769"/>
                          <a:pt x="242961" y="221541"/>
                        </a:cubicBezTo>
                        <a:cubicBezTo>
                          <a:pt x="244806" y="210468"/>
                          <a:pt x="246136" y="199316"/>
                          <a:pt x="247723" y="188203"/>
                        </a:cubicBezTo>
                        <a:lnTo>
                          <a:pt x="250104" y="171534"/>
                        </a:lnTo>
                        <a:cubicBezTo>
                          <a:pt x="257389" y="173356"/>
                          <a:pt x="261292" y="173198"/>
                          <a:pt x="266773" y="178678"/>
                        </a:cubicBezTo>
                        <a:cubicBezTo>
                          <a:pt x="268797" y="180702"/>
                          <a:pt x="269948" y="183441"/>
                          <a:pt x="271536" y="185822"/>
                        </a:cubicBezTo>
                        <a:cubicBezTo>
                          <a:pt x="277257" y="184392"/>
                          <a:pt x="284092" y="183818"/>
                          <a:pt x="288204" y="178678"/>
                        </a:cubicBezTo>
                        <a:cubicBezTo>
                          <a:pt x="289772" y="176718"/>
                          <a:pt x="289792" y="173915"/>
                          <a:pt x="290586" y="171534"/>
                        </a:cubicBezTo>
                        <a:cubicBezTo>
                          <a:pt x="284963" y="154673"/>
                          <a:pt x="284069" y="154965"/>
                          <a:pt x="290586" y="126291"/>
                        </a:cubicBezTo>
                        <a:cubicBezTo>
                          <a:pt x="291855" y="120709"/>
                          <a:pt x="300111" y="112003"/>
                          <a:pt x="300111" y="112003"/>
                        </a:cubicBezTo>
                        <a:cubicBezTo>
                          <a:pt x="300905" y="109622"/>
                          <a:pt x="301370" y="107104"/>
                          <a:pt x="302492" y="104859"/>
                        </a:cubicBezTo>
                        <a:cubicBezTo>
                          <a:pt x="309448" y="90945"/>
                          <a:pt x="305645" y="104538"/>
                          <a:pt x="309636" y="90572"/>
                        </a:cubicBezTo>
                        <a:cubicBezTo>
                          <a:pt x="310535" y="87425"/>
                          <a:pt x="309973" y="83603"/>
                          <a:pt x="312017" y="81047"/>
                        </a:cubicBezTo>
                        <a:cubicBezTo>
                          <a:pt x="313585" y="79087"/>
                          <a:pt x="316780" y="79460"/>
                          <a:pt x="319161" y="78666"/>
                        </a:cubicBezTo>
                        <a:cubicBezTo>
                          <a:pt x="321542" y="77078"/>
                          <a:pt x="324787" y="76330"/>
                          <a:pt x="326304" y="73903"/>
                        </a:cubicBezTo>
                        <a:cubicBezTo>
                          <a:pt x="328965" y="69646"/>
                          <a:pt x="331067" y="59616"/>
                          <a:pt x="331067" y="59616"/>
                        </a:cubicBezTo>
                        <a:cubicBezTo>
                          <a:pt x="330273" y="54060"/>
                          <a:pt x="331196" y="47967"/>
                          <a:pt x="328686" y="42947"/>
                        </a:cubicBezTo>
                        <a:cubicBezTo>
                          <a:pt x="327563" y="40702"/>
                          <a:pt x="323787" y="41689"/>
                          <a:pt x="321542" y="40566"/>
                        </a:cubicBezTo>
                        <a:cubicBezTo>
                          <a:pt x="303077" y="31334"/>
                          <a:pt x="325210" y="39407"/>
                          <a:pt x="307254" y="33422"/>
                        </a:cubicBezTo>
                        <a:cubicBezTo>
                          <a:pt x="304079" y="28659"/>
                          <a:pt x="299539" y="24564"/>
                          <a:pt x="297729" y="19134"/>
                        </a:cubicBezTo>
                        <a:cubicBezTo>
                          <a:pt x="296935" y="16753"/>
                          <a:pt x="296916" y="13951"/>
                          <a:pt x="295348" y="11991"/>
                        </a:cubicBezTo>
                        <a:cubicBezTo>
                          <a:pt x="293560" y="9756"/>
                          <a:pt x="290585" y="8816"/>
                          <a:pt x="288204" y="7228"/>
                        </a:cubicBezTo>
                        <a:cubicBezTo>
                          <a:pt x="291088" y="-1422"/>
                          <a:pt x="290586" y="-2426"/>
                          <a:pt x="290586" y="4847"/>
                        </a:cubicBezTo>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210" name="Полилиния 209"/>
                  <p:cNvSpPr/>
                  <p:nvPr/>
                </p:nvSpPr>
                <p:spPr>
                  <a:xfrm>
                    <a:off x="3712391" y="2786975"/>
                    <a:ext cx="33449" cy="45422"/>
                  </a:xfrm>
                  <a:custGeom>
                    <a:avLst/>
                    <a:gdLst>
                      <a:gd name="connsiteX0" fmla="*/ 33449 w 33449"/>
                      <a:gd name="connsiteY0" fmla="*/ 30957 h 45422"/>
                      <a:gd name="connsiteX1" fmla="*/ 26305 w 33449"/>
                      <a:gd name="connsiteY1" fmla="*/ 19050 h 45422"/>
                      <a:gd name="connsiteX2" fmla="*/ 21543 w 33449"/>
                      <a:gd name="connsiteY2" fmla="*/ 4763 h 45422"/>
                      <a:gd name="connsiteX3" fmla="*/ 4874 w 33449"/>
                      <a:gd name="connsiteY3" fmla="*/ 0 h 45422"/>
                      <a:gd name="connsiteX4" fmla="*/ 111 w 33449"/>
                      <a:gd name="connsiteY4" fmla="*/ 7144 h 45422"/>
                      <a:gd name="connsiteX5" fmla="*/ 2493 w 33449"/>
                      <a:gd name="connsiteY5" fmla="*/ 26194 h 45422"/>
                      <a:gd name="connsiteX6" fmla="*/ 4874 w 33449"/>
                      <a:gd name="connsiteY6" fmla="*/ 33338 h 45422"/>
                      <a:gd name="connsiteX7" fmla="*/ 12018 w 33449"/>
                      <a:gd name="connsiteY7" fmla="*/ 38100 h 45422"/>
                      <a:gd name="connsiteX8" fmla="*/ 14399 w 33449"/>
                      <a:gd name="connsiteY8" fmla="*/ 45244 h 45422"/>
                      <a:gd name="connsiteX9" fmla="*/ 23924 w 33449"/>
                      <a:gd name="connsiteY9" fmla="*/ 30957 h 45422"/>
                      <a:gd name="connsiteX10" fmla="*/ 33449 w 33449"/>
                      <a:gd name="connsiteY10" fmla="*/ 30957 h 4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449" h="45422">
                        <a:moveTo>
                          <a:pt x="33449" y="30957"/>
                        </a:moveTo>
                        <a:cubicBezTo>
                          <a:pt x="31068" y="26988"/>
                          <a:pt x="28220" y="23264"/>
                          <a:pt x="26305" y="19050"/>
                        </a:cubicBezTo>
                        <a:cubicBezTo>
                          <a:pt x="24228" y="14480"/>
                          <a:pt x="26413" y="5980"/>
                          <a:pt x="21543" y="4763"/>
                        </a:cubicBezTo>
                        <a:cubicBezTo>
                          <a:pt x="9583" y="1773"/>
                          <a:pt x="15123" y="3417"/>
                          <a:pt x="4874" y="0"/>
                        </a:cubicBezTo>
                        <a:cubicBezTo>
                          <a:pt x="3286" y="2381"/>
                          <a:pt x="370" y="4294"/>
                          <a:pt x="111" y="7144"/>
                        </a:cubicBezTo>
                        <a:cubicBezTo>
                          <a:pt x="-468" y="13517"/>
                          <a:pt x="1348" y="19898"/>
                          <a:pt x="2493" y="26194"/>
                        </a:cubicBezTo>
                        <a:cubicBezTo>
                          <a:pt x="2942" y="28664"/>
                          <a:pt x="3306" y="31378"/>
                          <a:pt x="4874" y="33338"/>
                        </a:cubicBezTo>
                        <a:cubicBezTo>
                          <a:pt x="6662" y="35573"/>
                          <a:pt x="9637" y="36513"/>
                          <a:pt x="12018" y="38100"/>
                        </a:cubicBezTo>
                        <a:cubicBezTo>
                          <a:pt x="12812" y="40481"/>
                          <a:pt x="12247" y="46535"/>
                          <a:pt x="14399" y="45244"/>
                        </a:cubicBezTo>
                        <a:cubicBezTo>
                          <a:pt x="19307" y="42299"/>
                          <a:pt x="19878" y="35005"/>
                          <a:pt x="23924" y="30957"/>
                        </a:cubicBezTo>
                        <a:lnTo>
                          <a:pt x="33449" y="30957"/>
                        </a:ln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211" name="Полилиния 210"/>
                  <p:cNvSpPr/>
                  <p:nvPr/>
                </p:nvSpPr>
                <p:spPr>
                  <a:xfrm>
                    <a:off x="3781468" y="2593246"/>
                    <a:ext cx="31506" cy="24661"/>
                  </a:xfrm>
                  <a:custGeom>
                    <a:avLst/>
                    <a:gdLst>
                      <a:gd name="connsiteX0" fmla="*/ 31047 w 31506"/>
                      <a:gd name="connsiteY0" fmla="*/ 848 h 24661"/>
                      <a:gd name="connsiteX1" fmla="*/ 4853 w 31506"/>
                      <a:gd name="connsiteY1" fmla="*/ 3229 h 24661"/>
                      <a:gd name="connsiteX2" fmla="*/ 91 w 31506"/>
                      <a:gd name="connsiteY2" fmla="*/ 10373 h 24661"/>
                      <a:gd name="connsiteX3" fmla="*/ 9616 w 31506"/>
                      <a:gd name="connsiteY3" fmla="*/ 24661 h 24661"/>
                      <a:gd name="connsiteX4" fmla="*/ 14378 w 31506"/>
                      <a:gd name="connsiteY4" fmla="*/ 17517 h 24661"/>
                      <a:gd name="connsiteX5" fmla="*/ 21522 w 31506"/>
                      <a:gd name="connsiteY5" fmla="*/ 15136 h 24661"/>
                      <a:gd name="connsiteX6" fmla="*/ 31047 w 31506"/>
                      <a:gd name="connsiteY6" fmla="*/ 848 h 24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06" h="24661">
                        <a:moveTo>
                          <a:pt x="31047" y="848"/>
                        </a:moveTo>
                        <a:cubicBezTo>
                          <a:pt x="28269" y="-1137"/>
                          <a:pt x="13233" y="651"/>
                          <a:pt x="4853" y="3229"/>
                        </a:cubicBezTo>
                        <a:cubicBezTo>
                          <a:pt x="2118" y="4071"/>
                          <a:pt x="-530" y="7579"/>
                          <a:pt x="91" y="10373"/>
                        </a:cubicBezTo>
                        <a:cubicBezTo>
                          <a:pt x="1333" y="15961"/>
                          <a:pt x="9616" y="24661"/>
                          <a:pt x="9616" y="24661"/>
                        </a:cubicBezTo>
                        <a:cubicBezTo>
                          <a:pt x="11203" y="22280"/>
                          <a:pt x="12143" y="19305"/>
                          <a:pt x="14378" y="17517"/>
                        </a:cubicBezTo>
                        <a:cubicBezTo>
                          <a:pt x="16338" y="15949"/>
                          <a:pt x="19191" y="16068"/>
                          <a:pt x="21522" y="15136"/>
                        </a:cubicBezTo>
                        <a:cubicBezTo>
                          <a:pt x="23170" y="14477"/>
                          <a:pt x="33825" y="2833"/>
                          <a:pt x="31047" y="848"/>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212" name="Полилиния 211"/>
                  <p:cNvSpPr/>
                  <p:nvPr/>
                </p:nvSpPr>
                <p:spPr>
                  <a:xfrm>
                    <a:off x="2928898" y="2539258"/>
                    <a:ext cx="183529" cy="245659"/>
                  </a:xfrm>
                  <a:custGeom>
                    <a:avLst/>
                    <a:gdLst>
                      <a:gd name="connsiteX0" fmla="*/ 104948 w 183529"/>
                      <a:gd name="connsiteY0" fmla="*/ 245336 h 245659"/>
                      <a:gd name="connsiteX1" fmla="*/ 90661 w 183529"/>
                      <a:gd name="connsiteY1" fmla="*/ 228667 h 245659"/>
                      <a:gd name="connsiteX2" fmla="*/ 85898 w 183529"/>
                      <a:gd name="connsiteY2" fmla="*/ 221524 h 245659"/>
                      <a:gd name="connsiteX3" fmla="*/ 71611 w 183529"/>
                      <a:gd name="connsiteY3" fmla="*/ 211999 h 245659"/>
                      <a:gd name="connsiteX4" fmla="*/ 66848 w 183529"/>
                      <a:gd name="connsiteY4" fmla="*/ 204855 h 245659"/>
                      <a:gd name="connsiteX5" fmla="*/ 62086 w 183529"/>
                      <a:gd name="connsiteY5" fmla="*/ 190567 h 245659"/>
                      <a:gd name="connsiteX6" fmla="*/ 54942 w 183529"/>
                      <a:gd name="connsiteY6" fmla="*/ 154849 h 245659"/>
                      <a:gd name="connsiteX7" fmla="*/ 47798 w 183529"/>
                      <a:gd name="connsiteY7" fmla="*/ 150086 h 245659"/>
                      <a:gd name="connsiteX8" fmla="*/ 43036 w 183529"/>
                      <a:gd name="connsiteY8" fmla="*/ 152467 h 245659"/>
                      <a:gd name="connsiteX9" fmla="*/ 33511 w 183529"/>
                      <a:gd name="connsiteY9" fmla="*/ 150086 h 245659"/>
                      <a:gd name="connsiteX10" fmla="*/ 28748 w 183529"/>
                      <a:gd name="connsiteY10" fmla="*/ 142942 h 245659"/>
                      <a:gd name="connsiteX11" fmla="*/ 21604 w 183529"/>
                      <a:gd name="connsiteY11" fmla="*/ 135799 h 245659"/>
                      <a:gd name="connsiteX12" fmla="*/ 19223 w 183529"/>
                      <a:gd name="connsiteY12" fmla="*/ 128655 h 245659"/>
                      <a:gd name="connsiteX13" fmla="*/ 12079 w 183529"/>
                      <a:gd name="connsiteY13" fmla="*/ 123892 h 245659"/>
                      <a:gd name="connsiteX14" fmla="*/ 173 w 183529"/>
                      <a:gd name="connsiteY14" fmla="*/ 107224 h 245659"/>
                      <a:gd name="connsiteX15" fmla="*/ 2554 w 183529"/>
                      <a:gd name="connsiteY15" fmla="*/ 81030 h 245659"/>
                      <a:gd name="connsiteX16" fmla="*/ 16842 w 183529"/>
                      <a:gd name="connsiteY16" fmla="*/ 78649 h 245659"/>
                      <a:gd name="connsiteX17" fmla="*/ 21604 w 183529"/>
                      <a:gd name="connsiteY17" fmla="*/ 64361 h 245659"/>
                      <a:gd name="connsiteX18" fmla="*/ 28748 w 183529"/>
                      <a:gd name="connsiteY18" fmla="*/ 69124 h 245659"/>
                      <a:gd name="connsiteX19" fmla="*/ 43036 w 183529"/>
                      <a:gd name="connsiteY19" fmla="*/ 73886 h 245659"/>
                      <a:gd name="connsiteX20" fmla="*/ 47798 w 183529"/>
                      <a:gd name="connsiteY20" fmla="*/ 59599 h 245659"/>
                      <a:gd name="connsiteX21" fmla="*/ 59704 w 183529"/>
                      <a:gd name="connsiteY21" fmla="*/ 45311 h 245659"/>
                      <a:gd name="connsiteX22" fmla="*/ 66848 w 183529"/>
                      <a:gd name="connsiteY22" fmla="*/ 31024 h 245659"/>
                      <a:gd name="connsiteX23" fmla="*/ 78754 w 183529"/>
                      <a:gd name="connsiteY23" fmla="*/ 14355 h 245659"/>
                      <a:gd name="connsiteX24" fmla="*/ 85898 w 183529"/>
                      <a:gd name="connsiteY24" fmla="*/ 9592 h 245659"/>
                      <a:gd name="connsiteX25" fmla="*/ 107329 w 183529"/>
                      <a:gd name="connsiteY25" fmla="*/ 7211 h 245659"/>
                      <a:gd name="connsiteX26" fmla="*/ 114473 w 183529"/>
                      <a:gd name="connsiteY26" fmla="*/ 4830 h 245659"/>
                      <a:gd name="connsiteX27" fmla="*/ 121617 w 183529"/>
                      <a:gd name="connsiteY27" fmla="*/ 67 h 245659"/>
                      <a:gd name="connsiteX28" fmla="*/ 135904 w 183529"/>
                      <a:gd name="connsiteY28" fmla="*/ 9592 h 245659"/>
                      <a:gd name="connsiteX29" fmla="*/ 140667 w 183529"/>
                      <a:gd name="connsiteY29" fmla="*/ 16736 h 245659"/>
                      <a:gd name="connsiteX30" fmla="*/ 147811 w 183529"/>
                      <a:gd name="connsiteY30" fmla="*/ 23880 h 245659"/>
                      <a:gd name="connsiteX31" fmla="*/ 150192 w 183529"/>
                      <a:gd name="connsiteY31" fmla="*/ 31024 h 245659"/>
                      <a:gd name="connsiteX32" fmla="*/ 147811 w 183529"/>
                      <a:gd name="connsiteY32" fmla="*/ 42930 h 245659"/>
                      <a:gd name="connsiteX33" fmla="*/ 133523 w 183529"/>
                      <a:gd name="connsiteY33" fmla="*/ 54836 h 245659"/>
                      <a:gd name="connsiteX34" fmla="*/ 119236 w 183529"/>
                      <a:gd name="connsiteY34" fmla="*/ 52455 h 245659"/>
                      <a:gd name="connsiteX35" fmla="*/ 112092 w 183529"/>
                      <a:gd name="connsiteY35" fmla="*/ 47692 h 245659"/>
                      <a:gd name="connsiteX36" fmla="*/ 102567 w 183529"/>
                      <a:gd name="connsiteY36" fmla="*/ 45311 h 245659"/>
                      <a:gd name="connsiteX37" fmla="*/ 95423 w 183529"/>
                      <a:gd name="connsiteY37" fmla="*/ 50074 h 245659"/>
                      <a:gd name="connsiteX38" fmla="*/ 95423 w 183529"/>
                      <a:gd name="connsiteY38" fmla="*/ 71505 h 245659"/>
                      <a:gd name="connsiteX39" fmla="*/ 100186 w 183529"/>
                      <a:gd name="connsiteY39" fmla="*/ 85792 h 245659"/>
                      <a:gd name="connsiteX40" fmla="*/ 114473 w 183529"/>
                      <a:gd name="connsiteY40" fmla="*/ 92936 h 245659"/>
                      <a:gd name="connsiteX41" fmla="*/ 138286 w 183529"/>
                      <a:gd name="connsiteY41" fmla="*/ 100080 h 245659"/>
                      <a:gd name="connsiteX42" fmla="*/ 145429 w 183529"/>
                      <a:gd name="connsiteY42" fmla="*/ 102461 h 245659"/>
                      <a:gd name="connsiteX43" fmla="*/ 150192 w 183529"/>
                      <a:gd name="connsiteY43" fmla="*/ 109605 h 245659"/>
                      <a:gd name="connsiteX44" fmla="*/ 157336 w 183529"/>
                      <a:gd name="connsiteY44" fmla="*/ 114367 h 245659"/>
                      <a:gd name="connsiteX45" fmla="*/ 166861 w 183529"/>
                      <a:gd name="connsiteY45" fmla="*/ 123892 h 245659"/>
                      <a:gd name="connsiteX46" fmla="*/ 181148 w 183529"/>
                      <a:gd name="connsiteY46" fmla="*/ 135799 h 245659"/>
                      <a:gd name="connsiteX47" fmla="*/ 183529 w 183529"/>
                      <a:gd name="connsiteY47" fmla="*/ 142942 h 245659"/>
                      <a:gd name="connsiteX48" fmla="*/ 181148 w 183529"/>
                      <a:gd name="connsiteY48" fmla="*/ 157230 h 245659"/>
                      <a:gd name="connsiteX49" fmla="*/ 178767 w 183529"/>
                      <a:gd name="connsiteY49" fmla="*/ 164374 h 245659"/>
                      <a:gd name="connsiteX50" fmla="*/ 159717 w 183529"/>
                      <a:gd name="connsiteY50" fmla="*/ 161992 h 245659"/>
                      <a:gd name="connsiteX51" fmla="*/ 145429 w 183529"/>
                      <a:gd name="connsiteY51" fmla="*/ 154849 h 245659"/>
                      <a:gd name="connsiteX52" fmla="*/ 133523 w 183529"/>
                      <a:gd name="connsiteY52" fmla="*/ 135799 h 245659"/>
                      <a:gd name="connsiteX53" fmla="*/ 114473 w 183529"/>
                      <a:gd name="connsiteY53" fmla="*/ 131036 h 245659"/>
                      <a:gd name="connsiteX54" fmla="*/ 112092 w 183529"/>
                      <a:gd name="connsiteY54" fmla="*/ 152467 h 245659"/>
                      <a:gd name="connsiteX55" fmla="*/ 109711 w 183529"/>
                      <a:gd name="connsiteY55" fmla="*/ 159611 h 245659"/>
                      <a:gd name="connsiteX56" fmla="*/ 112092 w 183529"/>
                      <a:gd name="connsiteY56" fmla="*/ 204855 h 245659"/>
                      <a:gd name="connsiteX57" fmla="*/ 107329 w 183529"/>
                      <a:gd name="connsiteY57" fmla="*/ 221524 h 245659"/>
                      <a:gd name="connsiteX58" fmla="*/ 104948 w 183529"/>
                      <a:gd name="connsiteY58" fmla="*/ 245336 h 245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83529" h="245659">
                        <a:moveTo>
                          <a:pt x="104948" y="245336"/>
                        </a:moveTo>
                        <a:cubicBezTo>
                          <a:pt x="102170" y="246527"/>
                          <a:pt x="107150" y="245156"/>
                          <a:pt x="90661" y="228667"/>
                        </a:cubicBezTo>
                        <a:cubicBezTo>
                          <a:pt x="88637" y="226643"/>
                          <a:pt x="88052" y="223408"/>
                          <a:pt x="85898" y="221524"/>
                        </a:cubicBezTo>
                        <a:cubicBezTo>
                          <a:pt x="81590" y="217755"/>
                          <a:pt x="71611" y="211999"/>
                          <a:pt x="71611" y="211999"/>
                        </a:cubicBezTo>
                        <a:cubicBezTo>
                          <a:pt x="70023" y="209618"/>
                          <a:pt x="68010" y="207470"/>
                          <a:pt x="66848" y="204855"/>
                        </a:cubicBezTo>
                        <a:cubicBezTo>
                          <a:pt x="64809" y="200267"/>
                          <a:pt x="62086" y="190567"/>
                          <a:pt x="62086" y="190567"/>
                        </a:cubicBezTo>
                        <a:cubicBezTo>
                          <a:pt x="60995" y="177476"/>
                          <a:pt x="64548" y="164455"/>
                          <a:pt x="54942" y="154849"/>
                        </a:cubicBezTo>
                        <a:cubicBezTo>
                          <a:pt x="52918" y="152825"/>
                          <a:pt x="50179" y="151674"/>
                          <a:pt x="47798" y="150086"/>
                        </a:cubicBezTo>
                        <a:cubicBezTo>
                          <a:pt x="42217" y="133339"/>
                          <a:pt x="48849" y="148979"/>
                          <a:pt x="43036" y="152467"/>
                        </a:cubicBezTo>
                        <a:cubicBezTo>
                          <a:pt x="40230" y="154151"/>
                          <a:pt x="36686" y="150880"/>
                          <a:pt x="33511" y="150086"/>
                        </a:cubicBezTo>
                        <a:cubicBezTo>
                          <a:pt x="31923" y="147705"/>
                          <a:pt x="30580" y="145141"/>
                          <a:pt x="28748" y="142942"/>
                        </a:cubicBezTo>
                        <a:cubicBezTo>
                          <a:pt x="26592" y="140355"/>
                          <a:pt x="23472" y="138601"/>
                          <a:pt x="21604" y="135799"/>
                        </a:cubicBezTo>
                        <a:cubicBezTo>
                          <a:pt x="20212" y="133710"/>
                          <a:pt x="20791" y="130615"/>
                          <a:pt x="19223" y="128655"/>
                        </a:cubicBezTo>
                        <a:cubicBezTo>
                          <a:pt x="17435" y="126420"/>
                          <a:pt x="14278" y="125724"/>
                          <a:pt x="12079" y="123892"/>
                        </a:cubicBezTo>
                        <a:cubicBezTo>
                          <a:pt x="3805" y="116997"/>
                          <a:pt x="4988" y="116853"/>
                          <a:pt x="173" y="107224"/>
                        </a:cubicBezTo>
                        <a:cubicBezTo>
                          <a:pt x="967" y="98493"/>
                          <a:pt x="-1864" y="88603"/>
                          <a:pt x="2554" y="81030"/>
                        </a:cubicBezTo>
                        <a:cubicBezTo>
                          <a:pt x="4987" y="76859"/>
                          <a:pt x="14283" y="82743"/>
                          <a:pt x="16842" y="78649"/>
                        </a:cubicBezTo>
                        <a:cubicBezTo>
                          <a:pt x="26278" y="63553"/>
                          <a:pt x="3694" y="58391"/>
                          <a:pt x="21604" y="64361"/>
                        </a:cubicBezTo>
                        <a:cubicBezTo>
                          <a:pt x="23985" y="65949"/>
                          <a:pt x="26133" y="67962"/>
                          <a:pt x="28748" y="69124"/>
                        </a:cubicBezTo>
                        <a:cubicBezTo>
                          <a:pt x="33336" y="71163"/>
                          <a:pt x="43036" y="73886"/>
                          <a:pt x="43036" y="73886"/>
                        </a:cubicBezTo>
                        <a:cubicBezTo>
                          <a:pt x="44623" y="69124"/>
                          <a:pt x="44248" y="63149"/>
                          <a:pt x="47798" y="59599"/>
                        </a:cubicBezTo>
                        <a:cubicBezTo>
                          <a:pt x="53066" y="54331"/>
                          <a:pt x="56388" y="51944"/>
                          <a:pt x="59704" y="45311"/>
                        </a:cubicBezTo>
                        <a:cubicBezTo>
                          <a:pt x="69560" y="25599"/>
                          <a:pt x="53205" y="51488"/>
                          <a:pt x="66848" y="31024"/>
                        </a:cubicBezTo>
                        <a:cubicBezTo>
                          <a:pt x="72405" y="14355"/>
                          <a:pt x="66848" y="18324"/>
                          <a:pt x="78754" y="14355"/>
                        </a:cubicBezTo>
                        <a:cubicBezTo>
                          <a:pt x="81135" y="12767"/>
                          <a:pt x="83121" y="10286"/>
                          <a:pt x="85898" y="9592"/>
                        </a:cubicBezTo>
                        <a:cubicBezTo>
                          <a:pt x="92871" y="7849"/>
                          <a:pt x="100239" y="8393"/>
                          <a:pt x="107329" y="7211"/>
                        </a:cubicBezTo>
                        <a:cubicBezTo>
                          <a:pt x="109805" y="6798"/>
                          <a:pt x="112092" y="5624"/>
                          <a:pt x="114473" y="4830"/>
                        </a:cubicBezTo>
                        <a:cubicBezTo>
                          <a:pt x="116854" y="3242"/>
                          <a:pt x="118823" y="-554"/>
                          <a:pt x="121617" y="67"/>
                        </a:cubicBezTo>
                        <a:cubicBezTo>
                          <a:pt x="127204" y="1309"/>
                          <a:pt x="135904" y="9592"/>
                          <a:pt x="135904" y="9592"/>
                        </a:cubicBezTo>
                        <a:cubicBezTo>
                          <a:pt x="137492" y="11973"/>
                          <a:pt x="138835" y="14537"/>
                          <a:pt x="140667" y="16736"/>
                        </a:cubicBezTo>
                        <a:cubicBezTo>
                          <a:pt x="142823" y="19323"/>
                          <a:pt x="145943" y="21078"/>
                          <a:pt x="147811" y="23880"/>
                        </a:cubicBezTo>
                        <a:cubicBezTo>
                          <a:pt x="149203" y="25969"/>
                          <a:pt x="149398" y="28643"/>
                          <a:pt x="150192" y="31024"/>
                        </a:cubicBezTo>
                        <a:cubicBezTo>
                          <a:pt x="149398" y="34993"/>
                          <a:pt x="149621" y="39310"/>
                          <a:pt x="147811" y="42930"/>
                        </a:cubicBezTo>
                        <a:cubicBezTo>
                          <a:pt x="145519" y="47515"/>
                          <a:pt x="137627" y="52101"/>
                          <a:pt x="133523" y="54836"/>
                        </a:cubicBezTo>
                        <a:cubicBezTo>
                          <a:pt x="128761" y="54042"/>
                          <a:pt x="123816" y="53982"/>
                          <a:pt x="119236" y="52455"/>
                        </a:cubicBezTo>
                        <a:cubicBezTo>
                          <a:pt x="116521" y="51550"/>
                          <a:pt x="114723" y="48819"/>
                          <a:pt x="112092" y="47692"/>
                        </a:cubicBezTo>
                        <a:cubicBezTo>
                          <a:pt x="109084" y="46403"/>
                          <a:pt x="105742" y="46105"/>
                          <a:pt x="102567" y="45311"/>
                        </a:cubicBezTo>
                        <a:cubicBezTo>
                          <a:pt x="100186" y="46899"/>
                          <a:pt x="97211" y="47839"/>
                          <a:pt x="95423" y="50074"/>
                        </a:cubicBezTo>
                        <a:cubicBezTo>
                          <a:pt x="90766" y="55895"/>
                          <a:pt x="94071" y="66096"/>
                          <a:pt x="95423" y="71505"/>
                        </a:cubicBezTo>
                        <a:cubicBezTo>
                          <a:pt x="96641" y="76375"/>
                          <a:pt x="95424" y="84204"/>
                          <a:pt x="100186" y="85792"/>
                        </a:cubicBezTo>
                        <a:cubicBezTo>
                          <a:pt x="126255" y="94485"/>
                          <a:pt x="86756" y="80618"/>
                          <a:pt x="114473" y="92936"/>
                        </a:cubicBezTo>
                        <a:cubicBezTo>
                          <a:pt x="124665" y="97466"/>
                          <a:pt x="128585" y="97308"/>
                          <a:pt x="138286" y="100080"/>
                        </a:cubicBezTo>
                        <a:cubicBezTo>
                          <a:pt x="140699" y="100769"/>
                          <a:pt x="143048" y="101667"/>
                          <a:pt x="145429" y="102461"/>
                        </a:cubicBezTo>
                        <a:cubicBezTo>
                          <a:pt x="147017" y="104842"/>
                          <a:pt x="148168" y="107581"/>
                          <a:pt x="150192" y="109605"/>
                        </a:cubicBezTo>
                        <a:cubicBezTo>
                          <a:pt x="152216" y="111629"/>
                          <a:pt x="155548" y="112132"/>
                          <a:pt x="157336" y="114367"/>
                        </a:cubicBezTo>
                        <a:cubicBezTo>
                          <a:pt x="166573" y="125913"/>
                          <a:pt x="151274" y="118697"/>
                          <a:pt x="166861" y="123892"/>
                        </a:cubicBezTo>
                        <a:cubicBezTo>
                          <a:pt x="172131" y="127406"/>
                          <a:pt x="177482" y="130300"/>
                          <a:pt x="181148" y="135799"/>
                        </a:cubicBezTo>
                        <a:cubicBezTo>
                          <a:pt x="182540" y="137887"/>
                          <a:pt x="182735" y="140561"/>
                          <a:pt x="183529" y="142942"/>
                        </a:cubicBezTo>
                        <a:cubicBezTo>
                          <a:pt x="182735" y="147705"/>
                          <a:pt x="182195" y="152517"/>
                          <a:pt x="181148" y="157230"/>
                        </a:cubicBezTo>
                        <a:cubicBezTo>
                          <a:pt x="180604" y="159680"/>
                          <a:pt x="181217" y="163830"/>
                          <a:pt x="178767" y="164374"/>
                        </a:cubicBezTo>
                        <a:cubicBezTo>
                          <a:pt x="172520" y="165762"/>
                          <a:pt x="166067" y="162786"/>
                          <a:pt x="159717" y="161992"/>
                        </a:cubicBezTo>
                        <a:cubicBezTo>
                          <a:pt x="155825" y="160695"/>
                          <a:pt x="147858" y="158736"/>
                          <a:pt x="145429" y="154849"/>
                        </a:cubicBezTo>
                        <a:cubicBezTo>
                          <a:pt x="131261" y="132179"/>
                          <a:pt x="149691" y="146576"/>
                          <a:pt x="133523" y="135799"/>
                        </a:cubicBezTo>
                        <a:cubicBezTo>
                          <a:pt x="131599" y="130025"/>
                          <a:pt x="128638" y="113330"/>
                          <a:pt x="114473" y="131036"/>
                        </a:cubicBezTo>
                        <a:cubicBezTo>
                          <a:pt x="109983" y="136649"/>
                          <a:pt x="113274" y="145377"/>
                          <a:pt x="112092" y="152467"/>
                        </a:cubicBezTo>
                        <a:cubicBezTo>
                          <a:pt x="111679" y="154943"/>
                          <a:pt x="110505" y="157230"/>
                          <a:pt x="109711" y="159611"/>
                        </a:cubicBezTo>
                        <a:cubicBezTo>
                          <a:pt x="110505" y="174692"/>
                          <a:pt x="112092" y="189753"/>
                          <a:pt x="112092" y="204855"/>
                        </a:cubicBezTo>
                        <a:cubicBezTo>
                          <a:pt x="112092" y="204919"/>
                          <a:pt x="108453" y="220400"/>
                          <a:pt x="107329" y="221524"/>
                        </a:cubicBezTo>
                        <a:cubicBezTo>
                          <a:pt x="99433" y="229420"/>
                          <a:pt x="107726" y="244145"/>
                          <a:pt x="104948" y="245336"/>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grpSp>
            <p:sp>
              <p:nvSpPr>
                <p:cNvPr id="146" name="Полилиния 145"/>
                <p:cNvSpPr/>
                <p:nvPr/>
              </p:nvSpPr>
              <p:spPr>
                <a:xfrm rot="5400000">
                  <a:off x="2347906" y="3595798"/>
                  <a:ext cx="607794" cy="483563"/>
                </a:xfrm>
                <a:custGeom>
                  <a:avLst/>
                  <a:gdLst>
                    <a:gd name="connsiteX0" fmla="*/ 576853 w 607809"/>
                    <a:gd name="connsiteY0" fmla="*/ 93070 h 483595"/>
                    <a:gd name="connsiteX1" fmla="*/ 586378 w 607809"/>
                    <a:gd name="connsiteY1" fmla="*/ 69257 h 483595"/>
                    <a:gd name="connsiteX2" fmla="*/ 593522 w 607809"/>
                    <a:gd name="connsiteY2" fmla="*/ 71639 h 483595"/>
                    <a:gd name="connsiteX3" fmla="*/ 603047 w 607809"/>
                    <a:gd name="connsiteY3" fmla="*/ 85926 h 483595"/>
                    <a:gd name="connsiteX4" fmla="*/ 607809 w 607809"/>
                    <a:gd name="connsiteY4" fmla="*/ 102595 h 483595"/>
                    <a:gd name="connsiteX5" fmla="*/ 600665 w 607809"/>
                    <a:gd name="connsiteY5" fmla="*/ 107357 h 483595"/>
                    <a:gd name="connsiteX6" fmla="*/ 593522 w 607809"/>
                    <a:gd name="connsiteY6" fmla="*/ 104976 h 483595"/>
                    <a:gd name="connsiteX7" fmla="*/ 572090 w 607809"/>
                    <a:gd name="connsiteY7" fmla="*/ 93070 h 483595"/>
                    <a:gd name="connsiteX8" fmla="*/ 564947 w 607809"/>
                    <a:gd name="connsiteY8" fmla="*/ 97832 h 483595"/>
                    <a:gd name="connsiteX9" fmla="*/ 557803 w 607809"/>
                    <a:gd name="connsiteY9" fmla="*/ 104976 h 483595"/>
                    <a:gd name="connsiteX10" fmla="*/ 550659 w 607809"/>
                    <a:gd name="connsiteY10" fmla="*/ 107357 h 483595"/>
                    <a:gd name="connsiteX11" fmla="*/ 543515 w 607809"/>
                    <a:gd name="connsiteY11" fmla="*/ 104976 h 483595"/>
                    <a:gd name="connsiteX12" fmla="*/ 545897 w 607809"/>
                    <a:gd name="connsiteY12" fmla="*/ 90689 h 483595"/>
                    <a:gd name="connsiteX13" fmla="*/ 545897 w 607809"/>
                    <a:gd name="connsiteY13" fmla="*/ 47826 h 483595"/>
                    <a:gd name="connsiteX14" fmla="*/ 538753 w 607809"/>
                    <a:gd name="connsiteY14" fmla="*/ 40682 h 483595"/>
                    <a:gd name="connsiteX15" fmla="*/ 536372 w 607809"/>
                    <a:gd name="connsiteY15" fmla="*/ 33539 h 483595"/>
                    <a:gd name="connsiteX16" fmla="*/ 531609 w 607809"/>
                    <a:gd name="connsiteY16" fmla="*/ 26395 h 483595"/>
                    <a:gd name="connsiteX17" fmla="*/ 522084 w 607809"/>
                    <a:gd name="connsiteY17" fmla="*/ 201 h 483595"/>
                    <a:gd name="connsiteX18" fmla="*/ 500653 w 607809"/>
                    <a:gd name="connsiteY18" fmla="*/ 2582 h 483595"/>
                    <a:gd name="connsiteX19" fmla="*/ 495890 w 607809"/>
                    <a:gd name="connsiteY19" fmla="*/ 26395 h 483595"/>
                    <a:gd name="connsiteX20" fmla="*/ 481603 w 607809"/>
                    <a:gd name="connsiteY20" fmla="*/ 35920 h 483595"/>
                    <a:gd name="connsiteX21" fmla="*/ 474459 w 607809"/>
                    <a:gd name="connsiteY21" fmla="*/ 40682 h 483595"/>
                    <a:gd name="connsiteX22" fmla="*/ 469697 w 607809"/>
                    <a:gd name="connsiteY22" fmla="*/ 47826 h 483595"/>
                    <a:gd name="connsiteX23" fmla="*/ 474459 w 607809"/>
                    <a:gd name="connsiteY23" fmla="*/ 66876 h 483595"/>
                    <a:gd name="connsiteX24" fmla="*/ 472078 w 607809"/>
                    <a:gd name="connsiteY24" fmla="*/ 83545 h 483595"/>
                    <a:gd name="connsiteX25" fmla="*/ 467315 w 607809"/>
                    <a:gd name="connsiteY25" fmla="*/ 90689 h 483595"/>
                    <a:gd name="connsiteX26" fmla="*/ 464934 w 607809"/>
                    <a:gd name="connsiteY26" fmla="*/ 97832 h 483595"/>
                    <a:gd name="connsiteX27" fmla="*/ 479222 w 607809"/>
                    <a:gd name="connsiteY27" fmla="*/ 119264 h 483595"/>
                    <a:gd name="connsiteX28" fmla="*/ 483984 w 607809"/>
                    <a:gd name="connsiteY28" fmla="*/ 126407 h 483595"/>
                    <a:gd name="connsiteX29" fmla="*/ 491128 w 607809"/>
                    <a:gd name="connsiteY29" fmla="*/ 131170 h 483595"/>
                    <a:gd name="connsiteX30" fmla="*/ 495890 w 607809"/>
                    <a:gd name="connsiteY30" fmla="*/ 145457 h 483595"/>
                    <a:gd name="connsiteX31" fmla="*/ 498272 w 607809"/>
                    <a:gd name="connsiteY31" fmla="*/ 152601 h 483595"/>
                    <a:gd name="connsiteX32" fmla="*/ 495890 w 607809"/>
                    <a:gd name="connsiteY32" fmla="*/ 181176 h 483595"/>
                    <a:gd name="connsiteX33" fmla="*/ 488747 w 607809"/>
                    <a:gd name="connsiteY33" fmla="*/ 188320 h 483595"/>
                    <a:gd name="connsiteX34" fmla="*/ 474459 w 607809"/>
                    <a:gd name="connsiteY34" fmla="*/ 195464 h 483595"/>
                    <a:gd name="connsiteX35" fmla="*/ 462553 w 607809"/>
                    <a:gd name="connsiteY35" fmla="*/ 197845 h 483595"/>
                    <a:gd name="connsiteX36" fmla="*/ 448265 w 607809"/>
                    <a:gd name="connsiteY36" fmla="*/ 202607 h 483595"/>
                    <a:gd name="connsiteX37" fmla="*/ 441122 w 607809"/>
                    <a:gd name="connsiteY37" fmla="*/ 204989 h 483595"/>
                    <a:gd name="connsiteX38" fmla="*/ 419690 w 607809"/>
                    <a:gd name="connsiteY38" fmla="*/ 209751 h 483595"/>
                    <a:gd name="connsiteX39" fmla="*/ 403022 w 607809"/>
                    <a:gd name="connsiteY39" fmla="*/ 221657 h 483595"/>
                    <a:gd name="connsiteX40" fmla="*/ 395878 w 607809"/>
                    <a:gd name="connsiteY40" fmla="*/ 226420 h 483595"/>
                    <a:gd name="connsiteX41" fmla="*/ 383972 w 607809"/>
                    <a:gd name="connsiteY41" fmla="*/ 240707 h 483595"/>
                    <a:gd name="connsiteX42" fmla="*/ 379209 w 607809"/>
                    <a:gd name="connsiteY42" fmla="*/ 254995 h 483595"/>
                    <a:gd name="connsiteX43" fmla="*/ 374447 w 607809"/>
                    <a:gd name="connsiteY43" fmla="*/ 262139 h 483595"/>
                    <a:gd name="connsiteX44" fmla="*/ 360159 w 607809"/>
                    <a:gd name="connsiteY44" fmla="*/ 266901 h 483595"/>
                    <a:gd name="connsiteX45" fmla="*/ 350634 w 607809"/>
                    <a:gd name="connsiteY45" fmla="*/ 281189 h 483595"/>
                    <a:gd name="connsiteX46" fmla="*/ 345872 w 607809"/>
                    <a:gd name="connsiteY46" fmla="*/ 295476 h 483595"/>
                    <a:gd name="connsiteX47" fmla="*/ 343490 w 607809"/>
                    <a:gd name="connsiteY47" fmla="*/ 302620 h 483595"/>
                    <a:gd name="connsiteX48" fmla="*/ 298247 w 607809"/>
                    <a:gd name="connsiteY48" fmla="*/ 312145 h 483595"/>
                    <a:gd name="connsiteX49" fmla="*/ 288722 w 607809"/>
                    <a:gd name="connsiteY49" fmla="*/ 326432 h 483595"/>
                    <a:gd name="connsiteX50" fmla="*/ 274434 w 607809"/>
                    <a:gd name="connsiteY50" fmla="*/ 333576 h 483595"/>
                    <a:gd name="connsiteX51" fmla="*/ 267290 w 607809"/>
                    <a:gd name="connsiteY51" fmla="*/ 335957 h 483595"/>
                    <a:gd name="connsiteX52" fmla="*/ 264909 w 607809"/>
                    <a:gd name="connsiteY52" fmla="*/ 343101 h 483595"/>
                    <a:gd name="connsiteX53" fmla="*/ 257765 w 607809"/>
                    <a:gd name="connsiteY53" fmla="*/ 345482 h 483595"/>
                    <a:gd name="connsiteX54" fmla="*/ 255384 w 607809"/>
                    <a:gd name="connsiteY54" fmla="*/ 383582 h 483595"/>
                    <a:gd name="connsiteX55" fmla="*/ 250622 w 607809"/>
                    <a:gd name="connsiteY55" fmla="*/ 390726 h 483595"/>
                    <a:gd name="connsiteX56" fmla="*/ 207759 w 607809"/>
                    <a:gd name="connsiteY56" fmla="*/ 400251 h 483595"/>
                    <a:gd name="connsiteX57" fmla="*/ 200615 w 607809"/>
                    <a:gd name="connsiteY57" fmla="*/ 402632 h 483595"/>
                    <a:gd name="connsiteX58" fmla="*/ 198234 w 607809"/>
                    <a:gd name="connsiteY58" fmla="*/ 409776 h 483595"/>
                    <a:gd name="connsiteX59" fmla="*/ 193472 w 607809"/>
                    <a:gd name="connsiteY59" fmla="*/ 416920 h 483595"/>
                    <a:gd name="connsiteX60" fmla="*/ 186328 w 607809"/>
                    <a:gd name="connsiteY60" fmla="*/ 421682 h 483595"/>
                    <a:gd name="connsiteX61" fmla="*/ 172040 w 607809"/>
                    <a:gd name="connsiteY61" fmla="*/ 426445 h 483595"/>
                    <a:gd name="connsiteX62" fmla="*/ 162515 w 607809"/>
                    <a:gd name="connsiteY62" fmla="*/ 412157 h 483595"/>
                    <a:gd name="connsiteX63" fmla="*/ 157753 w 607809"/>
                    <a:gd name="connsiteY63" fmla="*/ 397870 h 483595"/>
                    <a:gd name="connsiteX64" fmla="*/ 143465 w 607809"/>
                    <a:gd name="connsiteY64" fmla="*/ 390726 h 483595"/>
                    <a:gd name="connsiteX65" fmla="*/ 136322 w 607809"/>
                    <a:gd name="connsiteY65" fmla="*/ 393107 h 483595"/>
                    <a:gd name="connsiteX66" fmla="*/ 138703 w 607809"/>
                    <a:gd name="connsiteY66" fmla="*/ 400251 h 483595"/>
                    <a:gd name="connsiteX67" fmla="*/ 136322 w 607809"/>
                    <a:gd name="connsiteY67" fmla="*/ 433589 h 483595"/>
                    <a:gd name="connsiteX68" fmla="*/ 131559 w 607809"/>
                    <a:gd name="connsiteY68" fmla="*/ 440732 h 483595"/>
                    <a:gd name="connsiteX69" fmla="*/ 117272 w 607809"/>
                    <a:gd name="connsiteY69" fmla="*/ 447876 h 483595"/>
                    <a:gd name="connsiteX70" fmla="*/ 98222 w 607809"/>
                    <a:gd name="connsiteY70" fmla="*/ 445495 h 483595"/>
                    <a:gd name="connsiteX71" fmla="*/ 76790 w 607809"/>
                    <a:gd name="connsiteY71" fmla="*/ 428826 h 483595"/>
                    <a:gd name="connsiteX72" fmla="*/ 69647 w 607809"/>
                    <a:gd name="connsiteY72" fmla="*/ 424064 h 483595"/>
                    <a:gd name="connsiteX73" fmla="*/ 48215 w 607809"/>
                    <a:gd name="connsiteY73" fmla="*/ 426445 h 483595"/>
                    <a:gd name="connsiteX74" fmla="*/ 33928 w 607809"/>
                    <a:gd name="connsiteY74" fmla="*/ 431207 h 483595"/>
                    <a:gd name="connsiteX75" fmla="*/ 10115 w 607809"/>
                    <a:gd name="connsiteY75" fmla="*/ 433589 h 483595"/>
                    <a:gd name="connsiteX76" fmla="*/ 590 w 607809"/>
                    <a:gd name="connsiteY76" fmla="*/ 443114 h 483595"/>
                    <a:gd name="connsiteX77" fmla="*/ 7734 w 607809"/>
                    <a:gd name="connsiteY77" fmla="*/ 447876 h 483595"/>
                    <a:gd name="connsiteX78" fmla="*/ 7734 w 607809"/>
                    <a:gd name="connsiteY78" fmla="*/ 474070 h 483595"/>
                    <a:gd name="connsiteX79" fmla="*/ 14878 w 607809"/>
                    <a:gd name="connsiteY79" fmla="*/ 478832 h 483595"/>
                    <a:gd name="connsiteX80" fmla="*/ 17259 w 607809"/>
                    <a:gd name="connsiteY80" fmla="*/ 483595 h 483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07809" h="483595">
                      <a:moveTo>
                        <a:pt x="576853" y="93070"/>
                      </a:moveTo>
                      <a:cubicBezTo>
                        <a:pt x="578030" y="82474"/>
                        <a:pt x="572933" y="69257"/>
                        <a:pt x="586378" y="69257"/>
                      </a:cubicBezTo>
                      <a:cubicBezTo>
                        <a:pt x="588888" y="69257"/>
                        <a:pt x="591141" y="70845"/>
                        <a:pt x="593522" y="71639"/>
                      </a:cubicBezTo>
                      <a:cubicBezTo>
                        <a:pt x="596697" y="76401"/>
                        <a:pt x="601659" y="80373"/>
                        <a:pt x="603047" y="85926"/>
                      </a:cubicBezTo>
                      <a:cubicBezTo>
                        <a:pt x="606037" y="97886"/>
                        <a:pt x="604393" y="92346"/>
                        <a:pt x="607809" y="102595"/>
                      </a:cubicBezTo>
                      <a:cubicBezTo>
                        <a:pt x="605428" y="104182"/>
                        <a:pt x="603488" y="106887"/>
                        <a:pt x="600665" y="107357"/>
                      </a:cubicBezTo>
                      <a:cubicBezTo>
                        <a:pt x="598189" y="107770"/>
                        <a:pt x="595716" y="106195"/>
                        <a:pt x="593522" y="104976"/>
                      </a:cubicBezTo>
                      <a:cubicBezTo>
                        <a:pt x="568960" y="91331"/>
                        <a:pt x="588254" y="98457"/>
                        <a:pt x="572090" y="93070"/>
                      </a:cubicBezTo>
                      <a:cubicBezTo>
                        <a:pt x="569709" y="94657"/>
                        <a:pt x="567145" y="96000"/>
                        <a:pt x="564947" y="97832"/>
                      </a:cubicBezTo>
                      <a:cubicBezTo>
                        <a:pt x="562360" y="99988"/>
                        <a:pt x="560605" y="103108"/>
                        <a:pt x="557803" y="104976"/>
                      </a:cubicBezTo>
                      <a:cubicBezTo>
                        <a:pt x="555714" y="106368"/>
                        <a:pt x="553040" y="106563"/>
                        <a:pt x="550659" y="107357"/>
                      </a:cubicBezTo>
                      <a:cubicBezTo>
                        <a:pt x="548278" y="106563"/>
                        <a:pt x="545290" y="106751"/>
                        <a:pt x="543515" y="104976"/>
                      </a:cubicBezTo>
                      <a:cubicBezTo>
                        <a:pt x="537600" y="99061"/>
                        <a:pt x="542739" y="95424"/>
                        <a:pt x="545897" y="90689"/>
                      </a:cubicBezTo>
                      <a:cubicBezTo>
                        <a:pt x="551301" y="74476"/>
                        <a:pt x="552012" y="75346"/>
                        <a:pt x="545897" y="47826"/>
                      </a:cubicBezTo>
                      <a:cubicBezTo>
                        <a:pt x="545166" y="44538"/>
                        <a:pt x="541134" y="43063"/>
                        <a:pt x="538753" y="40682"/>
                      </a:cubicBezTo>
                      <a:cubicBezTo>
                        <a:pt x="537959" y="38301"/>
                        <a:pt x="537494" y="35784"/>
                        <a:pt x="536372" y="33539"/>
                      </a:cubicBezTo>
                      <a:cubicBezTo>
                        <a:pt x="535092" y="30979"/>
                        <a:pt x="532253" y="29184"/>
                        <a:pt x="531609" y="26395"/>
                      </a:cubicBezTo>
                      <a:cubicBezTo>
                        <a:pt x="525251" y="-1158"/>
                        <a:pt x="537969" y="5495"/>
                        <a:pt x="522084" y="201"/>
                      </a:cubicBezTo>
                      <a:cubicBezTo>
                        <a:pt x="514940" y="995"/>
                        <a:pt x="506266" y="-1908"/>
                        <a:pt x="500653" y="2582"/>
                      </a:cubicBezTo>
                      <a:cubicBezTo>
                        <a:pt x="489825" y="11245"/>
                        <a:pt x="503666" y="18619"/>
                        <a:pt x="495890" y="26395"/>
                      </a:cubicBezTo>
                      <a:cubicBezTo>
                        <a:pt x="491843" y="30442"/>
                        <a:pt x="486365" y="32745"/>
                        <a:pt x="481603" y="35920"/>
                      </a:cubicBezTo>
                      <a:lnTo>
                        <a:pt x="474459" y="40682"/>
                      </a:lnTo>
                      <a:cubicBezTo>
                        <a:pt x="472872" y="43063"/>
                        <a:pt x="470052" y="44986"/>
                        <a:pt x="469697" y="47826"/>
                      </a:cubicBezTo>
                      <a:cubicBezTo>
                        <a:pt x="469175" y="52005"/>
                        <a:pt x="472904" y="62211"/>
                        <a:pt x="474459" y="66876"/>
                      </a:cubicBezTo>
                      <a:cubicBezTo>
                        <a:pt x="473665" y="72432"/>
                        <a:pt x="473691" y="78169"/>
                        <a:pt x="472078" y="83545"/>
                      </a:cubicBezTo>
                      <a:cubicBezTo>
                        <a:pt x="471256" y="86286"/>
                        <a:pt x="468595" y="88129"/>
                        <a:pt x="467315" y="90689"/>
                      </a:cubicBezTo>
                      <a:cubicBezTo>
                        <a:pt x="466193" y="92934"/>
                        <a:pt x="465728" y="95451"/>
                        <a:pt x="464934" y="97832"/>
                      </a:cubicBezTo>
                      <a:lnTo>
                        <a:pt x="479222" y="119264"/>
                      </a:lnTo>
                      <a:cubicBezTo>
                        <a:pt x="480809" y="121645"/>
                        <a:pt x="481603" y="124820"/>
                        <a:pt x="483984" y="126407"/>
                      </a:cubicBezTo>
                      <a:lnTo>
                        <a:pt x="491128" y="131170"/>
                      </a:lnTo>
                      <a:lnTo>
                        <a:pt x="495890" y="145457"/>
                      </a:lnTo>
                      <a:lnTo>
                        <a:pt x="498272" y="152601"/>
                      </a:lnTo>
                      <a:cubicBezTo>
                        <a:pt x="497478" y="162126"/>
                        <a:pt x="498353" y="171941"/>
                        <a:pt x="495890" y="181176"/>
                      </a:cubicBezTo>
                      <a:cubicBezTo>
                        <a:pt x="495022" y="184430"/>
                        <a:pt x="491334" y="186164"/>
                        <a:pt x="488747" y="188320"/>
                      </a:cubicBezTo>
                      <a:cubicBezTo>
                        <a:pt x="483761" y="192475"/>
                        <a:pt x="480593" y="193930"/>
                        <a:pt x="474459" y="195464"/>
                      </a:cubicBezTo>
                      <a:cubicBezTo>
                        <a:pt x="470533" y="196446"/>
                        <a:pt x="466458" y="196780"/>
                        <a:pt x="462553" y="197845"/>
                      </a:cubicBezTo>
                      <a:cubicBezTo>
                        <a:pt x="457710" y="199166"/>
                        <a:pt x="453028" y="201019"/>
                        <a:pt x="448265" y="202607"/>
                      </a:cubicBezTo>
                      <a:cubicBezTo>
                        <a:pt x="445884" y="203401"/>
                        <a:pt x="443598" y="204576"/>
                        <a:pt x="441122" y="204989"/>
                      </a:cubicBezTo>
                      <a:cubicBezTo>
                        <a:pt x="424358" y="207783"/>
                        <a:pt x="431415" y="205843"/>
                        <a:pt x="419690" y="209751"/>
                      </a:cubicBezTo>
                      <a:cubicBezTo>
                        <a:pt x="402843" y="220985"/>
                        <a:pt x="423715" y="206877"/>
                        <a:pt x="403022" y="221657"/>
                      </a:cubicBezTo>
                      <a:cubicBezTo>
                        <a:pt x="400693" y="223321"/>
                        <a:pt x="398077" y="224588"/>
                        <a:pt x="395878" y="226420"/>
                      </a:cubicBezTo>
                      <a:cubicBezTo>
                        <a:pt x="391920" y="229719"/>
                        <a:pt x="386176" y="235749"/>
                        <a:pt x="383972" y="240707"/>
                      </a:cubicBezTo>
                      <a:cubicBezTo>
                        <a:pt x="381933" y="245295"/>
                        <a:pt x="381994" y="250818"/>
                        <a:pt x="379209" y="254995"/>
                      </a:cubicBezTo>
                      <a:cubicBezTo>
                        <a:pt x="377622" y="257376"/>
                        <a:pt x="376874" y="260622"/>
                        <a:pt x="374447" y="262139"/>
                      </a:cubicBezTo>
                      <a:cubicBezTo>
                        <a:pt x="370190" y="264800"/>
                        <a:pt x="360159" y="266901"/>
                        <a:pt x="360159" y="266901"/>
                      </a:cubicBezTo>
                      <a:cubicBezTo>
                        <a:pt x="352283" y="290533"/>
                        <a:pt x="365497" y="254435"/>
                        <a:pt x="350634" y="281189"/>
                      </a:cubicBezTo>
                      <a:cubicBezTo>
                        <a:pt x="348196" y="285577"/>
                        <a:pt x="347459" y="290714"/>
                        <a:pt x="345872" y="295476"/>
                      </a:cubicBezTo>
                      <a:lnTo>
                        <a:pt x="343490" y="302620"/>
                      </a:lnTo>
                      <a:cubicBezTo>
                        <a:pt x="336583" y="323339"/>
                        <a:pt x="343624" y="309624"/>
                        <a:pt x="298247" y="312145"/>
                      </a:cubicBezTo>
                      <a:cubicBezTo>
                        <a:pt x="295072" y="316907"/>
                        <a:pt x="294152" y="324622"/>
                        <a:pt x="288722" y="326432"/>
                      </a:cubicBezTo>
                      <a:cubicBezTo>
                        <a:pt x="270758" y="332422"/>
                        <a:pt x="292907" y="324341"/>
                        <a:pt x="274434" y="333576"/>
                      </a:cubicBezTo>
                      <a:cubicBezTo>
                        <a:pt x="272189" y="334698"/>
                        <a:pt x="269671" y="335163"/>
                        <a:pt x="267290" y="335957"/>
                      </a:cubicBezTo>
                      <a:cubicBezTo>
                        <a:pt x="266496" y="338338"/>
                        <a:pt x="266684" y="341326"/>
                        <a:pt x="264909" y="343101"/>
                      </a:cubicBezTo>
                      <a:cubicBezTo>
                        <a:pt x="263134" y="344876"/>
                        <a:pt x="258340" y="343039"/>
                        <a:pt x="257765" y="345482"/>
                      </a:cubicBezTo>
                      <a:cubicBezTo>
                        <a:pt x="254851" y="357869"/>
                        <a:pt x="257368" y="371013"/>
                        <a:pt x="255384" y="383582"/>
                      </a:cubicBezTo>
                      <a:cubicBezTo>
                        <a:pt x="254938" y="386409"/>
                        <a:pt x="252646" y="388702"/>
                        <a:pt x="250622" y="390726"/>
                      </a:cubicBezTo>
                      <a:cubicBezTo>
                        <a:pt x="240242" y="401106"/>
                        <a:pt x="219367" y="399284"/>
                        <a:pt x="207759" y="400251"/>
                      </a:cubicBezTo>
                      <a:cubicBezTo>
                        <a:pt x="205378" y="401045"/>
                        <a:pt x="202390" y="400857"/>
                        <a:pt x="200615" y="402632"/>
                      </a:cubicBezTo>
                      <a:cubicBezTo>
                        <a:pt x="198840" y="404407"/>
                        <a:pt x="199356" y="407531"/>
                        <a:pt x="198234" y="409776"/>
                      </a:cubicBezTo>
                      <a:cubicBezTo>
                        <a:pt x="196954" y="412336"/>
                        <a:pt x="195496" y="414896"/>
                        <a:pt x="193472" y="416920"/>
                      </a:cubicBezTo>
                      <a:cubicBezTo>
                        <a:pt x="191448" y="418944"/>
                        <a:pt x="188943" y="420520"/>
                        <a:pt x="186328" y="421682"/>
                      </a:cubicBezTo>
                      <a:cubicBezTo>
                        <a:pt x="181740" y="423721"/>
                        <a:pt x="172040" y="426445"/>
                        <a:pt x="172040" y="426445"/>
                      </a:cubicBezTo>
                      <a:cubicBezTo>
                        <a:pt x="168865" y="421682"/>
                        <a:pt x="164325" y="417587"/>
                        <a:pt x="162515" y="412157"/>
                      </a:cubicBezTo>
                      <a:cubicBezTo>
                        <a:pt x="160928" y="407395"/>
                        <a:pt x="161930" y="400655"/>
                        <a:pt x="157753" y="397870"/>
                      </a:cubicBezTo>
                      <a:cubicBezTo>
                        <a:pt x="148521" y="391715"/>
                        <a:pt x="153324" y="394012"/>
                        <a:pt x="143465" y="390726"/>
                      </a:cubicBezTo>
                      <a:cubicBezTo>
                        <a:pt x="141084" y="391520"/>
                        <a:pt x="137444" y="390862"/>
                        <a:pt x="136322" y="393107"/>
                      </a:cubicBezTo>
                      <a:cubicBezTo>
                        <a:pt x="135200" y="395352"/>
                        <a:pt x="138703" y="397741"/>
                        <a:pt x="138703" y="400251"/>
                      </a:cubicBezTo>
                      <a:cubicBezTo>
                        <a:pt x="138703" y="411392"/>
                        <a:pt x="138258" y="422618"/>
                        <a:pt x="136322" y="433589"/>
                      </a:cubicBezTo>
                      <a:cubicBezTo>
                        <a:pt x="135825" y="436407"/>
                        <a:pt x="133583" y="438708"/>
                        <a:pt x="131559" y="440732"/>
                      </a:cubicBezTo>
                      <a:cubicBezTo>
                        <a:pt x="126942" y="445349"/>
                        <a:pt x="123083" y="445939"/>
                        <a:pt x="117272" y="447876"/>
                      </a:cubicBezTo>
                      <a:cubicBezTo>
                        <a:pt x="110922" y="447082"/>
                        <a:pt x="104249" y="447647"/>
                        <a:pt x="98222" y="445495"/>
                      </a:cubicBezTo>
                      <a:cubicBezTo>
                        <a:pt x="85583" y="440981"/>
                        <a:pt x="85363" y="435970"/>
                        <a:pt x="76790" y="428826"/>
                      </a:cubicBezTo>
                      <a:cubicBezTo>
                        <a:pt x="74592" y="426994"/>
                        <a:pt x="72028" y="425651"/>
                        <a:pt x="69647" y="424064"/>
                      </a:cubicBezTo>
                      <a:cubicBezTo>
                        <a:pt x="62503" y="424858"/>
                        <a:pt x="55263" y="425035"/>
                        <a:pt x="48215" y="426445"/>
                      </a:cubicBezTo>
                      <a:cubicBezTo>
                        <a:pt x="43293" y="427429"/>
                        <a:pt x="38923" y="430707"/>
                        <a:pt x="33928" y="431207"/>
                      </a:cubicBezTo>
                      <a:lnTo>
                        <a:pt x="10115" y="433589"/>
                      </a:lnTo>
                      <a:cubicBezTo>
                        <a:pt x="6753" y="434710"/>
                        <a:pt x="-2398" y="435644"/>
                        <a:pt x="590" y="443114"/>
                      </a:cubicBezTo>
                      <a:cubicBezTo>
                        <a:pt x="1653" y="445771"/>
                        <a:pt x="5353" y="446289"/>
                        <a:pt x="7734" y="447876"/>
                      </a:cubicBezTo>
                      <a:cubicBezTo>
                        <a:pt x="6778" y="454569"/>
                        <a:pt x="2891" y="466806"/>
                        <a:pt x="7734" y="474070"/>
                      </a:cubicBezTo>
                      <a:cubicBezTo>
                        <a:pt x="9322" y="476451"/>
                        <a:pt x="12854" y="476808"/>
                        <a:pt x="14878" y="478832"/>
                      </a:cubicBezTo>
                      <a:cubicBezTo>
                        <a:pt x="16133" y="480087"/>
                        <a:pt x="16465" y="482007"/>
                        <a:pt x="17259" y="483595"/>
                      </a:cubicBezTo>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47" name="Полилиния 146"/>
                <p:cNvSpPr/>
                <p:nvPr/>
              </p:nvSpPr>
              <p:spPr>
                <a:xfrm rot="5400000">
                  <a:off x="2830248" y="3961685"/>
                  <a:ext cx="492940" cy="700061"/>
                </a:xfrm>
                <a:custGeom>
                  <a:avLst/>
                  <a:gdLst>
                    <a:gd name="connsiteX0" fmla="*/ 80996 w 492952"/>
                    <a:gd name="connsiteY0" fmla="*/ 561975 h 700108"/>
                    <a:gd name="connsiteX1" fmla="*/ 85758 w 492952"/>
                    <a:gd name="connsiteY1" fmla="*/ 585788 h 700108"/>
                    <a:gd name="connsiteX2" fmla="*/ 95283 w 492952"/>
                    <a:gd name="connsiteY2" fmla="*/ 600075 h 700108"/>
                    <a:gd name="connsiteX3" fmla="*/ 109571 w 492952"/>
                    <a:gd name="connsiteY3" fmla="*/ 609600 h 700108"/>
                    <a:gd name="connsiteX4" fmla="*/ 126239 w 492952"/>
                    <a:gd name="connsiteY4" fmla="*/ 604838 h 700108"/>
                    <a:gd name="connsiteX5" fmla="*/ 133383 w 492952"/>
                    <a:gd name="connsiteY5" fmla="*/ 597694 h 700108"/>
                    <a:gd name="connsiteX6" fmla="*/ 142908 w 492952"/>
                    <a:gd name="connsiteY6" fmla="*/ 588169 h 700108"/>
                    <a:gd name="connsiteX7" fmla="*/ 145289 w 492952"/>
                    <a:gd name="connsiteY7" fmla="*/ 581025 h 700108"/>
                    <a:gd name="connsiteX8" fmla="*/ 157196 w 492952"/>
                    <a:gd name="connsiteY8" fmla="*/ 571500 h 700108"/>
                    <a:gd name="connsiteX9" fmla="*/ 171483 w 492952"/>
                    <a:gd name="connsiteY9" fmla="*/ 561975 h 700108"/>
                    <a:gd name="connsiteX10" fmla="*/ 173864 w 492952"/>
                    <a:gd name="connsiteY10" fmla="*/ 554831 h 700108"/>
                    <a:gd name="connsiteX11" fmla="*/ 183389 w 492952"/>
                    <a:gd name="connsiteY11" fmla="*/ 552450 h 700108"/>
                    <a:gd name="connsiteX12" fmla="*/ 195296 w 492952"/>
                    <a:gd name="connsiteY12" fmla="*/ 550069 h 700108"/>
                    <a:gd name="connsiteX13" fmla="*/ 200058 w 492952"/>
                    <a:gd name="connsiteY13" fmla="*/ 542925 h 700108"/>
                    <a:gd name="connsiteX14" fmla="*/ 192914 w 492952"/>
                    <a:gd name="connsiteY14" fmla="*/ 497681 h 700108"/>
                    <a:gd name="connsiteX15" fmla="*/ 190533 w 492952"/>
                    <a:gd name="connsiteY15" fmla="*/ 490538 h 700108"/>
                    <a:gd name="connsiteX16" fmla="*/ 185771 w 492952"/>
                    <a:gd name="connsiteY16" fmla="*/ 483394 h 700108"/>
                    <a:gd name="connsiteX17" fmla="*/ 190533 w 492952"/>
                    <a:gd name="connsiteY17" fmla="*/ 442913 h 700108"/>
                    <a:gd name="connsiteX18" fmla="*/ 192914 w 492952"/>
                    <a:gd name="connsiteY18" fmla="*/ 426244 h 700108"/>
                    <a:gd name="connsiteX19" fmla="*/ 204821 w 492952"/>
                    <a:gd name="connsiteY19" fmla="*/ 411956 h 700108"/>
                    <a:gd name="connsiteX20" fmla="*/ 209583 w 492952"/>
                    <a:gd name="connsiteY20" fmla="*/ 404813 h 700108"/>
                    <a:gd name="connsiteX21" fmla="*/ 216727 w 492952"/>
                    <a:gd name="connsiteY21" fmla="*/ 397669 h 700108"/>
                    <a:gd name="connsiteX22" fmla="*/ 223871 w 492952"/>
                    <a:gd name="connsiteY22" fmla="*/ 383381 h 700108"/>
                    <a:gd name="connsiteX23" fmla="*/ 221489 w 492952"/>
                    <a:gd name="connsiteY23" fmla="*/ 376238 h 700108"/>
                    <a:gd name="connsiteX24" fmla="*/ 221489 w 492952"/>
                    <a:gd name="connsiteY24" fmla="*/ 350044 h 700108"/>
                    <a:gd name="connsiteX25" fmla="*/ 214346 w 492952"/>
                    <a:gd name="connsiteY25" fmla="*/ 347663 h 700108"/>
                    <a:gd name="connsiteX26" fmla="*/ 202439 w 492952"/>
                    <a:gd name="connsiteY26" fmla="*/ 345281 h 700108"/>
                    <a:gd name="connsiteX27" fmla="*/ 188152 w 492952"/>
                    <a:gd name="connsiteY27" fmla="*/ 340519 h 700108"/>
                    <a:gd name="connsiteX28" fmla="*/ 181008 w 492952"/>
                    <a:gd name="connsiteY28" fmla="*/ 333375 h 700108"/>
                    <a:gd name="connsiteX29" fmla="*/ 171483 w 492952"/>
                    <a:gd name="connsiteY29" fmla="*/ 319088 h 700108"/>
                    <a:gd name="connsiteX30" fmla="*/ 164339 w 492952"/>
                    <a:gd name="connsiteY30" fmla="*/ 311944 h 700108"/>
                    <a:gd name="connsiteX31" fmla="*/ 154814 w 492952"/>
                    <a:gd name="connsiteY31" fmla="*/ 297656 h 700108"/>
                    <a:gd name="connsiteX32" fmla="*/ 150052 w 492952"/>
                    <a:gd name="connsiteY32" fmla="*/ 283369 h 700108"/>
                    <a:gd name="connsiteX33" fmla="*/ 147671 w 492952"/>
                    <a:gd name="connsiteY33" fmla="*/ 276225 h 700108"/>
                    <a:gd name="connsiteX34" fmla="*/ 150052 w 492952"/>
                    <a:gd name="connsiteY34" fmla="*/ 264319 h 700108"/>
                    <a:gd name="connsiteX35" fmla="*/ 154814 w 492952"/>
                    <a:gd name="connsiteY35" fmla="*/ 257175 h 700108"/>
                    <a:gd name="connsiteX36" fmla="*/ 150052 w 492952"/>
                    <a:gd name="connsiteY36" fmla="*/ 235744 h 700108"/>
                    <a:gd name="connsiteX37" fmla="*/ 145289 w 492952"/>
                    <a:gd name="connsiteY37" fmla="*/ 228600 h 700108"/>
                    <a:gd name="connsiteX38" fmla="*/ 142908 w 492952"/>
                    <a:gd name="connsiteY38" fmla="*/ 221456 h 700108"/>
                    <a:gd name="connsiteX39" fmla="*/ 159577 w 492952"/>
                    <a:gd name="connsiteY39" fmla="*/ 195263 h 700108"/>
                    <a:gd name="connsiteX40" fmla="*/ 171483 w 492952"/>
                    <a:gd name="connsiteY40" fmla="*/ 183356 h 700108"/>
                    <a:gd name="connsiteX41" fmla="*/ 181008 w 492952"/>
                    <a:gd name="connsiteY41" fmla="*/ 169069 h 700108"/>
                    <a:gd name="connsiteX42" fmla="*/ 185771 w 492952"/>
                    <a:gd name="connsiteY42" fmla="*/ 154781 h 700108"/>
                    <a:gd name="connsiteX43" fmla="*/ 200058 w 492952"/>
                    <a:gd name="connsiteY43" fmla="*/ 142875 h 700108"/>
                    <a:gd name="connsiteX44" fmla="*/ 204821 w 492952"/>
                    <a:gd name="connsiteY44" fmla="*/ 128588 h 700108"/>
                    <a:gd name="connsiteX45" fmla="*/ 200058 w 492952"/>
                    <a:gd name="connsiteY45" fmla="*/ 102394 h 700108"/>
                    <a:gd name="connsiteX46" fmla="*/ 195296 w 492952"/>
                    <a:gd name="connsiteY46" fmla="*/ 76200 h 700108"/>
                    <a:gd name="connsiteX47" fmla="*/ 197677 w 492952"/>
                    <a:gd name="connsiteY47" fmla="*/ 35719 h 700108"/>
                    <a:gd name="connsiteX48" fmla="*/ 200058 w 492952"/>
                    <a:gd name="connsiteY48" fmla="*/ 28575 h 700108"/>
                    <a:gd name="connsiteX49" fmla="*/ 207202 w 492952"/>
                    <a:gd name="connsiteY49" fmla="*/ 23813 h 700108"/>
                    <a:gd name="connsiteX50" fmla="*/ 211964 w 492952"/>
                    <a:gd name="connsiteY50" fmla="*/ 16669 h 700108"/>
                    <a:gd name="connsiteX51" fmla="*/ 226252 w 492952"/>
                    <a:gd name="connsiteY51" fmla="*/ 7144 h 700108"/>
                    <a:gd name="connsiteX52" fmla="*/ 240539 w 492952"/>
                    <a:gd name="connsiteY52" fmla="*/ 0 h 700108"/>
                    <a:gd name="connsiteX53" fmla="*/ 261971 w 492952"/>
                    <a:gd name="connsiteY53" fmla="*/ 7144 h 700108"/>
                    <a:gd name="connsiteX54" fmla="*/ 269114 w 492952"/>
                    <a:gd name="connsiteY54" fmla="*/ 9525 h 700108"/>
                    <a:gd name="connsiteX55" fmla="*/ 281021 w 492952"/>
                    <a:gd name="connsiteY55" fmla="*/ 23813 h 700108"/>
                    <a:gd name="connsiteX56" fmla="*/ 285783 w 492952"/>
                    <a:gd name="connsiteY56" fmla="*/ 40481 h 700108"/>
                    <a:gd name="connsiteX57" fmla="*/ 281021 w 492952"/>
                    <a:gd name="connsiteY57" fmla="*/ 76200 h 700108"/>
                    <a:gd name="connsiteX58" fmla="*/ 276258 w 492952"/>
                    <a:gd name="connsiteY58" fmla="*/ 90488 h 700108"/>
                    <a:gd name="connsiteX59" fmla="*/ 273877 w 492952"/>
                    <a:gd name="connsiteY59" fmla="*/ 97631 h 700108"/>
                    <a:gd name="connsiteX60" fmla="*/ 264352 w 492952"/>
                    <a:gd name="connsiteY60" fmla="*/ 111919 h 700108"/>
                    <a:gd name="connsiteX61" fmla="*/ 250064 w 492952"/>
                    <a:gd name="connsiteY61" fmla="*/ 126206 h 700108"/>
                    <a:gd name="connsiteX62" fmla="*/ 242921 w 492952"/>
                    <a:gd name="connsiteY62" fmla="*/ 140494 h 700108"/>
                    <a:gd name="connsiteX63" fmla="*/ 235777 w 492952"/>
                    <a:gd name="connsiteY63" fmla="*/ 154781 h 700108"/>
                    <a:gd name="connsiteX64" fmla="*/ 235777 w 492952"/>
                    <a:gd name="connsiteY64" fmla="*/ 192881 h 700108"/>
                    <a:gd name="connsiteX65" fmla="*/ 247683 w 492952"/>
                    <a:gd name="connsiteY65" fmla="*/ 209550 h 700108"/>
                    <a:gd name="connsiteX66" fmla="*/ 254827 w 492952"/>
                    <a:gd name="connsiteY66" fmla="*/ 216694 h 700108"/>
                    <a:gd name="connsiteX67" fmla="*/ 261971 w 492952"/>
                    <a:gd name="connsiteY67" fmla="*/ 221456 h 700108"/>
                    <a:gd name="connsiteX68" fmla="*/ 271496 w 492952"/>
                    <a:gd name="connsiteY68" fmla="*/ 242888 h 700108"/>
                    <a:gd name="connsiteX69" fmla="*/ 276258 w 492952"/>
                    <a:gd name="connsiteY69" fmla="*/ 259556 h 700108"/>
                    <a:gd name="connsiteX70" fmla="*/ 278639 w 492952"/>
                    <a:gd name="connsiteY70" fmla="*/ 285750 h 700108"/>
                    <a:gd name="connsiteX71" fmla="*/ 281021 w 492952"/>
                    <a:gd name="connsiteY71" fmla="*/ 292894 h 700108"/>
                    <a:gd name="connsiteX72" fmla="*/ 290546 w 492952"/>
                    <a:gd name="connsiteY72" fmla="*/ 290513 h 700108"/>
                    <a:gd name="connsiteX73" fmla="*/ 297689 w 492952"/>
                    <a:gd name="connsiteY73" fmla="*/ 283369 h 700108"/>
                    <a:gd name="connsiteX74" fmla="*/ 323883 w 492952"/>
                    <a:gd name="connsiteY74" fmla="*/ 292894 h 700108"/>
                    <a:gd name="connsiteX75" fmla="*/ 345314 w 492952"/>
                    <a:gd name="connsiteY75" fmla="*/ 290513 h 700108"/>
                    <a:gd name="connsiteX76" fmla="*/ 359602 w 492952"/>
                    <a:gd name="connsiteY76" fmla="*/ 278606 h 700108"/>
                    <a:gd name="connsiteX77" fmla="*/ 366746 w 492952"/>
                    <a:gd name="connsiteY77" fmla="*/ 273844 h 700108"/>
                    <a:gd name="connsiteX78" fmla="*/ 388177 w 492952"/>
                    <a:gd name="connsiteY78" fmla="*/ 257175 h 700108"/>
                    <a:gd name="connsiteX79" fmla="*/ 402464 w 492952"/>
                    <a:gd name="connsiteY79" fmla="*/ 252413 h 700108"/>
                    <a:gd name="connsiteX80" fmla="*/ 409608 w 492952"/>
                    <a:gd name="connsiteY80" fmla="*/ 250031 h 700108"/>
                    <a:gd name="connsiteX81" fmla="*/ 416752 w 492952"/>
                    <a:gd name="connsiteY81" fmla="*/ 245269 h 700108"/>
                    <a:gd name="connsiteX82" fmla="*/ 428658 w 492952"/>
                    <a:gd name="connsiteY82" fmla="*/ 235744 h 700108"/>
                    <a:gd name="connsiteX83" fmla="*/ 442946 w 492952"/>
                    <a:gd name="connsiteY83" fmla="*/ 221456 h 700108"/>
                    <a:gd name="connsiteX84" fmla="*/ 452471 w 492952"/>
                    <a:gd name="connsiteY84" fmla="*/ 200025 h 700108"/>
                    <a:gd name="connsiteX85" fmla="*/ 466758 w 492952"/>
                    <a:gd name="connsiteY85" fmla="*/ 195263 h 700108"/>
                    <a:gd name="connsiteX86" fmla="*/ 483427 w 492952"/>
                    <a:gd name="connsiteY86" fmla="*/ 200025 h 700108"/>
                    <a:gd name="connsiteX87" fmla="*/ 488189 w 492952"/>
                    <a:gd name="connsiteY87" fmla="*/ 207169 h 700108"/>
                    <a:gd name="connsiteX88" fmla="*/ 492952 w 492952"/>
                    <a:gd name="connsiteY88" fmla="*/ 223838 h 700108"/>
                    <a:gd name="connsiteX89" fmla="*/ 488189 w 492952"/>
                    <a:gd name="connsiteY89" fmla="*/ 242888 h 700108"/>
                    <a:gd name="connsiteX90" fmla="*/ 481046 w 492952"/>
                    <a:gd name="connsiteY90" fmla="*/ 247650 h 700108"/>
                    <a:gd name="connsiteX91" fmla="*/ 473902 w 492952"/>
                    <a:gd name="connsiteY91" fmla="*/ 254794 h 700108"/>
                    <a:gd name="connsiteX92" fmla="*/ 459614 w 492952"/>
                    <a:gd name="connsiteY92" fmla="*/ 264319 h 700108"/>
                    <a:gd name="connsiteX93" fmla="*/ 431039 w 492952"/>
                    <a:gd name="connsiteY93" fmla="*/ 283369 h 700108"/>
                    <a:gd name="connsiteX94" fmla="*/ 409608 w 492952"/>
                    <a:gd name="connsiteY94" fmla="*/ 297656 h 700108"/>
                    <a:gd name="connsiteX95" fmla="*/ 402464 w 492952"/>
                    <a:gd name="connsiteY95" fmla="*/ 302419 h 700108"/>
                    <a:gd name="connsiteX96" fmla="*/ 395321 w 492952"/>
                    <a:gd name="connsiteY96" fmla="*/ 307181 h 700108"/>
                    <a:gd name="connsiteX97" fmla="*/ 390558 w 492952"/>
                    <a:gd name="connsiteY97" fmla="*/ 314325 h 700108"/>
                    <a:gd name="connsiteX98" fmla="*/ 376271 w 492952"/>
                    <a:gd name="connsiteY98" fmla="*/ 328613 h 700108"/>
                    <a:gd name="connsiteX99" fmla="*/ 376271 w 492952"/>
                    <a:gd name="connsiteY99" fmla="*/ 347663 h 700108"/>
                    <a:gd name="connsiteX100" fmla="*/ 397702 w 492952"/>
                    <a:gd name="connsiteY100" fmla="*/ 354806 h 700108"/>
                    <a:gd name="connsiteX101" fmla="*/ 404846 w 492952"/>
                    <a:gd name="connsiteY101" fmla="*/ 357188 h 700108"/>
                    <a:gd name="connsiteX102" fmla="*/ 411989 w 492952"/>
                    <a:gd name="connsiteY102" fmla="*/ 359569 h 700108"/>
                    <a:gd name="connsiteX103" fmla="*/ 419133 w 492952"/>
                    <a:gd name="connsiteY103" fmla="*/ 366713 h 700108"/>
                    <a:gd name="connsiteX104" fmla="*/ 426277 w 492952"/>
                    <a:gd name="connsiteY104" fmla="*/ 371475 h 700108"/>
                    <a:gd name="connsiteX105" fmla="*/ 431039 w 492952"/>
                    <a:gd name="connsiteY105" fmla="*/ 378619 h 700108"/>
                    <a:gd name="connsiteX106" fmla="*/ 421514 w 492952"/>
                    <a:gd name="connsiteY106" fmla="*/ 409575 h 700108"/>
                    <a:gd name="connsiteX107" fmla="*/ 414371 w 492952"/>
                    <a:gd name="connsiteY107" fmla="*/ 411956 h 700108"/>
                    <a:gd name="connsiteX108" fmla="*/ 409608 w 492952"/>
                    <a:gd name="connsiteY108" fmla="*/ 419100 h 700108"/>
                    <a:gd name="connsiteX109" fmla="*/ 395321 w 492952"/>
                    <a:gd name="connsiteY109" fmla="*/ 428625 h 700108"/>
                    <a:gd name="connsiteX110" fmla="*/ 381033 w 492952"/>
                    <a:gd name="connsiteY110" fmla="*/ 421481 h 700108"/>
                    <a:gd name="connsiteX111" fmla="*/ 369127 w 492952"/>
                    <a:gd name="connsiteY111" fmla="*/ 411956 h 700108"/>
                    <a:gd name="connsiteX112" fmla="*/ 354839 w 492952"/>
                    <a:gd name="connsiteY112" fmla="*/ 419100 h 700108"/>
                    <a:gd name="connsiteX113" fmla="*/ 352458 w 492952"/>
                    <a:gd name="connsiteY113" fmla="*/ 426244 h 700108"/>
                    <a:gd name="connsiteX114" fmla="*/ 345314 w 492952"/>
                    <a:gd name="connsiteY114" fmla="*/ 431006 h 700108"/>
                    <a:gd name="connsiteX115" fmla="*/ 338171 w 492952"/>
                    <a:gd name="connsiteY115" fmla="*/ 438150 h 700108"/>
                    <a:gd name="connsiteX116" fmla="*/ 333408 w 492952"/>
                    <a:gd name="connsiteY116" fmla="*/ 452438 h 700108"/>
                    <a:gd name="connsiteX117" fmla="*/ 342933 w 492952"/>
                    <a:gd name="connsiteY117" fmla="*/ 483394 h 700108"/>
                    <a:gd name="connsiteX118" fmla="*/ 350077 w 492952"/>
                    <a:gd name="connsiteY118" fmla="*/ 488156 h 700108"/>
                    <a:gd name="connsiteX119" fmla="*/ 352458 w 492952"/>
                    <a:gd name="connsiteY119" fmla="*/ 514350 h 700108"/>
                    <a:gd name="connsiteX120" fmla="*/ 342933 w 492952"/>
                    <a:gd name="connsiteY120" fmla="*/ 528638 h 700108"/>
                    <a:gd name="connsiteX121" fmla="*/ 354839 w 492952"/>
                    <a:gd name="connsiteY121" fmla="*/ 542925 h 700108"/>
                    <a:gd name="connsiteX122" fmla="*/ 359602 w 492952"/>
                    <a:gd name="connsiteY122" fmla="*/ 550069 h 700108"/>
                    <a:gd name="connsiteX123" fmla="*/ 354839 w 492952"/>
                    <a:gd name="connsiteY123" fmla="*/ 557213 h 700108"/>
                    <a:gd name="connsiteX124" fmla="*/ 347696 w 492952"/>
                    <a:gd name="connsiteY124" fmla="*/ 561975 h 700108"/>
                    <a:gd name="connsiteX125" fmla="*/ 340552 w 492952"/>
                    <a:gd name="connsiteY125" fmla="*/ 569119 h 700108"/>
                    <a:gd name="connsiteX126" fmla="*/ 338171 w 492952"/>
                    <a:gd name="connsiteY126" fmla="*/ 576263 h 700108"/>
                    <a:gd name="connsiteX127" fmla="*/ 335789 w 492952"/>
                    <a:gd name="connsiteY127" fmla="*/ 585788 h 700108"/>
                    <a:gd name="connsiteX128" fmla="*/ 321502 w 492952"/>
                    <a:gd name="connsiteY128" fmla="*/ 595313 h 700108"/>
                    <a:gd name="connsiteX129" fmla="*/ 314358 w 492952"/>
                    <a:gd name="connsiteY129" fmla="*/ 600075 h 700108"/>
                    <a:gd name="connsiteX130" fmla="*/ 300071 w 492952"/>
                    <a:gd name="connsiteY130" fmla="*/ 592931 h 700108"/>
                    <a:gd name="connsiteX131" fmla="*/ 285783 w 492952"/>
                    <a:gd name="connsiteY131" fmla="*/ 583406 h 700108"/>
                    <a:gd name="connsiteX132" fmla="*/ 264352 w 492952"/>
                    <a:gd name="connsiteY132" fmla="*/ 595313 h 700108"/>
                    <a:gd name="connsiteX133" fmla="*/ 254827 w 492952"/>
                    <a:gd name="connsiteY133" fmla="*/ 609600 h 700108"/>
                    <a:gd name="connsiteX134" fmla="*/ 245302 w 492952"/>
                    <a:gd name="connsiteY134" fmla="*/ 611981 h 700108"/>
                    <a:gd name="connsiteX135" fmla="*/ 233396 w 492952"/>
                    <a:gd name="connsiteY135" fmla="*/ 623888 h 700108"/>
                    <a:gd name="connsiteX136" fmla="*/ 226252 w 492952"/>
                    <a:gd name="connsiteY136" fmla="*/ 628650 h 700108"/>
                    <a:gd name="connsiteX137" fmla="*/ 216727 w 492952"/>
                    <a:gd name="connsiteY137" fmla="*/ 642938 h 700108"/>
                    <a:gd name="connsiteX138" fmla="*/ 202439 w 492952"/>
                    <a:gd name="connsiteY138" fmla="*/ 650081 h 700108"/>
                    <a:gd name="connsiteX139" fmla="*/ 185771 w 492952"/>
                    <a:gd name="connsiteY139" fmla="*/ 666750 h 700108"/>
                    <a:gd name="connsiteX140" fmla="*/ 171483 w 492952"/>
                    <a:gd name="connsiteY140" fmla="*/ 671513 h 700108"/>
                    <a:gd name="connsiteX141" fmla="*/ 166721 w 492952"/>
                    <a:gd name="connsiteY141" fmla="*/ 678656 h 700108"/>
                    <a:gd name="connsiteX142" fmla="*/ 152433 w 492952"/>
                    <a:gd name="connsiteY142" fmla="*/ 685800 h 700108"/>
                    <a:gd name="connsiteX143" fmla="*/ 131002 w 492952"/>
                    <a:gd name="connsiteY143" fmla="*/ 669131 h 700108"/>
                    <a:gd name="connsiteX144" fmla="*/ 123858 w 492952"/>
                    <a:gd name="connsiteY144" fmla="*/ 666750 h 700108"/>
                    <a:gd name="connsiteX145" fmla="*/ 107189 w 492952"/>
                    <a:gd name="connsiteY145" fmla="*/ 669131 h 700108"/>
                    <a:gd name="connsiteX146" fmla="*/ 92902 w 492952"/>
                    <a:gd name="connsiteY146" fmla="*/ 678656 h 700108"/>
                    <a:gd name="connsiteX147" fmla="*/ 85758 w 492952"/>
                    <a:gd name="connsiteY147" fmla="*/ 681038 h 700108"/>
                    <a:gd name="connsiteX148" fmla="*/ 71471 w 492952"/>
                    <a:gd name="connsiteY148" fmla="*/ 690563 h 700108"/>
                    <a:gd name="connsiteX149" fmla="*/ 66708 w 492952"/>
                    <a:gd name="connsiteY149" fmla="*/ 697706 h 700108"/>
                    <a:gd name="connsiteX150" fmla="*/ 50039 w 492952"/>
                    <a:gd name="connsiteY150" fmla="*/ 697706 h 700108"/>
                    <a:gd name="connsiteX151" fmla="*/ 42896 w 492952"/>
                    <a:gd name="connsiteY151" fmla="*/ 690563 h 700108"/>
                    <a:gd name="connsiteX152" fmla="*/ 33371 w 492952"/>
                    <a:gd name="connsiteY152" fmla="*/ 676275 h 700108"/>
                    <a:gd name="connsiteX153" fmla="*/ 23846 w 492952"/>
                    <a:gd name="connsiteY153" fmla="*/ 673894 h 700108"/>
                    <a:gd name="connsiteX154" fmla="*/ 2414 w 492952"/>
                    <a:gd name="connsiteY154" fmla="*/ 664369 h 700108"/>
                    <a:gd name="connsiteX155" fmla="*/ 33 w 492952"/>
                    <a:gd name="connsiteY155" fmla="*/ 652463 h 700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492952" h="700108">
                      <a:moveTo>
                        <a:pt x="80996" y="561975"/>
                      </a:moveTo>
                      <a:cubicBezTo>
                        <a:pt x="81587" y="566114"/>
                        <a:pt x="82561" y="580034"/>
                        <a:pt x="85758" y="585788"/>
                      </a:cubicBezTo>
                      <a:cubicBezTo>
                        <a:pt x="88538" y="590791"/>
                        <a:pt x="90521" y="596900"/>
                        <a:pt x="95283" y="600075"/>
                      </a:cubicBezTo>
                      <a:lnTo>
                        <a:pt x="109571" y="609600"/>
                      </a:lnTo>
                      <a:cubicBezTo>
                        <a:pt x="110841" y="609282"/>
                        <a:pt x="124189" y="606205"/>
                        <a:pt x="126239" y="604838"/>
                      </a:cubicBezTo>
                      <a:cubicBezTo>
                        <a:pt x="129041" y="602970"/>
                        <a:pt x="131002" y="600075"/>
                        <a:pt x="133383" y="597694"/>
                      </a:cubicBezTo>
                      <a:cubicBezTo>
                        <a:pt x="139732" y="578643"/>
                        <a:pt x="130208" y="600869"/>
                        <a:pt x="142908" y="588169"/>
                      </a:cubicBezTo>
                      <a:cubicBezTo>
                        <a:pt x="144683" y="586394"/>
                        <a:pt x="144166" y="583270"/>
                        <a:pt x="145289" y="581025"/>
                      </a:cubicBezTo>
                      <a:cubicBezTo>
                        <a:pt x="149597" y="572408"/>
                        <a:pt x="148957" y="574246"/>
                        <a:pt x="157196" y="571500"/>
                      </a:cubicBezTo>
                      <a:cubicBezTo>
                        <a:pt x="161958" y="568325"/>
                        <a:pt x="169673" y="567405"/>
                        <a:pt x="171483" y="561975"/>
                      </a:cubicBezTo>
                      <a:cubicBezTo>
                        <a:pt x="172277" y="559594"/>
                        <a:pt x="171904" y="556399"/>
                        <a:pt x="173864" y="554831"/>
                      </a:cubicBezTo>
                      <a:cubicBezTo>
                        <a:pt x="176420" y="552787"/>
                        <a:pt x="180194" y="553160"/>
                        <a:pt x="183389" y="552450"/>
                      </a:cubicBezTo>
                      <a:cubicBezTo>
                        <a:pt x="187340" y="551572"/>
                        <a:pt x="191327" y="550863"/>
                        <a:pt x="195296" y="550069"/>
                      </a:cubicBezTo>
                      <a:cubicBezTo>
                        <a:pt x="196883" y="547688"/>
                        <a:pt x="199879" y="545781"/>
                        <a:pt x="200058" y="542925"/>
                      </a:cubicBezTo>
                      <a:cubicBezTo>
                        <a:pt x="201514" y="519628"/>
                        <a:pt x="198902" y="515644"/>
                        <a:pt x="192914" y="497681"/>
                      </a:cubicBezTo>
                      <a:cubicBezTo>
                        <a:pt x="192120" y="495300"/>
                        <a:pt x="191925" y="492626"/>
                        <a:pt x="190533" y="490538"/>
                      </a:cubicBezTo>
                      <a:lnTo>
                        <a:pt x="185771" y="483394"/>
                      </a:lnTo>
                      <a:cubicBezTo>
                        <a:pt x="190163" y="430683"/>
                        <a:pt x="185568" y="472704"/>
                        <a:pt x="190533" y="442913"/>
                      </a:cubicBezTo>
                      <a:cubicBezTo>
                        <a:pt x="191456" y="437377"/>
                        <a:pt x="191301" y="431620"/>
                        <a:pt x="192914" y="426244"/>
                      </a:cubicBezTo>
                      <a:cubicBezTo>
                        <a:pt x="194577" y="420702"/>
                        <a:pt x="201500" y="415942"/>
                        <a:pt x="204821" y="411956"/>
                      </a:cubicBezTo>
                      <a:cubicBezTo>
                        <a:pt x="206653" y="409758"/>
                        <a:pt x="207751" y="407011"/>
                        <a:pt x="209583" y="404813"/>
                      </a:cubicBezTo>
                      <a:cubicBezTo>
                        <a:pt x="211739" y="402226"/>
                        <a:pt x="214571" y="400256"/>
                        <a:pt x="216727" y="397669"/>
                      </a:cubicBezTo>
                      <a:cubicBezTo>
                        <a:pt x="221855" y="391516"/>
                        <a:pt x="221484" y="390539"/>
                        <a:pt x="223871" y="383381"/>
                      </a:cubicBezTo>
                      <a:cubicBezTo>
                        <a:pt x="223077" y="381000"/>
                        <a:pt x="221489" y="378748"/>
                        <a:pt x="221489" y="376238"/>
                      </a:cubicBezTo>
                      <a:cubicBezTo>
                        <a:pt x="221489" y="370421"/>
                        <a:pt x="226892" y="356797"/>
                        <a:pt x="221489" y="350044"/>
                      </a:cubicBezTo>
                      <a:cubicBezTo>
                        <a:pt x="219921" y="348084"/>
                        <a:pt x="216781" y="348272"/>
                        <a:pt x="214346" y="347663"/>
                      </a:cubicBezTo>
                      <a:cubicBezTo>
                        <a:pt x="210419" y="346681"/>
                        <a:pt x="206344" y="346346"/>
                        <a:pt x="202439" y="345281"/>
                      </a:cubicBezTo>
                      <a:cubicBezTo>
                        <a:pt x="197596" y="343960"/>
                        <a:pt x="188152" y="340519"/>
                        <a:pt x="188152" y="340519"/>
                      </a:cubicBezTo>
                      <a:cubicBezTo>
                        <a:pt x="185771" y="338138"/>
                        <a:pt x="183076" y="336033"/>
                        <a:pt x="181008" y="333375"/>
                      </a:cubicBezTo>
                      <a:cubicBezTo>
                        <a:pt x="177494" y="328857"/>
                        <a:pt x="175530" y="323135"/>
                        <a:pt x="171483" y="319088"/>
                      </a:cubicBezTo>
                      <a:cubicBezTo>
                        <a:pt x="169102" y="316707"/>
                        <a:pt x="166407" y="314602"/>
                        <a:pt x="164339" y="311944"/>
                      </a:cubicBezTo>
                      <a:cubicBezTo>
                        <a:pt x="160825" y="307426"/>
                        <a:pt x="154814" y="297656"/>
                        <a:pt x="154814" y="297656"/>
                      </a:cubicBezTo>
                      <a:lnTo>
                        <a:pt x="150052" y="283369"/>
                      </a:lnTo>
                      <a:lnTo>
                        <a:pt x="147671" y="276225"/>
                      </a:lnTo>
                      <a:cubicBezTo>
                        <a:pt x="148465" y="272256"/>
                        <a:pt x="148631" y="268109"/>
                        <a:pt x="150052" y="264319"/>
                      </a:cubicBezTo>
                      <a:cubicBezTo>
                        <a:pt x="151057" y="261639"/>
                        <a:pt x="154498" y="260019"/>
                        <a:pt x="154814" y="257175"/>
                      </a:cubicBezTo>
                      <a:cubicBezTo>
                        <a:pt x="155146" y="254183"/>
                        <a:pt x="152334" y="240309"/>
                        <a:pt x="150052" y="235744"/>
                      </a:cubicBezTo>
                      <a:cubicBezTo>
                        <a:pt x="148772" y="233184"/>
                        <a:pt x="146877" y="230981"/>
                        <a:pt x="145289" y="228600"/>
                      </a:cubicBezTo>
                      <a:cubicBezTo>
                        <a:pt x="144495" y="226219"/>
                        <a:pt x="142908" y="223966"/>
                        <a:pt x="142908" y="221456"/>
                      </a:cubicBezTo>
                      <a:cubicBezTo>
                        <a:pt x="142908" y="203343"/>
                        <a:pt x="148587" y="211750"/>
                        <a:pt x="159577" y="195263"/>
                      </a:cubicBezTo>
                      <a:cubicBezTo>
                        <a:pt x="165926" y="185738"/>
                        <a:pt x="161958" y="189707"/>
                        <a:pt x="171483" y="183356"/>
                      </a:cubicBezTo>
                      <a:cubicBezTo>
                        <a:pt x="174658" y="178594"/>
                        <a:pt x="179198" y="174499"/>
                        <a:pt x="181008" y="169069"/>
                      </a:cubicBezTo>
                      <a:cubicBezTo>
                        <a:pt x="182596" y="164306"/>
                        <a:pt x="181594" y="157566"/>
                        <a:pt x="185771" y="154781"/>
                      </a:cubicBezTo>
                      <a:cubicBezTo>
                        <a:pt x="195716" y="148151"/>
                        <a:pt x="190891" y="152042"/>
                        <a:pt x="200058" y="142875"/>
                      </a:cubicBezTo>
                      <a:cubicBezTo>
                        <a:pt x="201646" y="138113"/>
                        <a:pt x="205647" y="133540"/>
                        <a:pt x="204821" y="128588"/>
                      </a:cubicBezTo>
                      <a:cubicBezTo>
                        <a:pt x="197783" y="86373"/>
                        <a:pt x="206731" y="139097"/>
                        <a:pt x="200058" y="102394"/>
                      </a:cubicBezTo>
                      <a:cubicBezTo>
                        <a:pt x="193965" y="68881"/>
                        <a:pt x="201177" y="105609"/>
                        <a:pt x="195296" y="76200"/>
                      </a:cubicBezTo>
                      <a:cubicBezTo>
                        <a:pt x="196090" y="62706"/>
                        <a:pt x="196332" y="49169"/>
                        <a:pt x="197677" y="35719"/>
                      </a:cubicBezTo>
                      <a:cubicBezTo>
                        <a:pt x="197927" y="33221"/>
                        <a:pt x="198490" y="30535"/>
                        <a:pt x="200058" y="28575"/>
                      </a:cubicBezTo>
                      <a:cubicBezTo>
                        <a:pt x="201846" y="26340"/>
                        <a:pt x="204821" y="25400"/>
                        <a:pt x="207202" y="23813"/>
                      </a:cubicBezTo>
                      <a:cubicBezTo>
                        <a:pt x="208789" y="21432"/>
                        <a:pt x="209810" y="18554"/>
                        <a:pt x="211964" y="16669"/>
                      </a:cubicBezTo>
                      <a:cubicBezTo>
                        <a:pt x="216272" y="12900"/>
                        <a:pt x="221489" y="10319"/>
                        <a:pt x="226252" y="7144"/>
                      </a:cubicBezTo>
                      <a:cubicBezTo>
                        <a:pt x="235486" y="988"/>
                        <a:pt x="230680" y="3286"/>
                        <a:pt x="240539" y="0"/>
                      </a:cubicBezTo>
                      <a:lnTo>
                        <a:pt x="261971" y="7144"/>
                      </a:lnTo>
                      <a:lnTo>
                        <a:pt x="269114" y="9525"/>
                      </a:lnTo>
                      <a:cubicBezTo>
                        <a:pt x="274380" y="14791"/>
                        <a:pt x="277706" y="17183"/>
                        <a:pt x="281021" y="23813"/>
                      </a:cubicBezTo>
                      <a:cubicBezTo>
                        <a:pt x="282729" y="27229"/>
                        <a:pt x="285020" y="37429"/>
                        <a:pt x="285783" y="40481"/>
                      </a:cubicBezTo>
                      <a:cubicBezTo>
                        <a:pt x="284991" y="47614"/>
                        <a:pt x="283159" y="67650"/>
                        <a:pt x="281021" y="76200"/>
                      </a:cubicBezTo>
                      <a:cubicBezTo>
                        <a:pt x="279803" y="81070"/>
                        <a:pt x="277846" y="85725"/>
                        <a:pt x="276258" y="90488"/>
                      </a:cubicBezTo>
                      <a:cubicBezTo>
                        <a:pt x="275464" y="92869"/>
                        <a:pt x="275269" y="95543"/>
                        <a:pt x="273877" y="97631"/>
                      </a:cubicBezTo>
                      <a:cubicBezTo>
                        <a:pt x="270702" y="102394"/>
                        <a:pt x="268400" y="107872"/>
                        <a:pt x="264352" y="111919"/>
                      </a:cubicBezTo>
                      <a:lnTo>
                        <a:pt x="250064" y="126206"/>
                      </a:lnTo>
                      <a:cubicBezTo>
                        <a:pt x="244081" y="144156"/>
                        <a:pt x="252150" y="122036"/>
                        <a:pt x="242921" y="140494"/>
                      </a:cubicBezTo>
                      <a:cubicBezTo>
                        <a:pt x="233065" y="160206"/>
                        <a:pt x="249420" y="134317"/>
                        <a:pt x="235777" y="154781"/>
                      </a:cubicBezTo>
                      <a:cubicBezTo>
                        <a:pt x="230570" y="170406"/>
                        <a:pt x="231365" y="164937"/>
                        <a:pt x="235777" y="192881"/>
                      </a:cubicBezTo>
                      <a:cubicBezTo>
                        <a:pt x="238246" y="208522"/>
                        <a:pt x="237320" y="206096"/>
                        <a:pt x="247683" y="209550"/>
                      </a:cubicBezTo>
                      <a:cubicBezTo>
                        <a:pt x="250064" y="211931"/>
                        <a:pt x="252240" y="214538"/>
                        <a:pt x="254827" y="216694"/>
                      </a:cubicBezTo>
                      <a:cubicBezTo>
                        <a:pt x="257026" y="218526"/>
                        <a:pt x="259947" y="219432"/>
                        <a:pt x="261971" y="221456"/>
                      </a:cubicBezTo>
                      <a:cubicBezTo>
                        <a:pt x="267630" y="227115"/>
                        <a:pt x="269139" y="235818"/>
                        <a:pt x="271496" y="242888"/>
                      </a:cubicBezTo>
                      <a:cubicBezTo>
                        <a:pt x="274911" y="253134"/>
                        <a:pt x="273269" y="247599"/>
                        <a:pt x="276258" y="259556"/>
                      </a:cubicBezTo>
                      <a:cubicBezTo>
                        <a:pt x="277052" y="268287"/>
                        <a:pt x="277399" y="277071"/>
                        <a:pt x="278639" y="285750"/>
                      </a:cubicBezTo>
                      <a:cubicBezTo>
                        <a:pt x="278994" y="288235"/>
                        <a:pt x="278690" y="291962"/>
                        <a:pt x="281021" y="292894"/>
                      </a:cubicBezTo>
                      <a:cubicBezTo>
                        <a:pt x="284060" y="294109"/>
                        <a:pt x="287371" y="291307"/>
                        <a:pt x="290546" y="290513"/>
                      </a:cubicBezTo>
                      <a:cubicBezTo>
                        <a:pt x="292927" y="288132"/>
                        <a:pt x="294367" y="283923"/>
                        <a:pt x="297689" y="283369"/>
                      </a:cubicBezTo>
                      <a:cubicBezTo>
                        <a:pt x="317920" y="279997"/>
                        <a:pt x="316745" y="282185"/>
                        <a:pt x="323883" y="292894"/>
                      </a:cubicBezTo>
                      <a:cubicBezTo>
                        <a:pt x="331027" y="292100"/>
                        <a:pt x="338341" y="292256"/>
                        <a:pt x="345314" y="290513"/>
                      </a:cubicBezTo>
                      <a:cubicBezTo>
                        <a:pt x="350381" y="289246"/>
                        <a:pt x="356175" y="281462"/>
                        <a:pt x="359602" y="278606"/>
                      </a:cubicBezTo>
                      <a:cubicBezTo>
                        <a:pt x="361801" y="276774"/>
                        <a:pt x="364547" y="275676"/>
                        <a:pt x="366746" y="273844"/>
                      </a:cubicBezTo>
                      <a:cubicBezTo>
                        <a:pt x="374966" y="266994"/>
                        <a:pt x="376135" y="261189"/>
                        <a:pt x="388177" y="257175"/>
                      </a:cubicBezTo>
                      <a:lnTo>
                        <a:pt x="402464" y="252413"/>
                      </a:lnTo>
                      <a:cubicBezTo>
                        <a:pt x="404845" y="251619"/>
                        <a:pt x="407519" y="251423"/>
                        <a:pt x="409608" y="250031"/>
                      </a:cubicBezTo>
                      <a:lnTo>
                        <a:pt x="416752" y="245269"/>
                      </a:lnTo>
                      <a:cubicBezTo>
                        <a:pt x="429822" y="225661"/>
                        <a:pt x="412733" y="248130"/>
                        <a:pt x="428658" y="235744"/>
                      </a:cubicBezTo>
                      <a:cubicBezTo>
                        <a:pt x="433975" y="231609"/>
                        <a:pt x="442946" y="221456"/>
                        <a:pt x="442946" y="221456"/>
                      </a:cubicBezTo>
                      <a:cubicBezTo>
                        <a:pt x="443737" y="219084"/>
                        <a:pt x="447703" y="203005"/>
                        <a:pt x="452471" y="200025"/>
                      </a:cubicBezTo>
                      <a:cubicBezTo>
                        <a:pt x="456728" y="197364"/>
                        <a:pt x="466758" y="195263"/>
                        <a:pt x="466758" y="195263"/>
                      </a:cubicBezTo>
                      <a:cubicBezTo>
                        <a:pt x="467380" y="195418"/>
                        <a:pt x="481875" y="198783"/>
                        <a:pt x="483427" y="200025"/>
                      </a:cubicBezTo>
                      <a:cubicBezTo>
                        <a:pt x="485662" y="201813"/>
                        <a:pt x="486909" y="204609"/>
                        <a:pt x="488189" y="207169"/>
                      </a:cubicBezTo>
                      <a:cubicBezTo>
                        <a:pt x="489899" y="210590"/>
                        <a:pt x="492187" y="220780"/>
                        <a:pt x="492952" y="223838"/>
                      </a:cubicBezTo>
                      <a:cubicBezTo>
                        <a:pt x="492833" y="224435"/>
                        <a:pt x="490143" y="240445"/>
                        <a:pt x="488189" y="242888"/>
                      </a:cubicBezTo>
                      <a:cubicBezTo>
                        <a:pt x="486401" y="245123"/>
                        <a:pt x="483244" y="245818"/>
                        <a:pt x="481046" y="247650"/>
                      </a:cubicBezTo>
                      <a:cubicBezTo>
                        <a:pt x="478459" y="249806"/>
                        <a:pt x="476560" y="252726"/>
                        <a:pt x="473902" y="254794"/>
                      </a:cubicBezTo>
                      <a:cubicBezTo>
                        <a:pt x="469384" y="258308"/>
                        <a:pt x="464377" y="261144"/>
                        <a:pt x="459614" y="264319"/>
                      </a:cubicBezTo>
                      <a:lnTo>
                        <a:pt x="431039" y="283369"/>
                      </a:lnTo>
                      <a:lnTo>
                        <a:pt x="409608" y="297656"/>
                      </a:lnTo>
                      <a:lnTo>
                        <a:pt x="402464" y="302419"/>
                      </a:lnTo>
                      <a:lnTo>
                        <a:pt x="395321" y="307181"/>
                      </a:lnTo>
                      <a:cubicBezTo>
                        <a:pt x="393733" y="309562"/>
                        <a:pt x="392459" y="312186"/>
                        <a:pt x="390558" y="314325"/>
                      </a:cubicBezTo>
                      <a:cubicBezTo>
                        <a:pt x="386083" y="319359"/>
                        <a:pt x="376271" y="328613"/>
                        <a:pt x="376271" y="328613"/>
                      </a:cubicBezTo>
                      <a:cubicBezTo>
                        <a:pt x="374391" y="334251"/>
                        <a:pt x="370522" y="341914"/>
                        <a:pt x="376271" y="347663"/>
                      </a:cubicBezTo>
                      <a:cubicBezTo>
                        <a:pt x="376272" y="347664"/>
                        <a:pt x="394130" y="353615"/>
                        <a:pt x="397702" y="354806"/>
                      </a:cubicBezTo>
                      <a:lnTo>
                        <a:pt x="404846" y="357188"/>
                      </a:lnTo>
                      <a:lnTo>
                        <a:pt x="411989" y="359569"/>
                      </a:lnTo>
                      <a:cubicBezTo>
                        <a:pt x="414370" y="361950"/>
                        <a:pt x="416546" y="364557"/>
                        <a:pt x="419133" y="366713"/>
                      </a:cubicBezTo>
                      <a:cubicBezTo>
                        <a:pt x="421332" y="368545"/>
                        <a:pt x="424253" y="369451"/>
                        <a:pt x="426277" y="371475"/>
                      </a:cubicBezTo>
                      <a:cubicBezTo>
                        <a:pt x="428301" y="373499"/>
                        <a:pt x="429452" y="376238"/>
                        <a:pt x="431039" y="378619"/>
                      </a:cubicBezTo>
                      <a:cubicBezTo>
                        <a:pt x="429404" y="394968"/>
                        <a:pt x="433842" y="401356"/>
                        <a:pt x="421514" y="409575"/>
                      </a:cubicBezTo>
                      <a:cubicBezTo>
                        <a:pt x="419426" y="410967"/>
                        <a:pt x="416752" y="411162"/>
                        <a:pt x="414371" y="411956"/>
                      </a:cubicBezTo>
                      <a:cubicBezTo>
                        <a:pt x="412783" y="414337"/>
                        <a:pt x="411762" y="417215"/>
                        <a:pt x="409608" y="419100"/>
                      </a:cubicBezTo>
                      <a:cubicBezTo>
                        <a:pt x="405301" y="422869"/>
                        <a:pt x="395321" y="428625"/>
                        <a:pt x="395321" y="428625"/>
                      </a:cubicBezTo>
                      <a:cubicBezTo>
                        <a:pt x="389509" y="426688"/>
                        <a:pt x="385650" y="426098"/>
                        <a:pt x="381033" y="421481"/>
                      </a:cubicBezTo>
                      <a:cubicBezTo>
                        <a:pt x="370262" y="410710"/>
                        <a:pt x="383035" y="416593"/>
                        <a:pt x="369127" y="411956"/>
                      </a:cubicBezTo>
                      <a:cubicBezTo>
                        <a:pt x="364423" y="413525"/>
                        <a:pt x="358195" y="414905"/>
                        <a:pt x="354839" y="419100"/>
                      </a:cubicBezTo>
                      <a:cubicBezTo>
                        <a:pt x="353271" y="421060"/>
                        <a:pt x="354026" y="424284"/>
                        <a:pt x="352458" y="426244"/>
                      </a:cubicBezTo>
                      <a:cubicBezTo>
                        <a:pt x="350670" y="428479"/>
                        <a:pt x="347513" y="429174"/>
                        <a:pt x="345314" y="431006"/>
                      </a:cubicBezTo>
                      <a:cubicBezTo>
                        <a:pt x="342727" y="433162"/>
                        <a:pt x="340552" y="435769"/>
                        <a:pt x="338171" y="438150"/>
                      </a:cubicBezTo>
                      <a:cubicBezTo>
                        <a:pt x="336583" y="442913"/>
                        <a:pt x="332698" y="447468"/>
                        <a:pt x="333408" y="452438"/>
                      </a:cubicBezTo>
                      <a:cubicBezTo>
                        <a:pt x="334860" y="462599"/>
                        <a:pt x="334939" y="475400"/>
                        <a:pt x="342933" y="483394"/>
                      </a:cubicBezTo>
                      <a:cubicBezTo>
                        <a:pt x="344957" y="485418"/>
                        <a:pt x="347696" y="486569"/>
                        <a:pt x="350077" y="488156"/>
                      </a:cubicBezTo>
                      <a:cubicBezTo>
                        <a:pt x="356909" y="498405"/>
                        <a:pt x="358503" y="497424"/>
                        <a:pt x="352458" y="514350"/>
                      </a:cubicBezTo>
                      <a:cubicBezTo>
                        <a:pt x="350533" y="519741"/>
                        <a:pt x="342933" y="528638"/>
                        <a:pt x="342933" y="528638"/>
                      </a:cubicBezTo>
                      <a:cubicBezTo>
                        <a:pt x="354762" y="546378"/>
                        <a:pt x="339556" y="524584"/>
                        <a:pt x="354839" y="542925"/>
                      </a:cubicBezTo>
                      <a:cubicBezTo>
                        <a:pt x="356671" y="545124"/>
                        <a:pt x="358014" y="547688"/>
                        <a:pt x="359602" y="550069"/>
                      </a:cubicBezTo>
                      <a:cubicBezTo>
                        <a:pt x="358014" y="552450"/>
                        <a:pt x="356863" y="555189"/>
                        <a:pt x="354839" y="557213"/>
                      </a:cubicBezTo>
                      <a:cubicBezTo>
                        <a:pt x="352816" y="559236"/>
                        <a:pt x="349894" y="560143"/>
                        <a:pt x="347696" y="561975"/>
                      </a:cubicBezTo>
                      <a:cubicBezTo>
                        <a:pt x="345109" y="564131"/>
                        <a:pt x="342933" y="566738"/>
                        <a:pt x="340552" y="569119"/>
                      </a:cubicBezTo>
                      <a:cubicBezTo>
                        <a:pt x="339758" y="571500"/>
                        <a:pt x="338861" y="573849"/>
                        <a:pt x="338171" y="576263"/>
                      </a:cubicBezTo>
                      <a:cubicBezTo>
                        <a:pt x="337272" y="579410"/>
                        <a:pt x="337944" y="583325"/>
                        <a:pt x="335789" y="585788"/>
                      </a:cubicBezTo>
                      <a:cubicBezTo>
                        <a:pt x="332020" y="590095"/>
                        <a:pt x="326264" y="592138"/>
                        <a:pt x="321502" y="595313"/>
                      </a:cubicBezTo>
                      <a:lnTo>
                        <a:pt x="314358" y="600075"/>
                      </a:lnTo>
                      <a:cubicBezTo>
                        <a:pt x="307196" y="597688"/>
                        <a:pt x="306228" y="598062"/>
                        <a:pt x="300071" y="592931"/>
                      </a:cubicBezTo>
                      <a:cubicBezTo>
                        <a:pt x="288181" y="583023"/>
                        <a:pt x="298336" y="587592"/>
                        <a:pt x="285783" y="583406"/>
                      </a:cubicBezTo>
                      <a:cubicBezTo>
                        <a:pt x="269407" y="594323"/>
                        <a:pt x="276926" y="591121"/>
                        <a:pt x="264352" y="595313"/>
                      </a:cubicBezTo>
                      <a:cubicBezTo>
                        <a:pt x="262079" y="602132"/>
                        <a:pt x="262172" y="605403"/>
                        <a:pt x="254827" y="609600"/>
                      </a:cubicBezTo>
                      <a:cubicBezTo>
                        <a:pt x="251985" y="611224"/>
                        <a:pt x="248477" y="611187"/>
                        <a:pt x="245302" y="611981"/>
                      </a:cubicBezTo>
                      <a:cubicBezTo>
                        <a:pt x="226247" y="624685"/>
                        <a:pt x="249275" y="608009"/>
                        <a:pt x="233396" y="623888"/>
                      </a:cubicBezTo>
                      <a:cubicBezTo>
                        <a:pt x="231372" y="625912"/>
                        <a:pt x="228633" y="627063"/>
                        <a:pt x="226252" y="628650"/>
                      </a:cubicBezTo>
                      <a:cubicBezTo>
                        <a:pt x="223077" y="633413"/>
                        <a:pt x="222157" y="641128"/>
                        <a:pt x="216727" y="642938"/>
                      </a:cubicBezTo>
                      <a:cubicBezTo>
                        <a:pt x="206868" y="646224"/>
                        <a:pt x="211672" y="643927"/>
                        <a:pt x="202439" y="650081"/>
                      </a:cubicBezTo>
                      <a:cubicBezTo>
                        <a:pt x="199146" y="659962"/>
                        <a:pt x="200100" y="661973"/>
                        <a:pt x="185771" y="666750"/>
                      </a:cubicBezTo>
                      <a:lnTo>
                        <a:pt x="171483" y="671513"/>
                      </a:lnTo>
                      <a:cubicBezTo>
                        <a:pt x="169896" y="673894"/>
                        <a:pt x="168744" y="676633"/>
                        <a:pt x="166721" y="678656"/>
                      </a:cubicBezTo>
                      <a:cubicBezTo>
                        <a:pt x="162104" y="683273"/>
                        <a:pt x="158245" y="683863"/>
                        <a:pt x="152433" y="685800"/>
                      </a:cubicBezTo>
                      <a:cubicBezTo>
                        <a:pt x="146270" y="679637"/>
                        <a:pt x="139545" y="671978"/>
                        <a:pt x="131002" y="669131"/>
                      </a:cubicBezTo>
                      <a:lnTo>
                        <a:pt x="123858" y="666750"/>
                      </a:lnTo>
                      <a:cubicBezTo>
                        <a:pt x="118302" y="667544"/>
                        <a:pt x="112428" y="667116"/>
                        <a:pt x="107189" y="669131"/>
                      </a:cubicBezTo>
                      <a:cubicBezTo>
                        <a:pt x="101847" y="671186"/>
                        <a:pt x="98332" y="676846"/>
                        <a:pt x="92902" y="678656"/>
                      </a:cubicBezTo>
                      <a:cubicBezTo>
                        <a:pt x="90521" y="679450"/>
                        <a:pt x="87952" y="679819"/>
                        <a:pt x="85758" y="681038"/>
                      </a:cubicBezTo>
                      <a:cubicBezTo>
                        <a:pt x="80755" y="683818"/>
                        <a:pt x="71471" y="690563"/>
                        <a:pt x="71471" y="690563"/>
                      </a:cubicBezTo>
                      <a:cubicBezTo>
                        <a:pt x="69883" y="692944"/>
                        <a:pt x="68943" y="695918"/>
                        <a:pt x="66708" y="697706"/>
                      </a:cubicBezTo>
                      <a:cubicBezTo>
                        <a:pt x="61013" y="702262"/>
                        <a:pt x="56062" y="699212"/>
                        <a:pt x="50039" y="697706"/>
                      </a:cubicBezTo>
                      <a:cubicBezTo>
                        <a:pt x="47658" y="695325"/>
                        <a:pt x="44764" y="693365"/>
                        <a:pt x="42896" y="690563"/>
                      </a:cubicBezTo>
                      <a:cubicBezTo>
                        <a:pt x="36952" y="681647"/>
                        <a:pt x="45638" y="683285"/>
                        <a:pt x="33371" y="676275"/>
                      </a:cubicBezTo>
                      <a:cubicBezTo>
                        <a:pt x="30530" y="674651"/>
                        <a:pt x="26981" y="674834"/>
                        <a:pt x="23846" y="673894"/>
                      </a:cubicBezTo>
                      <a:cubicBezTo>
                        <a:pt x="8390" y="669257"/>
                        <a:pt x="12853" y="671328"/>
                        <a:pt x="2414" y="664369"/>
                      </a:cubicBezTo>
                      <a:cubicBezTo>
                        <a:pt x="-469" y="655719"/>
                        <a:pt x="33" y="659735"/>
                        <a:pt x="33" y="652463"/>
                      </a:cubicBezTo>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48" name="Полилиния 147"/>
                <p:cNvSpPr/>
                <p:nvPr/>
              </p:nvSpPr>
              <p:spPr>
                <a:xfrm rot="5400000">
                  <a:off x="3219057" y="3160963"/>
                  <a:ext cx="241563" cy="197631"/>
                </a:xfrm>
                <a:custGeom>
                  <a:avLst/>
                  <a:gdLst>
                    <a:gd name="connsiteX0" fmla="*/ 180975 w 241569"/>
                    <a:gd name="connsiteY0" fmla="*/ 176212 h 197644"/>
                    <a:gd name="connsiteX1" fmla="*/ 195262 w 241569"/>
                    <a:gd name="connsiteY1" fmla="*/ 171450 h 197644"/>
                    <a:gd name="connsiteX2" fmla="*/ 202406 w 241569"/>
                    <a:gd name="connsiteY2" fmla="*/ 169069 h 197644"/>
                    <a:gd name="connsiteX3" fmla="*/ 216694 w 241569"/>
                    <a:gd name="connsiteY3" fmla="*/ 154781 h 197644"/>
                    <a:gd name="connsiteX4" fmla="*/ 223837 w 241569"/>
                    <a:gd name="connsiteY4" fmla="*/ 147637 h 197644"/>
                    <a:gd name="connsiteX5" fmla="*/ 238125 w 241569"/>
                    <a:gd name="connsiteY5" fmla="*/ 140494 h 197644"/>
                    <a:gd name="connsiteX6" fmla="*/ 238125 w 241569"/>
                    <a:gd name="connsiteY6" fmla="*/ 102394 h 197644"/>
                    <a:gd name="connsiteX7" fmla="*/ 235744 w 241569"/>
                    <a:gd name="connsiteY7" fmla="*/ 95250 h 197644"/>
                    <a:gd name="connsiteX8" fmla="*/ 221456 w 241569"/>
                    <a:gd name="connsiteY8" fmla="*/ 85725 h 197644"/>
                    <a:gd name="connsiteX9" fmla="*/ 214312 w 241569"/>
                    <a:gd name="connsiteY9" fmla="*/ 59531 h 197644"/>
                    <a:gd name="connsiteX10" fmla="*/ 211931 w 241569"/>
                    <a:gd name="connsiteY10" fmla="*/ 50006 h 197644"/>
                    <a:gd name="connsiteX11" fmla="*/ 190500 w 241569"/>
                    <a:gd name="connsiteY11" fmla="*/ 57150 h 197644"/>
                    <a:gd name="connsiteX12" fmla="*/ 185737 w 241569"/>
                    <a:gd name="connsiteY12" fmla="*/ 64294 h 197644"/>
                    <a:gd name="connsiteX13" fmla="*/ 178594 w 241569"/>
                    <a:gd name="connsiteY13" fmla="*/ 69056 h 197644"/>
                    <a:gd name="connsiteX14" fmla="*/ 169069 w 241569"/>
                    <a:gd name="connsiteY14" fmla="*/ 78581 h 197644"/>
                    <a:gd name="connsiteX15" fmla="*/ 161925 w 241569"/>
                    <a:gd name="connsiteY15" fmla="*/ 73819 h 197644"/>
                    <a:gd name="connsiteX16" fmla="*/ 150019 w 241569"/>
                    <a:gd name="connsiteY16" fmla="*/ 52387 h 197644"/>
                    <a:gd name="connsiteX17" fmla="*/ 142875 w 241569"/>
                    <a:gd name="connsiteY17" fmla="*/ 47625 h 197644"/>
                    <a:gd name="connsiteX18" fmla="*/ 135731 w 241569"/>
                    <a:gd name="connsiteY18" fmla="*/ 40481 h 197644"/>
                    <a:gd name="connsiteX19" fmla="*/ 121444 w 241569"/>
                    <a:gd name="connsiteY19" fmla="*/ 35719 h 197644"/>
                    <a:gd name="connsiteX20" fmla="*/ 114300 w 241569"/>
                    <a:gd name="connsiteY20" fmla="*/ 38100 h 197644"/>
                    <a:gd name="connsiteX21" fmla="*/ 107156 w 241569"/>
                    <a:gd name="connsiteY21" fmla="*/ 52387 h 197644"/>
                    <a:gd name="connsiteX22" fmla="*/ 90487 w 241569"/>
                    <a:gd name="connsiteY22" fmla="*/ 52387 h 197644"/>
                    <a:gd name="connsiteX23" fmla="*/ 76200 w 241569"/>
                    <a:gd name="connsiteY23" fmla="*/ 57150 h 197644"/>
                    <a:gd name="connsiteX24" fmla="*/ 76200 w 241569"/>
                    <a:gd name="connsiteY24" fmla="*/ 23812 h 197644"/>
                    <a:gd name="connsiteX25" fmla="*/ 69056 w 241569"/>
                    <a:gd name="connsiteY25" fmla="*/ 19050 h 197644"/>
                    <a:gd name="connsiteX26" fmla="*/ 57150 w 241569"/>
                    <a:gd name="connsiteY26" fmla="*/ 0 h 197644"/>
                    <a:gd name="connsiteX27" fmla="*/ 28575 w 241569"/>
                    <a:gd name="connsiteY27" fmla="*/ 4762 h 197644"/>
                    <a:gd name="connsiteX28" fmla="*/ 14287 w 241569"/>
                    <a:gd name="connsiteY28" fmla="*/ 9525 h 197644"/>
                    <a:gd name="connsiteX29" fmla="*/ 11906 w 241569"/>
                    <a:gd name="connsiteY29" fmla="*/ 33337 h 197644"/>
                    <a:gd name="connsiteX30" fmla="*/ 19050 w 241569"/>
                    <a:gd name="connsiteY30" fmla="*/ 38100 h 197644"/>
                    <a:gd name="connsiteX31" fmla="*/ 26194 w 241569"/>
                    <a:gd name="connsiteY31" fmla="*/ 40481 h 197644"/>
                    <a:gd name="connsiteX32" fmla="*/ 33337 w 241569"/>
                    <a:gd name="connsiteY32" fmla="*/ 47625 h 197644"/>
                    <a:gd name="connsiteX33" fmla="*/ 38100 w 241569"/>
                    <a:gd name="connsiteY33" fmla="*/ 54769 h 197644"/>
                    <a:gd name="connsiteX34" fmla="*/ 0 w 241569"/>
                    <a:gd name="connsiteY34" fmla="*/ 61912 h 197644"/>
                    <a:gd name="connsiteX35" fmla="*/ 7144 w 241569"/>
                    <a:gd name="connsiteY35" fmla="*/ 76200 h 197644"/>
                    <a:gd name="connsiteX36" fmla="*/ 28575 w 241569"/>
                    <a:gd name="connsiteY36" fmla="*/ 88106 h 197644"/>
                    <a:gd name="connsiteX37" fmla="*/ 35719 w 241569"/>
                    <a:gd name="connsiteY37" fmla="*/ 95250 h 197644"/>
                    <a:gd name="connsiteX38" fmla="*/ 26194 w 241569"/>
                    <a:gd name="connsiteY38" fmla="*/ 111919 h 197644"/>
                    <a:gd name="connsiteX39" fmla="*/ 19050 w 241569"/>
                    <a:gd name="connsiteY39" fmla="*/ 114300 h 197644"/>
                    <a:gd name="connsiteX40" fmla="*/ 14287 w 241569"/>
                    <a:gd name="connsiteY40" fmla="*/ 121444 h 197644"/>
                    <a:gd name="connsiteX41" fmla="*/ 19050 w 241569"/>
                    <a:gd name="connsiteY41" fmla="*/ 128587 h 197644"/>
                    <a:gd name="connsiteX42" fmla="*/ 47625 w 241569"/>
                    <a:gd name="connsiteY42" fmla="*/ 142875 h 197644"/>
                    <a:gd name="connsiteX43" fmla="*/ 54769 w 241569"/>
                    <a:gd name="connsiteY43" fmla="*/ 145256 h 197644"/>
                    <a:gd name="connsiteX44" fmla="*/ 61912 w 241569"/>
                    <a:gd name="connsiteY44" fmla="*/ 147637 h 197644"/>
                    <a:gd name="connsiteX45" fmla="*/ 66675 w 241569"/>
                    <a:gd name="connsiteY45" fmla="*/ 154781 h 197644"/>
                    <a:gd name="connsiteX46" fmla="*/ 73819 w 241569"/>
                    <a:gd name="connsiteY46" fmla="*/ 169069 h 197644"/>
                    <a:gd name="connsiteX47" fmla="*/ 78581 w 241569"/>
                    <a:gd name="connsiteY47" fmla="*/ 185737 h 197644"/>
                    <a:gd name="connsiteX48" fmla="*/ 92869 w 241569"/>
                    <a:gd name="connsiteY48" fmla="*/ 197644 h 197644"/>
                    <a:gd name="connsiteX49" fmla="*/ 100012 w 241569"/>
                    <a:gd name="connsiteY49" fmla="*/ 195262 h 197644"/>
                    <a:gd name="connsiteX50" fmla="*/ 114300 w 241569"/>
                    <a:gd name="connsiteY50" fmla="*/ 185737 h 197644"/>
                    <a:gd name="connsiteX51" fmla="*/ 145256 w 241569"/>
                    <a:gd name="connsiteY51" fmla="*/ 180975 h 197644"/>
                    <a:gd name="connsiteX52" fmla="*/ 159544 w 241569"/>
                    <a:gd name="connsiteY52" fmla="*/ 176212 h 197644"/>
                    <a:gd name="connsiteX53" fmla="*/ 166687 w 241569"/>
                    <a:gd name="connsiteY53" fmla="*/ 171450 h 197644"/>
                    <a:gd name="connsiteX54" fmla="*/ 180975 w 241569"/>
                    <a:gd name="connsiteY54" fmla="*/ 176212 h 197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41569" h="197644">
                      <a:moveTo>
                        <a:pt x="180975" y="176212"/>
                      </a:moveTo>
                      <a:cubicBezTo>
                        <a:pt x="185737" y="176212"/>
                        <a:pt x="182626" y="166395"/>
                        <a:pt x="195262" y="171450"/>
                      </a:cubicBezTo>
                      <a:cubicBezTo>
                        <a:pt x="197593" y="172382"/>
                        <a:pt x="200025" y="169863"/>
                        <a:pt x="202406" y="169069"/>
                      </a:cubicBezTo>
                      <a:lnTo>
                        <a:pt x="216694" y="154781"/>
                      </a:lnTo>
                      <a:cubicBezTo>
                        <a:pt x="219075" y="152400"/>
                        <a:pt x="220642" y="148702"/>
                        <a:pt x="223837" y="147637"/>
                      </a:cubicBezTo>
                      <a:cubicBezTo>
                        <a:pt x="233696" y="144351"/>
                        <a:pt x="228892" y="146648"/>
                        <a:pt x="238125" y="140494"/>
                      </a:cubicBezTo>
                      <a:cubicBezTo>
                        <a:pt x="243495" y="124383"/>
                        <a:pt x="241868" y="132343"/>
                        <a:pt x="238125" y="102394"/>
                      </a:cubicBezTo>
                      <a:cubicBezTo>
                        <a:pt x="237814" y="99903"/>
                        <a:pt x="237519" y="97025"/>
                        <a:pt x="235744" y="95250"/>
                      </a:cubicBezTo>
                      <a:cubicBezTo>
                        <a:pt x="231697" y="91203"/>
                        <a:pt x="221456" y="85725"/>
                        <a:pt x="221456" y="85725"/>
                      </a:cubicBezTo>
                      <a:cubicBezTo>
                        <a:pt x="209686" y="68069"/>
                        <a:pt x="210809" y="77050"/>
                        <a:pt x="214312" y="59531"/>
                      </a:cubicBezTo>
                      <a:cubicBezTo>
                        <a:pt x="213518" y="56356"/>
                        <a:pt x="214939" y="51295"/>
                        <a:pt x="211931" y="50006"/>
                      </a:cubicBezTo>
                      <a:cubicBezTo>
                        <a:pt x="204120" y="46658"/>
                        <a:pt x="196149" y="53384"/>
                        <a:pt x="190500" y="57150"/>
                      </a:cubicBezTo>
                      <a:cubicBezTo>
                        <a:pt x="188912" y="59531"/>
                        <a:pt x="187761" y="62270"/>
                        <a:pt x="185737" y="64294"/>
                      </a:cubicBezTo>
                      <a:cubicBezTo>
                        <a:pt x="183714" y="66317"/>
                        <a:pt x="180382" y="66821"/>
                        <a:pt x="178594" y="69056"/>
                      </a:cubicBezTo>
                      <a:cubicBezTo>
                        <a:pt x="169358" y="80601"/>
                        <a:pt x="184653" y="73386"/>
                        <a:pt x="169069" y="78581"/>
                      </a:cubicBezTo>
                      <a:cubicBezTo>
                        <a:pt x="166688" y="76994"/>
                        <a:pt x="163713" y="76054"/>
                        <a:pt x="161925" y="73819"/>
                      </a:cubicBezTo>
                      <a:cubicBezTo>
                        <a:pt x="152000" y="61413"/>
                        <a:pt x="174013" y="68381"/>
                        <a:pt x="150019" y="52387"/>
                      </a:cubicBezTo>
                      <a:cubicBezTo>
                        <a:pt x="147638" y="50800"/>
                        <a:pt x="145074" y="49457"/>
                        <a:pt x="142875" y="47625"/>
                      </a:cubicBezTo>
                      <a:cubicBezTo>
                        <a:pt x="140288" y="45469"/>
                        <a:pt x="138675" y="42116"/>
                        <a:pt x="135731" y="40481"/>
                      </a:cubicBezTo>
                      <a:cubicBezTo>
                        <a:pt x="131343" y="38043"/>
                        <a:pt x="121444" y="35719"/>
                        <a:pt x="121444" y="35719"/>
                      </a:cubicBezTo>
                      <a:cubicBezTo>
                        <a:pt x="119063" y="36513"/>
                        <a:pt x="116260" y="36532"/>
                        <a:pt x="114300" y="38100"/>
                      </a:cubicBezTo>
                      <a:cubicBezTo>
                        <a:pt x="110103" y="41457"/>
                        <a:pt x="108725" y="47681"/>
                        <a:pt x="107156" y="52387"/>
                      </a:cubicBezTo>
                      <a:cubicBezTo>
                        <a:pt x="97632" y="49213"/>
                        <a:pt x="101502" y="49082"/>
                        <a:pt x="90487" y="52387"/>
                      </a:cubicBezTo>
                      <a:cubicBezTo>
                        <a:pt x="85679" y="53830"/>
                        <a:pt x="76200" y="57150"/>
                        <a:pt x="76200" y="57150"/>
                      </a:cubicBezTo>
                      <a:cubicBezTo>
                        <a:pt x="78178" y="45280"/>
                        <a:pt x="81108" y="36082"/>
                        <a:pt x="76200" y="23812"/>
                      </a:cubicBezTo>
                      <a:cubicBezTo>
                        <a:pt x="75137" y="21155"/>
                        <a:pt x="71437" y="20637"/>
                        <a:pt x="69056" y="19050"/>
                      </a:cubicBezTo>
                      <a:cubicBezTo>
                        <a:pt x="63389" y="2047"/>
                        <a:pt x="68471" y="7546"/>
                        <a:pt x="57150" y="0"/>
                      </a:cubicBezTo>
                      <a:cubicBezTo>
                        <a:pt x="43647" y="1688"/>
                        <a:pt x="39811" y="1391"/>
                        <a:pt x="28575" y="4762"/>
                      </a:cubicBezTo>
                      <a:cubicBezTo>
                        <a:pt x="23766" y="6205"/>
                        <a:pt x="14287" y="9525"/>
                        <a:pt x="14287" y="9525"/>
                      </a:cubicBezTo>
                      <a:cubicBezTo>
                        <a:pt x="11557" y="17716"/>
                        <a:pt x="6308" y="24940"/>
                        <a:pt x="11906" y="33337"/>
                      </a:cubicBezTo>
                      <a:cubicBezTo>
                        <a:pt x="13494" y="35718"/>
                        <a:pt x="16490" y="36820"/>
                        <a:pt x="19050" y="38100"/>
                      </a:cubicBezTo>
                      <a:cubicBezTo>
                        <a:pt x="21295" y="39223"/>
                        <a:pt x="23813" y="39687"/>
                        <a:pt x="26194" y="40481"/>
                      </a:cubicBezTo>
                      <a:cubicBezTo>
                        <a:pt x="28575" y="42862"/>
                        <a:pt x="31181" y="45038"/>
                        <a:pt x="33337" y="47625"/>
                      </a:cubicBezTo>
                      <a:cubicBezTo>
                        <a:pt x="35169" y="49824"/>
                        <a:pt x="39888" y="52534"/>
                        <a:pt x="38100" y="54769"/>
                      </a:cubicBezTo>
                      <a:cubicBezTo>
                        <a:pt x="33666" y="60311"/>
                        <a:pt x="1125" y="61800"/>
                        <a:pt x="0" y="61912"/>
                      </a:cubicBezTo>
                      <a:cubicBezTo>
                        <a:pt x="1699" y="67009"/>
                        <a:pt x="2798" y="72397"/>
                        <a:pt x="7144" y="76200"/>
                      </a:cubicBezTo>
                      <a:cubicBezTo>
                        <a:pt x="17222" y="85019"/>
                        <a:pt x="18763" y="84836"/>
                        <a:pt x="28575" y="88106"/>
                      </a:cubicBezTo>
                      <a:cubicBezTo>
                        <a:pt x="30956" y="90487"/>
                        <a:pt x="34902" y="91983"/>
                        <a:pt x="35719" y="95250"/>
                      </a:cubicBezTo>
                      <a:cubicBezTo>
                        <a:pt x="38110" y="104816"/>
                        <a:pt x="32932" y="108550"/>
                        <a:pt x="26194" y="111919"/>
                      </a:cubicBezTo>
                      <a:cubicBezTo>
                        <a:pt x="23949" y="113042"/>
                        <a:pt x="21431" y="113506"/>
                        <a:pt x="19050" y="114300"/>
                      </a:cubicBezTo>
                      <a:cubicBezTo>
                        <a:pt x="17462" y="116681"/>
                        <a:pt x="14287" y="118582"/>
                        <a:pt x="14287" y="121444"/>
                      </a:cubicBezTo>
                      <a:cubicBezTo>
                        <a:pt x="14287" y="124306"/>
                        <a:pt x="16896" y="126703"/>
                        <a:pt x="19050" y="128587"/>
                      </a:cubicBezTo>
                      <a:cubicBezTo>
                        <a:pt x="30413" y="138529"/>
                        <a:pt x="34135" y="138378"/>
                        <a:pt x="47625" y="142875"/>
                      </a:cubicBezTo>
                      <a:lnTo>
                        <a:pt x="54769" y="145256"/>
                      </a:lnTo>
                      <a:lnTo>
                        <a:pt x="61912" y="147637"/>
                      </a:lnTo>
                      <a:cubicBezTo>
                        <a:pt x="63500" y="150018"/>
                        <a:pt x="65395" y="152221"/>
                        <a:pt x="66675" y="154781"/>
                      </a:cubicBezTo>
                      <a:cubicBezTo>
                        <a:pt x="76534" y="174499"/>
                        <a:pt x="60169" y="148595"/>
                        <a:pt x="73819" y="169069"/>
                      </a:cubicBezTo>
                      <a:cubicBezTo>
                        <a:pt x="74137" y="170339"/>
                        <a:pt x="77214" y="183687"/>
                        <a:pt x="78581" y="185737"/>
                      </a:cubicBezTo>
                      <a:cubicBezTo>
                        <a:pt x="82248" y="191237"/>
                        <a:pt x="87598" y="194130"/>
                        <a:pt x="92869" y="197644"/>
                      </a:cubicBezTo>
                      <a:cubicBezTo>
                        <a:pt x="95250" y="196850"/>
                        <a:pt x="97818" y="196481"/>
                        <a:pt x="100012" y="195262"/>
                      </a:cubicBezTo>
                      <a:cubicBezTo>
                        <a:pt x="105016" y="192482"/>
                        <a:pt x="108620" y="186447"/>
                        <a:pt x="114300" y="185737"/>
                      </a:cubicBezTo>
                      <a:cubicBezTo>
                        <a:pt x="123211" y="184623"/>
                        <a:pt x="136027" y="183492"/>
                        <a:pt x="145256" y="180975"/>
                      </a:cubicBezTo>
                      <a:cubicBezTo>
                        <a:pt x="150099" y="179654"/>
                        <a:pt x="155367" y="178997"/>
                        <a:pt x="159544" y="176212"/>
                      </a:cubicBezTo>
                      <a:cubicBezTo>
                        <a:pt x="161925" y="174625"/>
                        <a:pt x="164127" y="172730"/>
                        <a:pt x="166687" y="171450"/>
                      </a:cubicBezTo>
                      <a:cubicBezTo>
                        <a:pt x="177630" y="165979"/>
                        <a:pt x="176213" y="176212"/>
                        <a:pt x="180975" y="176212"/>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49" name="Полилиния 148"/>
                <p:cNvSpPr/>
                <p:nvPr/>
              </p:nvSpPr>
              <p:spPr>
                <a:xfrm rot="5400000">
                  <a:off x="2583330" y="3450663"/>
                  <a:ext cx="282183" cy="409739"/>
                </a:xfrm>
                <a:custGeom>
                  <a:avLst/>
                  <a:gdLst>
                    <a:gd name="connsiteX0" fmla="*/ 241290 w 282190"/>
                    <a:gd name="connsiteY0" fmla="*/ 374048 h 409766"/>
                    <a:gd name="connsiteX1" fmla="*/ 243671 w 282190"/>
                    <a:gd name="connsiteY1" fmla="*/ 362141 h 409766"/>
                    <a:gd name="connsiteX2" fmla="*/ 250815 w 282190"/>
                    <a:gd name="connsiteY2" fmla="*/ 357379 h 409766"/>
                    <a:gd name="connsiteX3" fmla="*/ 257958 w 282190"/>
                    <a:gd name="connsiteY3" fmla="*/ 350235 h 409766"/>
                    <a:gd name="connsiteX4" fmla="*/ 260340 w 282190"/>
                    <a:gd name="connsiteY4" fmla="*/ 343091 h 409766"/>
                    <a:gd name="connsiteX5" fmla="*/ 262721 w 282190"/>
                    <a:gd name="connsiteY5" fmla="*/ 328804 h 409766"/>
                    <a:gd name="connsiteX6" fmla="*/ 269865 w 282190"/>
                    <a:gd name="connsiteY6" fmla="*/ 326423 h 409766"/>
                    <a:gd name="connsiteX7" fmla="*/ 279390 w 282190"/>
                    <a:gd name="connsiteY7" fmla="*/ 324041 h 409766"/>
                    <a:gd name="connsiteX8" fmla="*/ 279390 w 282190"/>
                    <a:gd name="connsiteY8" fmla="*/ 304991 h 409766"/>
                    <a:gd name="connsiteX9" fmla="*/ 272246 w 282190"/>
                    <a:gd name="connsiteY9" fmla="*/ 300229 h 409766"/>
                    <a:gd name="connsiteX10" fmla="*/ 267483 w 282190"/>
                    <a:gd name="connsiteY10" fmla="*/ 293085 h 409766"/>
                    <a:gd name="connsiteX11" fmla="*/ 246052 w 282190"/>
                    <a:gd name="connsiteY11" fmla="*/ 281179 h 409766"/>
                    <a:gd name="connsiteX12" fmla="*/ 229383 w 282190"/>
                    <a:gd name="connsiteY12" fmla="*/ 283560 h 409766"/>
                    <a:gd name="connsiteX13" fmla="*/ 222240 w 282190"/>
                    <a:gd name="connsiteY13" fmla="*/ 285941 h 409766"/>
                    <a:gd name="connsiteX14" fmla="*/ 219858 w 282190"/>
                    <a:gd name="connsiteY14" fmla="*/ 271654 h 409766"/>
                    <a:gd name="connsiteX15" fmla="*/ 210333 w 282190"/>
                    <a:gd name="connsiteY15" fmla="*/ 219266 h 409766"/>
                    <a:gd name="connsiteX16" fmla="*/ 198427 w 282190"/>
                    <a:gd name="connsiteY16" fmla="*/ 216885 h 409766"/>
                    <a:gd name="connsiteX17" fmla="*/ 191283 w 282190"/>
                    <a:gd name="connsiteY17" fmla="*/ 212123 h 409766"/>
                    <a:gd name="connsiteX18" fmla="*/ 176996 w 282190"/>
                    <a:gd name="connsiteY18" fmla="*/ 183548 h 409766"/>
                    <a:gd name="connsiteX19" fmla="*/ 162708 w 282190"/>
                    <a:gd name="connsiteY19" fmla="*/ 174023 h 409766"/>
                    <a:gd name="connsiteX20" fmla="*/ 155565 w 282190"/>
                    <a:gd name="connsiteY20" fmla="*/ 169260 h 409766"/>
                    <a:gd name="connsiteX21" fmla="*/ 150802 w 282190"/>
                    <a:gd name="connsiteY21" fmla="*/ 154973 h 409766"/>
                    <a:gd name="connsiteX22" fmla="*/ 138896 w 282190"/>
                    <a:gd name="connsiteY22" fmla="*/ 143066 h 409766"/>
                    <a:gd name="connsiteX23" fmla="*/ 124608 w 282190"/>
                    <a:gd name="connsiteY23" fmla="*/ 131160 h 409766"/>
                    <a:gd name="connsiteX24" fmla="*/ 126990 w 282190"/>
                    <a:gd name="connsiteY24" fmla="*/ 124016 h 409766"/>
                    <a:gd name="connsiteX25" fmla="*/ 131752 w 282190"/>
                    <a:gd name="connsiteY25" fmla="*/ 116873 h 409766"/>
                    <a:gd name="connsiteX26" fmla="*/ 138896 w 282190"/>
                    <a:gd name="connsiteY26" fmla="*/ 100204 h 409766"/>
                    <a:gd name="connsiteX27" fmla="*/ 153183 w 282190"/>
                    <a:gd name="connsiteY27" fmla="*/ 90679 h 409766"/>
                    <a:gd name="connsiteX28" fmla="*/ 153183 w 282190"/>
                    <a:gd name="connsiteY28" fmla="*/ 74010 h 409766"/>
                    <a:gd name="connsiteX29" fmla="*/ 146040 w 282190"/>
                    <a:gd name="connsiteY29" fmla="*/ 71629 h 409766"/>
                    <a:gd name="connsiteX30" fmla="*/ 134133 w 282190"/>
                    <a:gd name="connsiteY30" fmla="*/ 59723 h 409766"/>
                    <a:gd name="connsiteX31" fmla="*/ 119846 w 282190"/>
                    <a:gd name="connsiteY31" fmla="*/ 52579 h 409766"/>
                    <a:gd name="connsiteX32" fmla="*/ 112702 w 282190"/>
                    <a:gd name="connsiteY32" fmla="*/ 47816 h 409766"/>
                    <a:gd name="connsiteX33" fmla="*/ 98415 w 282190"/>
                    <a:gd name="connsiteY33" fmla="*/ 40673 h 409766"/>
                    <a:gd name="connsiteX34" fmla="*/ 100796 w 282190"/>
                    <a:gd name="connsiteY34" fmla="*/ 33529 h 409766"/>
                    <a:gd name="connsiteX35" fmla="*/ 115083 w 282190"/>
                    <a:gd name="connsiteY35" fmla="*/ 24004 h 409766"/>
                    <a:gd name="connsiteX36" fmla="*/ 119846 w 282190"/>
                    <a:gd name="connsiteY36" fmla="*/ 16860 h 409766"/>
                    <a:gd name="connsiteX37" fmla="*/ 110321 w 282190"/>
                    <a:gd name="connsiteY37" fmla="*/ 7335 h 409766"/>
                    <a:gd name="connsiteX38" fmla="*/ 98415 w 282190"/>
                    <a:gd name="connsiteY38" fmla="*/ 4954 h 409766"/>
                    <a:gd name="connsiteX39" fmla="*/ 81746 w 282190"/>
                    <a:gd name="connsiteY39" fmla="*/ 191 h 409766"/>
                    <a:gd name="connsiteX40" fmla="*/ 48408 w 282190"/>
                    <a:gd name="connsiteY40" fmla="*/ 2573 h 409766"/>
                    <a:gd name="connsiteX41" fmla="*/ 43646 w 282190"/>
                    <a:gd name="connsiteY41" fmla="*/ 16860 h 409766"/>
                    <a:gd name="connsiteX42" fmla="*/ 34121 w 282190"/>
                    <a:gd name="connsiteY42" fmla="*/ 31148 h 409766"/>
                    <a:gd name="connsiteX43" fmla="*/ 19833 w 282190"/>
                    <a:gd name="connsiteY43" fmla="*/ 35910 h 409766"/>
                    <a:gd name="connsiteX44" fmla="*/ 17452 w 282190"/>
                    <a:gd name="connsiteY44" fmla="*/ 50198 h 409766"/>
                    <a:gd name="connsiteX45" fmla="*/ 15071 w 282190"/>
                    <a:gd name="connsiteY45" fmla="*/ 57341 h 409766"/>
                    <a:gd name="connsiteX46" fmla="*/ 17452 w 282190"/>
                    <a:gd name="connsiteY46" fmla="*/ 71629 h 409766"/>
                    <a:gd name="connsiteX47" fmla="*/ 22215 w 282190"/>
                    <a:gd name="connsiteY47" fmla="*/ 78773 h 409766"/>
                    <a:gd name="connsiteX48" fmla="*/ 19833 w 282190"/>
                    <a:gd name="connsiteY48" fmla="*/ 88298 h 409766"/>
                    <a:gd name="connsiteX49" fmla="*/ 12690 w 282190"/>
                    <a:gd name="connsiteY49" fmla="*/ 90679 h 409766"/>
                    <a:gd name="connsiteX50" fmla="*/ 7927 w 282190"/>
                    <a:gd name="connsiteY50" fmla="*/ 97823 h 409766"/>
                    <a:gd name="connsiteX51" fmla="*/ 15071 w 282190"/>
                    <a:gd name="connsiteY51" fmla="*/ 119254 h 409766"/>
                    <a:gd name="connsiteX52" fmla="*/ 22215 w 282190"/>
                    <a:gd name="connsiteY52" fmla="*/ 124016 h 409766"/>
                    <a:gd name="connsiteX53" fmla="*/ 31740 w 282190"/>
                    <a:gd name="connsiteY53" fmla="*/ 138304 h 409766"/>
                    <a:gd name="connsiteX54" fmla="*/ 34121 w 282190"/>
                    <a:gd name="connsiteY54" fmla="*/ 145448 h 409766"/>
                    <a:gd name="connsiteX55" fmla="*/ 41265 w 282190"/>
                    <a:gd name="connsiteY55" fmla="*/ 150210 h 409766"/>
                    <a:gd name="connsiteX56" fmla="*/ 50790 w 282190"/>
                    <a:gd name="connsiteY56" fmla="*/ 188310 h 409766"/>
                    <a:gd name="connsiteX57" fmla="*/ 57933 w 282190"/>
                    <a:gd name="connsiteY57" fmla="*/ 185929 h 409766"/>
                    <a:gd name="connsiteX58" fmla="*/ 81746 w 282190"/>
                    <a:gd name="connsiteY58" fmla="*/ 190691 h 409766"/>
                    <a:gd name="connsiteX59" fmla="*/ 88890 w 282190"/>
                    <a:gd name="connsiteY59" fmla="*/ 195454 h 409766"/>
                    <a:gd name="connsiteX60" fmla="*/ 100796 w 282190"/>
                    <a:gd name="connsiteY60" fmla="*/ 216885 h 409766"/>
                    <a:gd name="connsiteX61" fmla="*/ 88890 w 282190"/>
                    <a:gd name="connsiteY61" fmla="*/ 257366 h 409766"/>
                    <a:gd name="connsiteX62" fmla="*/ 81746 w 282190"/>
                    <a:gd name="connsiteY62" fmla="*/ 259748 h 409766"/>
                    <a:gd name="connsiteX63" fmla="*/ 76983 w 282190"/>
                    <a:gd name="connsiteY63" fmla="*/ 266891 h 409766"/>
                    <a:gd name="connsiteX64" fmla="*/ 55552 w 282190"/>
                    <a:gd name="connsiteY64" fmla="*/ 259748 h 409766"/>
                    <a:gd name="connsiteX65" fmla="*/ 50790 w 282190"/>
                    <a:gd name="connsiteY65" fmla="*/ 276416 h 409766"/>
                    <a:gd name="connsiteX66" fmla="*/ 46027 w 282190"/>
                    <a:gd name="connsiteY66" fmla="*/ 309754 h 409766"/>
                    <a:gd name="connsiteX67" fmla="*/ 41265 w 282190"/>
                    <a:gd name="connsiteY67" fmla="*/ 316898 h 409766"/>
                    <a:gd name="connsiteX68" fmla="*/ 34121 w 282190"/>
                    <a:gd name="connsiteY68" fmla="*/ 324041 h 409766"/>
                    <a:gd name="connsiteX69" fmla="*/ 26977 w 282190"/>
                    <a:gd name="connsiteY69" fmla="*/ 326423 h 409766"/>
                    <a:gd name="connsiteX70" fmla="*/ 22215 w 282190"/>
                    <a:gd name="connsiteY70" fmla="*/ 333566 h 409766"/>
                    <a:gd name="connsiteX71" fmla="*/ 24596 w 282190"/>
                    <a:gd name="connsiteY71" fmla="*/ 340710 h 409766"/>
                    <a:gd name="connsiteX72" fmla="*/ 38883 w 282190"/>
                    <a:gd name="connsiteY72" fmla="*/ 347854 h 409766"/>
                    <a:gd name="connsiteX73" fmla="*/ 55552 w 282190"/>
                    <a:gd name="connsiteY73" fmla="*/ 345473 h 409766"/>
                    <a:gd name="connsiteX74" fmla="*/ 72221 w 282190"/>
                    <a:gd name="connsiteY74" fmla="*/ 347854 h 409766"/>
                    <a:gd name="connsiteX75" fmla="*/ 96033 w 282190"/>
                    <a:gd name="connsiteY75" fmla="*/ 350235 h 409766"/>
                    <a:gd name="connsiteX76" fmla="*/ 103177 w 282190"/>
                    <a:gd name="connsiteY76" fmla="*/ 352616 h 409766"/>
                    <a:gd name="connsiteX77" fmla="*/ 105558 w 282190"/>
                    <a:gd name="connsiteY77" fmla="*/ 359760 h 409766"/>
                    <a:gd name="connsiteX78" fmla="*/ 98415 w 282190"/>
                    <a:gd name="connsiteY78" fmla="*/ 354998 h 409766"/>
                    <a:gd name="connsiteX79" fmla="*/ 69840 w 282190"/>
                    <a:gd name="connsiteY79" fmla="*/ 357379 h 409766"/>
                    <a:gd name="connsiteX80" fmla="*/ 60315 w 282190"/>
                    <a:gd name="connsiteY80" fmla="*/ 359760 h 409766"/>
                    <a:gd name="connsiteX81" fmla="*/ 46027 w 282190"/>
                    <a:gd name="connsiteY81" fmla="*/ 362141 h 409766"/>
                    <a:gd name="connsiteX82" fmla="*/ 38883 w 282190"/>
                    <a:gd name="connsiteY82" fmla="*/ 364523 h 409766"/>
                    <a:gd name="connsiteX83" fmla="*/ 31740 w 282190"/>
                    <a:gd name="connsiteY83" fmla="*/ 378810 h 409766"/>
                    <a:gd name="connsiteX84" fmla="*/ 24596 w 282190"/>
                    <a:gd name="connsiteY84" fmla="*/ 383573 h 409766"/>
                    <a:gd name="connsiteX85" fmla="*/ 17452 w 282190"/>
                    <a:gd name="connsiteY85" fmla="*/ 390716 h 409766"/>
                    <a:gd name="connsiteX86" fmla="*/ 3165 w 282190"/>
                    <a:gd name="connsiteY86" fmla="*/ 400241 h 409766"/>
                    <a:gd name="connsiteX87" fmla="*/ 783 w 282190"/>
                    <a:gd name="connsiteY87" fmla="*/ 407385 h 409766"/>
                    <a:gd name="connsiteX88" fmla="*/ 15071 w 282190"/>
                    <a:gd name="connsiteY88" fmla="*/ 402623 h 409766"/>
                    <a:gd name="connsiteX89" fmla="*/ 34121 w 282190"/>
                    <a:gd name="connsiteY89" fmla="*/ 397860 h 409766"/>
                    <a:gd name="connsiteX90" fmla="*/ 62696 w 282190"/>
                    <a:gd name="connsiteY90" fmla="*/ 400241 h 409766"/>
                    <a:gd name="connsiteX91" fmla="*/ 69840 w 282190"/>
                    <a:gd name="connsiteY91" fmla="*/ 407385 h 409766"/>
                    <a:gd name="connsiteX92" fmla="*/ 76983 w 282190"/>
                    <a:gd name="connsiteY92" fmla="*/ 409766 h 409766"/>
                    <a:gd name="connsiteX93" fmla="*/ 93652 w 282190"/>
                    <a:gd name="connsiteY93" fmla="*/ 405004 h 409766"/>
                    <a:gd name="connsiteX94" fmla="*/ 100796 w 282190"/>
                    <a:gd name="connsiteY94" fmla="*/ 400241 h 409766"/>
                    <a:gd name="connsiteX95" fmla="*/ 105558 w 282190"/>
                    <a:gd name="connsiteY95" fmla="*/ 393098 h 409766"/>
                    <a:gd name="connsiteX96" fmla="*/ 112702 w 282190"/>
                    <a:gd name="connsiteY96" fmla="*/ 390716 h 409766"/>
                    <a:gd name="connsiteX97" fmla="*/ 141277 w 282190"/>
                    <a:gd name="connsiteY97" fmla="*/ 385954 h 409766"/>
                    <a:gd name="connsiteX98" fmla="*/ 155565 w 282190"/>
                    <a:gd name="connsiteY98" fmla="*/ 378810 h 409766"/>
                    <a:gd name="connsiteX99" fmla="*/ 167471 w 282190"/>
                    <a:gd name="connsiteY99" fmla="*/ 381191 h 409766"/>
                    <a:gd name="connsiteX100" fmla="*/ 181758 w 282190"/>
                    <a:gd name="connsiteY100" fmla="*/ 385954 h 409766"/>
                    <a:gd name="connsiteX101" fmla="*/ 188902 w 282190"/>
                    <a:gd name="connsiteY101" fmla="*/ 393098 h 409766"/>
                    <a:gd name="connsiteX102" fmla="*/ 227002 w 282190"/>
                    <a:gd name="connsiteY102" fmla="*/ 393098 h 409766"/>
                    <a:gd name="connsiteX103" fmla="*/ 234146 w 282190"/>
                    <a:gd name="connsiteY103" fmla="*/ 388335 h 409766"/>
                    <a:gd name="connsiteX104" fmla="*/ 236527 w 282190"/>
                    <a:gd name="connsiteY104" fmla="*/ 381191 h 409766"/>
                    <a:gd name="connsiteX105" fmla="*/ 241290 w 282190"/>
                    <a:gd name="connsiteY105" fmla="*/ 364523 h 409766"/>
                    <a:gd name="connsiteX106" fmla="*/ 241290 w 282190"/>
                    <a:gd name="connsiteY106" fmla="*/ 374048 h 409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282190" h="409766">
                      <a:moveTo>
                        <a:pt x="241290" y="374048"/>
                      </a:moveTo>
                      <a:cubicBezTo>
                        <a:pt x="241687" y="373651"/>
                        <a:pt x="241663" y="365655"/>
                        <a:pt x="243671" y="362141"/>
                      </a:cubicBezTo>
                      <a:cubicBezTo>
                        <a:pt x="245091" y="359656"/>
                        <a:pt x="248616" y="359211"/>
                        <a:pt x="250815" y="357379"/>
                      </a:cubicBezTo>
                      <a:cubicBezTo>
                        <a:pt x="253402" y="355223"/>
                        <a:pt x="255577" y="352616"/>
                        <a:pt x="257958" y="350235"/>
                      </a:cubicBezTo>
                      <a:cubicBezTo>
                        <a:pt x="258752" y="347854"/>
                        <a:pt x="259795" y="345541"/>
                        <a:pt x="260340" y="343091"/>
                      </a:cubicBezTo>
                      <a:cubicBezTo>
                        <a:pt x="261387" y="338378"/>
                        <a:pt x="260326" y="332996"/>
                        <a:pt x="262721" y="328804"/>
                      </a:cubicBezTo>
                      <a:cubicBezTo>
                        <a:pt x="263966" y="326625"/>
                        <a:pt x="267451" y="327113"/>
                        <a:pt x="269865" y="326423"/>
                      </a:cubicBezTo>
                      <a:cubicBezTo>
                        <a:pt x="273012" y="325524"/>
                        <a:pt x="276215" y="324835"/>
                        <a:pt x="279390" y="324041"/>
                      </a:cubicBezTo>
                      <a:cubicBezTo>
                        <a:pt x="281832" y="316716"/>
                        <a:pt x="284229" y="313460"/>
                        <a:pt x="279390" y="304991"/>
                      </a:cubicBezTo>
                      <a:cubicBezTo>
                        <a:pt x="277970" y="302506"/>
                        <a:pt x="274627" y="301816"/>
                        <a:pt x="272246" y="300229"/>
                      </a:cubicBezTo>
                      <a:cubicBezTo>
                        <a:pt x="270658" y="297848"/>
                        <a:pt x="269637" y="294970"/>
                        <a:pt x="267483" y="293085"/>
                      </a:cubicBezTo>
                      <a:cubicBezTo>
                        <a:pt x="257405" y="284266"/>
                        <a:pt x="255864" y="284449"/>
                        <a:pt x="246052" y="281179"/>
                      </a:cubicBezTo>
                      <a:cubicBezTo>
                        <a:pt x="240496" y="281973"/>
                        <a:pt x="234887" y="282459"/>
                        <a:pt x="229383" y="283560"/>
                      </a:cubicBezTo>
                      <a:cubicBezTo>
                        <a:pt x="226922" y="284052"/>
                        <a:pt x="223808" y="287901"/>
                        <a:pt x="222240" y="285941"/>
                      </a:cubicBezTo>
                      <a:cubicBezTo>
                        <a:pt x="219224" y="282171"/>
                        <a:pt x="220652" y="276416"/>
                        <a:pt x="219858" y="271654"/>
                      </a:cubicBezTo>
                      <a:cubicBezTo>
                        <a:pt x="219460" y="264089"/>
                        <a:pt x="227674" y="227937"/>
                        <a:pt x="210333" y="219266"/>
                      </a:cubicBezTo>
                      <a:cubicBezTo>
                        <a:pt x="206713" y="217456"/>
                        <a:pt x="202396" y="217679"/>
                        <a:pt x="198427" y="216885"/>
                      </a:cubicBezTo>
                      <a:cubicBezTo>
                        <a:pt x="196046" y="215298"/>
                        <a:pt x="192800" y="214550"/>
                        <a:pt x="191283" y="212123"/>
                      </a:cubicBezTo>
                      <a:cubicBezTo>
                        <a:pt x="184491" y="201255"/>
                        <a:pt x="189557" y="191922"/>
                        <a:pt x="176996" y="183548"/>
                      </a:cubicBezTo>
                      <a:lnTo>
                        <a:pt x="162708" y="174023"/>
                      </a:lnTo>
                      <a:lnTo>
                        <a:pt x="155565" y="169260"/>
                      </a:lnTo>
                      <a:cubicBezTo>
                        <a:pt x="153977" y="164498"/>
                        <a:pt x="153586" y="159150"/>
                        <a:pt x="150802" y="154973"/>
                      </a:cubicBezTo>
                      <a:cubicBezTo>
                        <a:pt x="142074" y="141879"/>
                        <a:pt x="150800" y="152986"/>
                        <a:pt x="138896" y="143066"/>
                      </a:cubicBezTo>
                      <a:cubicBezTo>
                        <a:pt x="120560" y="127787"/>
                        <a:pt x="142346" y="142986"/>
                        <a:pt x="124608" y="131160"/>
                      </a:cubicBezTo>
                      <a:cubicBezTo>
                        <a:pt x="124608" y="131160"/>
                        <a:pt x="125867" y="126261"/>
                        <a:pt x="126990" y="124016"/>
                      </a:cubicBezTo>
                      <a:cubicBezTo>
                        <a:pt x="128270" y="121457"/>
                        <a:pt x="130165" y="119254"/>
                        <a:pt x="131752" y="116873"/>
                      </a:cubicBezTo>
                      <a:cubicBezTo>
                        <a:pt x="133323" y="110588"/>
                        <a:pt x="133633" y="104809"/>
                        <a:pt x="138896" y="100204"/>
                      </a:cubicBezTo>
                      <a:cubicBezTo>
                        <a:pt x="143203" y="96435"/>
                        <a:pt x="153183" y="90679"/>
                        <a:pt x="153183" y="90679"/>
                      </a:cubicBezTo>
                      <a:cubicBezTo>
                        <a:pt x="155116" y="84881"/>
                        <a:pt x="158109" y="80167"/>
                        <a:pt x="153183" y="74010"/>
                      </a:cubicBezTo>
                      <a:cubicBezTo>
                        <a:pt x="151615" y="72050"/>
                        <a:pt x="148421" y="72423"/>
                        <a:pt x="146040" y="71629"/>
                      </a:cubicBezTo>
                      <a:cubicBezTo>
                        <a:pt x="126992" y="58930"/>
                        <a:pt x="150005" y="75595"/>
                        <a:pt x="134133" y="59723"/>
                      </a:cubicBezTo>
                      <a:cubicBezTo>
                        <a:pt x="129515" y="55105"/>
                        <a:pt x="125658" y="54516"/>
                        <a:pt x="119846" y="52579"/>
                      </a:cubicBezTo>
                      <a:cubicBezTo>
                        <a:pt x="117465" y="50991"/>
                        <a:pt x="115262" y="49096"/>
                        <a:pt x="112702" y="47816"/>
                      </a:cubicBezTo>
                      <a:cubicBezTo>
                        <a:pt x="92982" y="37956"/>
                        <a:pt x="118889" y="54322"/>
                        <a:pt x="98415" y="40673"/>
                      </a:cubicBezTo>
                      <a:cubicBezTo>
                        <a:pt x="99209" y="38292"/>
                        <a:pt x="99021" y="35304"/>
                        <a:pt x="100796" y="33529"/>
                      </a:cubicBezTo>
                      <a:cubicBezTo>
                        <a:pt x="104843" y="29482"/>
                        <a:pt x="115083" y="24004"/>
                        <a:pt x="115083" y="24004"/>
                      </a:cubicBezTo>
                      <a:cubicBezTo>
                        <a:pt x="116671" y="21623"/>
                        <a:pt x="119375" y="19683"/>
                        <a:pt x="119846" y="16860"/>
                      </a:cubicBezTo>
                      <a:cubicBezTo>
                        <a:pt x="121116" y="9239"/>
                        <a:pt x="115401" y="8605"/>
                        <a:pt x="110321" y="7335"/>
                      </a:cubicBezTo>
                      <a:cubicBezTo>
                        <a:pt x="106395" y="6353"/>
                        <a:pt x="102366" y="5832"/>
                        <a:pt x="98415" y="4954"/>
                      </a:cubicBezTo>
                      <a:cubicBezTo>
                        <a:pt x="89441" y="2960"/>
                        <a:pt x="89704" y="2844"/>
                        <a:pt x="81746" y="191"/>
                      </a:cubicBezTo>
                      <a:cubicBezTo>
                        <a:pt x="70633" y="985"/>
                        <a:pt x="58615" y="-1893"/>
                        <a:pt x="48408" y="2573"/>
                      </a:cubicBezTo>
                      <a:cubicBezTo>
                        <a:pt x="43809" y="4585"/>
                        <a:pt x="46430" y="12683"/>
                        <a:pt x="43646" y="16860"/>
                      </a:cubicBezTo>
                      <a:cubicBezTo>
                        <a:pt x="40471" y="21623"/>
                        <a:pt x="39551" y="29338"/>
                        <a:pt x="34121" y="31148"/>
                      </a:cubicBezTo>
                      <a:lnTo>
                        <a:pt x="19833" y="35910"/>
                      </a:lnTo>
                      <a:cubicBezTo>
                        <a:pt x="19039" y="40673"/>
                        <a:pt x="18499" y="45485"/>
                        <a:pt x="17452" y="50198"/>
                      </a:cubicBezTo>
                      <a:cubicBezTo>
                        <a:pt x="16908" y="52648"/>
                        <a:pt x="15071" y="54831"/>
                        <a:pt x="15071" y="57341"/>
                      </a:cubicBezTo>
                      <a:cubicBezTo>
                        <a:pt x="15071" y="62169"/>
                        <a:pt x="15925" y="67048"/>
                        <a:pt x="17452" y="71629"/>
                      </a:cubicBezTo>
                      <a:cubicBezTo>
                        <a:pt x="18357" y="74344"/>
                        <a:pt x="20627" y="76392"/>
                        <a:pt x="22215" y="78773"/>
                      </a:cubicBezTo>
                      <a:cubicBezTo>
                        <a:pt x="21421" y="81948"/>
                        <a:pt x="21878" y="85742"/>
                        <a:pt x="19833" y="88298"/>
                      </a:cubicBezTo>
                      <a:cubicBezTo>
                        <a:pt x="18265" y="90258"/>
                        <a:pt x="14650" y="89111"/>
                        <a:pt x="12690" y="90679"/>
                      </a:cubicBezTo>
                      <a:cubicBezTo>
                        <a:pt x="10455" y="92467"/>
                        <a:pt x="9515" y="95442"/>
                        <a:pt x="7927" y="97823"/>
                      </a:cubicBezTo>
                      <a:cubicBezTo>
                        <a:pt x="9523" y="107402"/>
                        <a:pt x="8374" y="112557"/>
                        <a:pt x="15071" y="119254"/>
                      </a:cubicBezTo>
                      <a:cubicBezTo>
                        <a:pt x="17095" y="121278"/>
                        <a:pt x="19834" y="122429"/>
                        <a:pt x="22215" y="124016"/>
                      </a:cubicBezTo>
                      <a:cubicBezTo>
                        <a:pt x="25390" y="128779"/>
                        <a:pt x="29930" y="132874"/>
                        <a:pt x="31740" y="138304"/>
                      </a:cubicBezTo>
                      <a:cubicBezTo>
                        <a:pt x="32534" y="140685"/>
                        <a:pt x="32553" y="143488"/>
                        <a:pt x="34121" y="145448"/>
                      </a:cubicBezTo>
                      <a:cubicBezTo>
                        <a:pt x="35909" y="147683"/>
                        <a:pt x="38884" y="148623"/>
                        <a:pt x="41265" y="150210"/>
                      </a:cubicBezTo>
                      <a:cubicBezTo>
                        <a:pt x="41541" y="154074"/>
                        <a:pt x="34969" y="185673"/>
                        <a:pt x="50790" y="188310"/>
                      </a:cubicBezTo>
                      <a:cubicBezTo>
                        <a:pt x="53266" y="188723"/>
                        <a:pt x="55552" y="186723"/>
                        <a:pt x="57933" y="185929"/>
                      </a:cubicBezTo>
                      <a:cubicBezTo>
                        <a:pt x="64073" y="186806"/>
                        <a:pt x="75097" y="187367"/>
                        <a:pt x="81746" y="190691"/>
                      </a:cubicBezTo>
                      <a:cubicBezTo>
                        <a:pt x="84306" y="191971"/>
                        <a:pt x="86509" y="193866"/>
                        <a:pt x="88890" y="195454"/>
                      </a:cubicBezTo>
                      <a:cubicBezTo>
                        <a:pt x="99807" y="211830"/>
                        <a:pt x="96605" y="204311"/>
                        <a:pt x="100796" y="216885"/>
                      </a:cubicBezTo>
                      <a:cubicBezTo>
                        <a:pt x="100307" y="222266"/>
                        <a:pt x="101705" y="253093"/>
                        <a:pt x="88890" y="257366"/>
                      </a:cubicBezTo>
                      <a:lnTo>
                        <a:pt x="81746" y="259748"/>
                      </a:lnTo>
                      <a:cubicBezTo>
                        <a:pt x="80158" y="262129"/>
                        <a:pt x="79759" y="266197"/>
                        <a:pt x="76983" y="266891"/>
                      </a:cubicBezTo>
                      <a:cubicBezTo>
                        <a:pt x="67651" y="269224"/>
                        <a:pt x="62103" y="264115"/>
                        <a:pt x="55552" y="259748"/>
                      </a:cubicBezTo>
                      <a:cubicBezTo>
                        <a:pt x="42375" y="264140"/>
                        <a:pt x="50790" y="258722"/>
                        <a:pt x="50790" y="276416"/>
                      </a:cubicBezTo>
                      <a:cubicBezTo>
                        <a:pt x="50790" y="281889"/>
                        <a:pt x="50433" y="300941"/>
                        <a:pt x="46027" y="309754"/>
                      </a:cubicBezTo>
                      <a:cubicBezTo>
                        <a:pt x="44747" y="312314"/>
                        <a:pt x="43097" y="314699"/>
                        <a:pt x="41265" y="316898"/>
                      </a:cubicBezTo>
                      <a:cubicBezTo>
                        <a:pt x="39109" y="319485"/>
                        <a:pt x="36923" y="322173"/>
                        <a:pt x="34121" y="324041"/>
                      </a:cubicBezTo>
                      <a:cubicBezTo>
                        <a:pt x="32032" y="325433"/>
                        <a:pt x="29358" y="325629"/>
                        <a:pt x="26977" y="326423"/>
                      </a:cubicBezTo>
                      <a:cubicBezTo>
                        <a:pt x="25390" y="328804"/>
                        <a:pt x="22685" y="330743"/>
                        <a:pt x="22215" y="333566"/>
                      </a:cubicBezTo>
                      <a:cubicBezTo>
                        <a:pt x="21802" y="336042"/>
                        <a:pt x="23028" y="338750"/>
                        <a:pt x="24596" y="340710"/>
                      </a:cubicBezTo>
                      <a:cubicBezTo>
                        <a:pt x="27953" y="344907"/>
                        <a:pt x="34177" y="346285"/>
                        <a:pt x="38883" y="347854"/>
                      </a:cubicBezTo>
                      <a:cubicBezTo>
                        <a:pt x="44439" y="347060"/>
                        <a:pt x="49939" y="345473"/>
                        <a:pt x="55552" y="345473"/>
                      </a:cubicBezTo>
                      <a:cubicBezTo>
                        <a:pt x="61165" y="345473"/>
                        <a:pt x="66647" y="347198"/>
                        <a:pt x="72221" y="347854"/>
                      </a:cubicBezTo>
                      <a:cubicBezTo>
                        <a:pt x="80143" y="348786"/>
                        <a:pt x="88096" y="349441"/>
                        <a:pt x="96033" y="350235"/>
                      </a:cubicBezTo>
                      <a:cubicBezTo>
                        <a:pt x="98414" y="351029"/>
                        <a:pt x="101402" y="350841"/>
                        <a:pt x="103177" y="352616"/>
                      </a:cubicBezTo>
                      <a:cubicBezTo>
                        <a:pt x="104952" y="354391"/>
                        <a:pt x="107803" y="358637"/>
                        <a:pt x="105558" y="359760"/>
                      </a:cubicBezTo>
                      <a:cubicBezTo>
                        <a:pt x="102999" y="361040"/>
                        <a:pt x="100796" y="356585"/>
                        <a:pt x="98415" y="354998"/>
                      </a:cubicBezTo>
                      <a:cubicBezTo>
                        <a:pt x="88890" y="355792"/>
                        <a:pt x="79324" y="356194"/>
                        <a:pt x="69840" y="357379"/>
                      </a:cubicBezTo>
                      <a:cubicBezTo>
                        <a:pt x="66593" y="357785"/>
                        <a:pt x="63524" y="359118"/>
                        <a:pt x="60315" y="359760"/>
                      </a:cubicBezTo>
                      <a:cubicBezTo>
                        <a:pt x="55580" y="360707"/>
                        <a:pt x="50790" y="361347"/>
                        <a:pt x="46027" y="362141"/>
                      </a:cubicBezTo>
                      <a:cubicBezTo>
                        <a:pt x="43646" y="362935"/>
                        <a:pt x="40843" y="362955"/>
                        <a:pt x="38883" y="364523"/>
                      </a:cubicBezTo>
                      <a:cubicBezTo>
                        <a:pt x="27732" y="373444"/>
                        <a:pt x="39409" y="369224"/>
                        <a:pt x="31740" y="378810"/>
                      </a:cubicBezTo>
                      <a:cubicBezTo>
                        <a:pt x="29952" y="381045"/>
                        <a:pt x="26795" y="381741"/>
                        <a:pt x="24596" y="383573"/>
                      </a:cubicBezTo>
                      <a:cubicBezTo>
                        <a:pt x="22009" y="385729"/>
                        <a:pt x="20110" y="388649"/>
                        <a:pt x="17452" y="390716"/>
                      </a:cubicBezTo>
                      <a:cubicBezTo>
                        <a:pt x="12934" y="394230"/>
                        <a:pt x="3165" y="400241"/>
                        <a:pt x="3165" y="400241"/>
                      </a:cubicBezTo>
                      <a:cubicBezTo>
                        <a:pt x="2371" y="402622"/>
                        <a:pt x="-1678" y="406893"/>
                        <a:pt x="783" y="407385"/>
                      </a:cubicBezTo>
                      <a:cubicBezTo>
                        <a:pt x="5706" y="408370"/>
                        <a:pt x="10308" y="404211"/>
                        <a:pt x="15071" y="402623"/>
                      </a:cubicBezTo>
                      <a:cubicBezTo>
                        <a:pt x="26062" y="398959"/>
                        <a:pt x="19741" y="400736"/>
                        <a:pt x="34121" y="397860"/>
                      </a:cubicBezTo>
                      <a:cubicBezTo>
                        <a:pt x="43646" y="398654"/>
                        <a:pt x="53461" y="397778"/>
                        <a:pt x="62696" y="400241"/>
                      </a:cubicBezTo>
                      <a:cubicBezTo>
                        <a:pt x="65950" y="401109"/>
                        <a:pt x="67038" y="405517"/>
                        <a:pt x="69840" y="407385"/>
                      </a:cubicBezTo>
                      <a:cubicBezTo>
                        <a:pt x="71928" y="408777"/>
                        <a:pt x="74602" y="408972"/>
                        <a:pt x="76983" y="409766"/>
                      </a:cubicBezTo>
                      <a:cubicBezTo>
                        <a:pt x="80033" y="409003"/>
                        <a:pt x="90237" y="406712"/>
                        <a:pt x="93652" y="405004"/>
                      </a:cubicBezTo>
                      <a:cubicBezTo>
                        <a:pt x="96212" y="403724"/>
                        <a:pt x="98415" y="401829"/>
                        <a:pt x="100796" y="400241"/>
                      </a:cubicBezTo>
                      <a:cubicBezTo>
                        <a:pt x="102383" y="397860"/>
                        <a:pt x="103323" y="394886"/>
                        <a:pt x="105558" y="393098"/>
                      </a:cubicBezTo>
                      <a:cubicBezTo>
                        <a:pt x="107518" y="391530"/>
                        <a:pt x="110232" y="391165"/>
                        <a:pt x="112702" y="390716"/>
                      </a:cubicBezTo>
                      <a:cubicBezTo>
                        <a:pt x="153602" y="383279"/>
                        <a:pt x="116030" y="392265"/>
                        <a:pt x="141277" y="385954"/>
                      </a:cubicBezTo>
                      <a:cubicBezTo>
                        <a:pt x="144890" y="383545"/>
                        <a:pt x="150634" y="378810"/>
                        <a:pt x="155565" y="378810"/>
                      </a:cubicBezTo>
                      <a:cubicBezTo>
                        <a:pt x="159612" y="378810"/>
                        <a:pt x="163566" y="380126"/>
                        <a:pt x="167471" y="381191"/>
                      </a:cubicBezTo>
                      <a:cubicBezTo>
                        <a:pt x="172314" y="382512"/>
                        <a:pt x="181758" y="385954"/>
                        <a:pt x="181758" y="385954"/>
                      </a:cubicBezTo>
                      <a:cubicBezTo>
                        <a:pt x="184139" y="388335"/>
                        <a:pt x="186100" y="391230"/>
                        <a:pt x="188902" y="393098"/>
                      </a:cubicBezTo>
                      <a:cubicBezTo>
                        <a:pt x="198260" y="399336"/>
                        <a:pt x="224897" y="393260"/>
                        <a:pt x="227002" y="393098"/>
                      </a:cubicBezTo>
                      <a:cubicBezTo>
                        <a:pt x="229383" y="391510"/>
                        <a:pt x="232358" y="390570"/>
                        <a:pt x="234146" y="388335"/>
                      </a:cubicBezTo>
                      <a:cubicBezTo>
                        <a:pt x="235714" y="386375"/>
                        <a:pt x="235837" y="383605"/>
                        <a:pt x="236527" y="381191"/>
                      </a:cubicBezTo>
                      <a:cubicBezTo>
                        <a:pt x="237547" y="377622"/>
                        <a:pt x="239383" y="368336"/>
                        <a:pt x="241290" y="364523"/>
                      </a:cubicBezTo>
                      <a:cubicBezTo>
                        <a:pt x="246492" y="354119"/>
                        <a:pt x="240893" y="374445"/>
                        <a:pt x="241290" y="374048"/>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50" name="Полилиния 149"/>
                <p:cNvSpPr/>
                <p:nvPr/>
              </p:nvSpPr>
              <p:spPr>
                <a:xfrm rot="5400000">
                  <a:off x="2599184" y="3357010"/>
                  <a:ext cx="172270" cy="160093"/>
                </a:xfrm>
                <a:custGeom>
                  <a:avLst/>
                  <a:gdLst>
                    <a:gd name="connsiteX0" fmla="*/ 145256 w 172274"/>
                    <a:gd name="connsiteY0" fmla="*/ 62473 h 160104"/>
                    <a:gd name="connsiteX1" fmla="*/ 147638 w 172274"/>
                    <a:gd name="connsiteY1" fmla="*/ 88667 h 160104"/>
                    <a:gd name="connsiteX2" fmla="*/ 154781 w 172274"/>
                    <a:gd name="connsiteY2" fmla="*/ 93429 h 160104"/>
                    <a:gd name="connsiteX3" fmla="*/ 159544 w 172274"/>
                    <a:gd name="connsiteY3" fmla="*/ 107717 h 160104"/>
                    <a:gd name="connsiteX4" fmla="*/ 152400 w 172274"/>
                    <a:gd name="connsiteY4" fmla="*/ 122004 h 160104"/>
                    <a:gd name="connsiteX5" fmla="*/ 145256 w 172274"/>
                    <a:gd name="connsiteY5" fmla="*/ 126767 h 160104"/>
                    <a:gd name="connsiteX6" fmla="*/ 140494 w 172274"/>
                    <a:gd name="connsiteY6" fmla="*/ 133911 h 160104"/>
                    <a:gd name="connsiteX7" fmla="*/ 133350 w 172274"/>
                    <a:gd name="connsiteY7" fmla="*/ 148198 h 160104"/>
                    <a:gd name="connsiteX8" fmla="*/ 116681 w 172274"/>
                    <a:gd name="connsiteY8" fmla="*/ 152961 h 160104"/>
                    <a:gd name="connsiteX9" fmla="*/ 100013 w 172274"/>
                    <a:gd name="connsiteY9" fmla="*/ 150579 h 160104"/>
                    <a:gd name="connsiteX10" fmla="*/ 78581 w 172274"/>
                    <a:gd name="connsiteY10" fmla="*/ 145817 h 160104"/>
                    <a:gd name="connsiteX11" fmla="*/ 61913 w 172274"/>
                    <a:gd name="connsiteY11" fmla="*/ 152961 h 160104"/>
                    <a:gd name="connsiteX12" fmla="*/ 47625 w 172274"/>
                    <a:gd name="connsiteY12" fmla="*/ 160104 h 160104"/>
                    <a:gd name="connsiteX13" fmla="*/ 30956 w 172274"/>
                    <a:gd name="connsiteY13" fmla="*/ 157723 h 160104"/>
                    <a:gd name="connsiteX14" fmla="*/ 26194 w 172274"/>
                    <a:gd name="connsiteY14" fmla="*/ 150579 h 160104"/>
                    <a:gd name="connsiteX15" fmla="*/ 19050 w 172274"/>
                    <a:gd name="connsiteY15" fmla="*/ 148198 h 160104"/>
                    <a:gd name="connsiteX16" fmla="*/ 0 w 172274"/>
                    <a:gd name="connsiteY16" fmla="*/ 126767 h 160104"/>
                    <a:gd name="connsiteX17" fmla="*/ 7144 w 172274"/>
                    <a:gd name="connsiteY17" fmla="*/ 119623 h 160104"/>
                    <a:gd name="connsiteX18" fmla="*/ 14288 w 172274"/>
                    <a:gd name="connsiteY18" fmla="*/ 114861 h 160104"/>
                    <a:gd name="connsiteX19" fmla="*/ 16669 w 172274"/>
                    <a:gd name="connsiteY19" fmla="*/ 102954 h 160104"/>
                    <a:gd name="connsiteX20" fmla="*/ 21431 w 172274"/>
                    <a:gd name="connsiteY20" fmla="*/ 88667 h 160104"/>
                    <a:gd name="connsiteX21" fmla="*/ 16669 w 172274"/>
                    <a:gd name="connsiteY21" fmla="*/ 64854 h 160104"/>
                    <a:gd name="connsiteX22" fmla="*/ 11906 w 172274"/>
                    <a:gd name="connsiteY22" fmla="*/ 57711 h 160104"/>
                    <a:gd name="connsiteX23" fmla="*/ 16669 w 172274"/>
                    <a:gd name="connsiteY23" fmla="*/ 41042 h 160104"/>
                    <a:gd name="connsiteX24" fmla="*/ 21431 w 172274"/>
                    <a:gd name="connsiteY24" fmla="*/ 33898 h 160104"/>
                    <a:gd name="connsiteX25" fmla="*/ 35719 w 172274"/>
                    <a:gd name="connsiteY25" fmla="*/ 29136 h 160104"/>
                    <a:gd name="connsiteX26" fmla="*/ 52388 w 172274"/>
                    <a:gd name="connsiteY26" fmla="*/ 31517 h 160104"/>
                    <a:gd name="connsiteX27" fmla="*/ 59531 w 172274"/>
                    <a:gd name="connsiteY27" fmla="*/ 36279 h 160104"/>
                    <a:gd name="connsiteX28" fmla="*/ 66675 w 172274"/>
                    <a:gd name="connsiteY28" fmla="*/ 38661 h 160104"/>
                    <a:gd name="connsiteX29" fmla="*/ 76200 w 172274"/>
                    <a:gd name="connsiteY29" fmla="*/ 24373 h 160104"/>
                    <a:gd name="connsiteX30" fmla="*/ 80963 w 172274"/>
                    <a:gd name="connsiteY30" fmla="*/ 10086 h 160104"/>
                    <a:gd name="connsiteX31" fmla="*/ 104775 w 172274"/>
                    <a:gd name="connsiteY31" fmla="*/ 7704 h 160104"/>
                    <a:gd name="connsiteX32" fmla="*/ 107156 w 172274"/>
                    <a:gd name="connsiteY32" fmla="*/ 561 h 160104"/>
                    <a:gd name="connsiteX33" fmla="*/ 135731 w 172274"/>
                    <a:gd name="connsiteY33" fmla="*/ 5323 h 160104"/>
                    <a:gd name="connsiteX34" fmla="*/ 142875 w 172274"/>
                    <a:gd name="connsiteY34" fmla="*/ 12467 h 160104"/>
                    <a:gd name="connsiteX35" fmla="*/ 159544 w 172274"/>
                    <a:gd name="connsiteY35" fmla="*/ 10086 h 160104"/>
                    <a:gd name="connsiteX36" fmla="*/ 166688 w 172274"/>
                    <a:gd name="connsiteY36" fmla="*/ 12467 h 160104"/>
                    <a:gd name="connsiteX37" fmla="*/ 169069 w 172274"/>
                    <a:gd name="connsiteY37" fmla="*/ 48186 h 160104"/>
                    <a:gd name="connsiteX38" fmla="*/ 154781 w 172274"/>
                    <a:gd name="connsiteY38" fmla="*/ 55329 h 160104"/>
                    <a:gd name="connsiteX39" fmla="*/ 145256 w 172274"/>
                    <a:gd name="connsiteY39" fmla="*/ 62473 h 160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72274" h="160104">
                      <a:moveTo>
                        <a:pt x="145256" y="62473"/>
                      </a:moveTo>
                      <a:cubicBezTo>
                        <a:pt x="144066" y="68029"/>
                        <a:pt x="145060" y="80287"/>
                        <a:pt x="147638" y="88667"/>
                      </a:cubicBezTo>
                      <a:cubicBezTo>
                        <a:pt x="148480" y="91402"/>
                        <a:pt x="153264" y="91002"/>
                        <a:pt x="154781" y="93429"/>
                      </a:cubicBezTo>
                      <a:cubicBezTo>
                        <a:pt x="157442" y="97686"/>
                        <a:pt x="159544" y="107717"/>
                        <a:pt x="159544" y="107717"/>
                      </a:cubicBezTo>
                      <a:cubicBezTo>
                        <a:pt x="157607" y="113529"/>
                        <a:pt x="157018" y="117387"/>
                        <a:pt x="152400" y="122004"/>
                      </a:cubicBezTo>
                      <a:cubicBezTo>
                        <a:pt x="150376" y="124028"/>
                        <a:pt x="147637" y="125179"/>
                        <a:pt x="145256" y="126767"/>
                      </a:cubicBezTo>
                      <a:cubicBezTo>
                        <a:pt x="143669" y="129148"/>
                        <a:pt x="141774" y="131351"/>
                        <a:pt x="140494" y="133911"/>
                      </a:cubicBezTo>
                      <a:cubicBezTo>
                        <a:pt x="137618" y="139663"/>
                        <a:pt x="139037" y="143648"/>
                        <a:pt x="133350" y="148198"/>
                      </a:cubicBezTo>
                      <a:cubicBezTo>
                        <a:pt x="131799" y="149439"/>
                        <a:pt x="117300" y="152806"/>
                        <a:pt x="116681" y="152961"/>
                      </a:cubicBezTo>
                      <a:cubicBezTo>
                        <a:pt x="111125" y="152167"/>
                        <a:pt x="105549" y="151502"/>
                        <a:pt x="100013" y="150579"/>
                      </a:cubicBezTo>
                      <a:cubicBezTo>
                        <a:pt x="90937" y="149066"/>
                        <a:pt x="87149" y="147959"/>
                        <a:pt x="78581" y="145817"/>
                      </a:cubicBezTo>
                      <a:cubicBezTo>
                        <a:pt x="61826" y="151402"/>
                        <a:pt x="82515" y="144132"/>
                        <a:pt x="61913" y="152961"/>
                      </a:cubicBezTo>
                      <a:cubicBezTo>
                        <a:pt x="48106" y="158878"/>
                        <a:pt x="61358" y="150950"/>
                        <a:pt x="47625" y="160104"/>
                      </a:cubicBezTo>
                      <a:cubicBezTo>
                        <a:pt x="42069" y="159310"/>
                        <a:pt x="36085" y="160003"/>
                        <a:pt x="30956" y="157723"/>
                      </a:cubicBezTo>
                      <a:cubicBezTo>
                        <a:pt x="28341" y="156561"/>
                        <a:pt x="28429" y="152367"/>
                        <a:pt x="26194" y="150579"/>
                      </a:cubicBezTo>
                      <a:cubicBezTo>
                        <a:pt x="24234" y="149011"/>
                        <a:pt x="21431" y="148992"/>
                        <a:pt x="19050" y="148198"/>
                      </a:cubicBezTo>
                      <a:cubicBezTo>
                        <a:pt x="2739" y="131887"/>
                        <a:pt x="8499" y="139515"/>
                        <a:pt x="0" y="126767"/>
                      </a:cubicBezTo>
                      <a:cubicBezTo>
                        <a:pt x="2381" y="124386"/>
                        <a:pt x="4557" y="121779"/>
                        <a:pt x="7144" y="119623"/>
                      </a:cubicBezTo>
                      <a:cubicBezTo>
                        <a:pt x="9343" y="117791"/>
                        <a:pt x="12868" y="117346"/>
                        <a:pt x="14288" y="114861"/>
                      </a:cubicBezTo>
                      <a:cubicBezTo>
                        <a:pt x="16296" y="111347"/>
                        <a:pt x="15604" y="106859"/>
                        <a:pt x="16669" y="102954"/>
                      </a:cubicBezTo>
                      <a:cubicBezTo>
                        <a:pt x="17990" y="98111"/>
                        <a:pt x="21431" y="88667"/>
                        <a:pt x="21431" y="88667"/>
                      </a:cubicBezTo>
                      <a:cubicBezTo>
                        <a:pt x="20554" y="82529"/>
                        <a:pt x="19993" y="71502"/>
                        <a:pt x="16669" y="64854"/>
                      </a:cubicBezTo>
                      <a:cubicBezTo>
                        <a:pt x="15389" y="62294"/>
                        <a:pt x="13494" y="60092"/>
                        <a:pt x="11906" y="57711"/>
                      </a:cubicBezTo>
                      <a:cubicBezTo>
                        <a:pt x="12668" y="54664"/>
                        <a:pt x="14963" y="44455"/>
                        <a:pt x="16669" y="41042"/>
                      </a:cubicBezTo>
                      <a:cubicBezTo>
                        <a:pt x="17949" y="38482"/>
                        <a:pt x="19004" y="35415"/>
                        <a:pt x="21431" y="33898"/>
                      </a:cubicBezTo>
                      <a:cubicBezTo>
                        <a:pt x="25688" y="31237"/>
                        <a:pt x="35719" y="29136"/>
                        <a:pt x="35719" y="29136"/>
                      </a:cubicBezTo>
                      <a:cubicBezTo>
                        <a:pt x="41275" y="29930"/>
                        <a:pt x="47012" y="29904"/>
                        <a:pt x="52388" y="31517"/>
                      </a:cubicBezTo>
                      <a:cubicBezTo>
                        <a:pt x="55129" y="32339"/>
                        <a:pt x="56972" y="34999"/>
                        <a:pt x="59531" y="36279"/>
                      </a:cubicBezTo>
                      <a:cubicBezTo>
                        <a:pt x="61776" y="37402"/>
                        <a:pt x="64294" y="37867"/>
                        <a:pt x="66675" y="38661"/>
                      </a:cubicBezTo>
                      <a:cubicBezTo>
                        <a:pt x="69850" y="33898"/>
                        <a:pt x="74390" y="29803"/>
                        <a:pt x="76200" y="24373"/>
                      </a:cubicBezTo>
                      <a:cubicBezTo>
                        <a:pt x="77788" y="19611"/>
                        <a:pt x="75968" y="10586"/>
                        <a:pt x="80963" y="10086"/>
                      </a:cubicBezTo>
                      <a:lnTo>
                        <a:pt x="104775" y="7704"/>
                      </a:lnTo>
                      <a:cubicBezTo>
                        <a:pt x="105569" y="5323"/>
                        <a:pt x="104695" y="1053"/>
                        <a:pt x="107156" y="561"/>
                      </a:cubicBezTo>
                      <a:cubicBezTo>
                        <a:pt x="117127" y="-1433"/>
                        <a:pt x="126642" y="2293"/>
                        <a:pt x="135731" y="5323"/>
                      </a:cubicBezTo>
                      <a:cubicBezTo>
                        <a:pt x="138112" y="7704"/>
                        <a:pt x="139573" y="11806"/>
                        <a:pt x="142875" y="12467"/>
                      </a:cubicBezTo>
                      <a:cubicBezTo>
                        <a:pt x="148379" y="13568"/>
                        <a:pt x="153931" y="10086"/>
                        <a:pt x="159544" y="10086"/>
                      </a:cubicBezTo>
                      <a:cubicBezTo>
                        <a:pt x="162054" y="10086"/>
                        <a:pt x="164307" y="11673"/>
                        <a:pt x="166688" y="12467"/>
                      </a:cubicBezTo>
                      <a:cubicBezTo>
                        <a:pt x="171494" y="26887"/>
                        <a:pt x="175195" y="31339"/>
                        <a:pt x="169069" y="48186"/>
                      </a:cubicBezTo>
                      <a:cubicBezTo>
                        <a:pt x="167796" y="51687"/>
                        <a:pt x="157659" y="54370"/>
                        <a:pt x="154781" y="55329"/>
                      </a:cubicBezTo>
                      <a:cubicBezTo>
                        <a:pt x="141734" y="74901"/>
                        <a:pt x="146446" y="56917"/>
                        <a:pt x="145256" y="62473"/>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51" name="Полилиния 150"/>
                <p:cNvSpPr/>
                <p:nvPr/>
              </p:nvSpPr>
              <p:spPr>
                <a:xfrm rot="5400000">
                  <a:off x="3414820" y="2541340"/>
                  <a:ext cx="1128684" cy="1033393"/>
                </a:xfrm>
                <a:custGeom>
                  <a:avLst/>
                  <a:gdLst>
                    <a:gd name="connsiteX0" fmla="*/ 1004888 w 1128713"/>
                    <a:gd name="connsiteY0" fmla="*/ 307181 h 1033462"/>
                    <a:gd name="connsiteX1" fmla="*/ 1014413 w 1128713"/>
                    <a:gd name="connsiteY1" fmla="*/ 288131 h 1033462"/>
                    <a:gd name="connsiteX2" fmla="*/ 1021556 w 1128713"/>
                    <a:gd name="connsiteY2" fmla="*/ 285750 h 1033462"/>
                    <a:gd name="connsiteX3" fmla="*/ 1035844 w 1128713"/>
                    <a:gd name="connsiteY3" fmla="*/ 283369 h 1033462"/>
                    <a:gd name="connsiteX4" fmla="*/ 1054894 w 1128713"/>
                    <a:gd name="connsiteY4" fmla="*/ 280987 h 1033462"/>
                    <a:gd name="connsiteX5" fmla="*/ 1062038 w 1128713"/>
                    <a:gd name="connsiteY5" fmla="*/ 276225 h 1033462"/>
                    <a:gd name="connsiteX6" fmla="*/ 1081088 w 1128713"/>
                    <a:gd name="connsiteY6" fmla="*/ 259556 h 1033462"/>
                    <a:gd name="connsiteX7" fmla="*/ 1095375 w 1128713"/>
                    <a:gd name="connsiteY7" fmla="*/ 254794 h 1033462"/>
                    <a:gd name="connsiteX8" fmla="*/ 1102519 w 1128713"/>
                    <a:gd name="connsiteY8" fmla="*/ 261937 h 1033462"/>
                    <a:gd name="connsiteX9" fmla="*/ 1112044 w 1128713"/>
                    <a:gd name="connsiteY9" fmla="*/ 276225 h 1033462"/>
                    <a:gd name="connsiteX10" fmla="*/ 1116806 w 1128713"/>
                    <a:gd name="connsiteY10" fmla="*/ 283369 h 1033462"/>
                    <a:gd name="connsiteX11" fmla="*/ 1128713 w 1128713"/>
                    <a:gd name="connsiteY11" fmla="*/ 297656 h 1033462"/>
                    <a:gd name="connsiteX12" fmla="*/ 1126331 w 1128713"/>
                    <a:gd name="connsiteY12" fmla="*/ 309562 h 1033462"/>
                    <a:gd name="connsiteX13" fmla="*/ 1123950 w 1128713"/>
                    <a:gd name="connsiteY13" fmla="*/ 316706 h 1033462"/>
                    <a:gd name="connsiteX14" fmla="*/ 1116806 w 1128713"/>
                    <a:gd name="connsiteY14" fmla="*/ 319087 h 1033462"/>
                    <a:gd name="connsiteX15" fmla="*/ 1107281 w 1128713"/>
                    <a:gd name="connsiteY15" fmla="*/ 328612 h 1033462"/>
                    <a:gd name="connsiteX16" fmla="*/ 1092994 w 1128713"/>
                    <a:gd name="connsiteY16" fmla="*/ 340519 h 1033462"/>
                    <a:gd name="connsiteX17" fmla="*/ 1078706 w 1128713"/>
                    <a:gd name="connsiteY17" fmla="*/ 345281 h 1033462"/>
                    <a:gd name="connsiteX18" fmla="*/ 1071563 w 1128713"/>
                    <a:gd name="connsiteY18" fmla="*/ 347662 h 1033462"/>
                    <a:gd name="connsiteX19" fmla="*/ 1050131 w 1128713"/>
                    <a:gd name="connsiteY19" fmla="*/ 354806 h 1033462"/>
                    <a:gd name="connsiteX20" fmla="*/ 1047750 w 1128713"/>
                    <a:gd name="connsiteY20" fmla="*/ 347662 h 1033462"/>
                    <a:gd name="connsiteX21" fmla="*/ 1031081 w 1128713"/>
                    <a:gd name="connsiteY21" fmla="*/ 347662 h 1033462"/>
                    <a:gd name="connsiteX22" fmla="*/ 1026319 w 1128713"/>
                    <a:gd name="connsiteY22" fmla="*/ 378619 h 1033462"/>
                    <a:gd name="connsiteX23" fmla="*/ 1023938 w 1128713"/>
                    <a:gd name="connsiteY23" fmla="*/ 385762 h 1033462"/>
                    <a:gd name="connsiteX24" fmla="*/ 1012031 w 1128713"/>
                    <a:gd name="connsiteY24" fmla="*/ 400050 h 1033462"/>
                    <a:gd name="connsiteX25" fmla="*/ 995363 w 1128713"/>
                    <a:gd name="connsiteY25" fmla="*/ 416719 h 1033462"/>
                    <a:gd name="connsiteX26" fmla="*/ 978694 w 1128713"/>
                    <a:gd name="connsiteY26" fmla="*/ 435769 h 1033462"/>
                    <a:gd name="connsiteX27" fmla="*/ 978694 w 1128713"/>
                    <a:gd name="connsiteY27" fmla="*/ 459581 h 1033462"/>
                    <a:gd name="connsiteX28" fmla="*/ 988219 w 1128713"/>
                    <a:gd name="connsiteY28" fmla="*/ 473869 h 1033462"/>
                    <a:gd name="connsiteX29" fmla="*/ 990600 w 1128713"/>
                    <a:gd name="connsiteY29" fmla="*/ 485775 h 1033462"/>
                    <a:gd name="connsiteX30" fmla="*/ 995363 w 1128713"/>
                    <a:gd name="connsiteY30" fmla="*/ 511969 h 1033462"/>
                    <a:gd name="connsiteX31" fmla="*/ 1000125 w 1128713"/>
                    <a:gd name="connsiteY31" fmla="*/ 519112 h 1033462"/>
                    <a:gd name="connsiteX32" fmla="*/ 997744 w 1128713"/>
                    <a:gd name="connsiteY32" fmla="*/ 533400 h 1033462"/>
                    <a:gd name="connsiteX33" fmla="*/ 988219 w 1128713"/>
                    <a:gd name="connsiteY33" fmla="*/ 547687 h 1033462"/>
                    <a:gd name="connsiteX34" fmla="*/ 985838 w 1128713"/>
                    <a:gd name="connsiteY34" fmla="*/ 554831 h 1033462"/>
                    <a:gd name="connsiteX35" fmla="*/ 978694 w 1128713"/>
                    <a:gd name="connsiteY35" fmla="*/ 561975 h 1033462"/>
                    <a:gd name="connsiteX36" fmla="*/ 973931 w 1128713"/>
                    <a:gd name="connsiteY36" fmla="*/ 569119 h 1033462"/>
                    <a:gd name="connsiteX37" fmla="*/ 966788 w 1128713"/>
                    <a:gd name="connsiteY37" fmla="*/ 566737 h 1033462"/>
                    <a:gd name="connsiteX38" fmla="*/ 964406 w 1128713"/>
                    <a:gd name="connsiteY38" fmla="*/ 559594 h 1033462"/>
                    <a:gd name="connsiteX39" fmla="*/ 957263 w 1128713"/>
                    <a:gd name="connsiteY39" fmla="*/ 535781 h 1033462"/>
                    <a:gd name="connsiteX40" fmla="*/ 945356 w 1128713"/>
                    <a:gd name="connsiteY40" fmla="*/ 521494 h 1033462"/>
                    <a:gd name="connsiteX41" fmla="*/ 931069 w 1128713"/>
                    <a:gd name="connsiteY41" fmla="*/ 516731 h 1033462"/>
                    <a:gd name="connsiteX42" fmla="*/ 923925 w 1128713"/>
                    <a:gd name="connsiteY42" fmla="*/ 519112 h 1033462"/>
                    <a:gd name="connsiteX43" fmla="*/ 931069 w 1128713"/>
                    <a:gd name="connsiteY43" fmla="*/ 545306 h 1033462"/>
                    <a:gd name="connsiteX44" fmla="*/ 935831 w 1128713"/>
                    <a:gd name="connsiteY44" fmla="*/ 559594 h 1033462"/>
                    <a:gd name="connsiteX45" fmla="*/ 938213 w 1128713"/>
                    <a:gd name="connsiteY45" fmla="*/ 600075 h 1033462"/>
                    <a:gd name="connsiteX46" fmla="*/ 952500 w 1128713"/>
                    <a:gd name="connsiteY46" fmla="*/ 609600 h 1033462"/>
                    <a:gd name="connsiteX47" fmla="*/ 959644 w 1128713"/>
                    <a:gd name="connsiteY47" fmla="*/ 623887 h 1033462"/>
                    <a:gd name="connsiteX48" fmla="*/ 938213 w 1128713"/>
                    <a:gd name="connsiteY48" fmla="*/ 635794 h 1033462"/>
                    <a:gd name="connsiteX49" fmla="*/ 923925 w 1128713"/>
                    <a:gd name="connsiteY49" fmla="*/ 645319 h 1033462"/>
                    <a:gd name="connsiteX50" fmla="*/ 912019 w 1128713"/>
                    <a:gd name="connsiteY50" fmla="*/ 666750 h 1033462"/>
                    <a:gd name="connsiteX51" fmla="*/ 904875 w 1128713"/>
                    <a:gd name="connsiteY51" fmla="*/ 669131 h 1033462"/>
                    <a:gd name="connsiteX52" fmla="*/ 902494 w 1128713"/>
                    <a:gd name="connsiteY52" fmla="*/ 676275 h 1033462"/>
                    <a:gd name="connsiteX53" fmla="*/ 890588 w 1128713"/>
                    <a:gd name="connsiteY53" fmla="*/ 690562 h 1033462"/>
                    <a:gd name="connsiteX54" fmla="*/ 885825 w 1128713"/>
                    <a:gd name="connsiteY54" fmla="*/ 704850 h 1033462"/>
                    <a:gd name="connsiteX55" fmla="*/ 864394 w 1128713"/>
                    <a:gd name="connsiteY55" fmla="*/ 707231 h 1033462"/>
                    <a:gd name="connsiteX56" fmla="*/ 857250 w 1128713"/>
                    <a:gd name="connsiteY56" fmla="*/ 721519 h 1033462"/>
                    <a:gd name="connsiteX57" fmla="*/ 850106 w 1128713"/>
                    <a:gd name="connsiteY57" fmla="*/ 726281 h 1033462"/>
                    <a:gd name="connsiteX58" fmla="*/ 842963 w 1128713"/>
                    <a:gd name="connsiteY58" fmla="*/ 723900 h 1033462"/>
                    <a:gd name="connsiteX59" fmla="*/ 840581 w 1128713"/>
                    <a:gd name="connsiteY59" fmla="*/ 716756 h 1033462"/>
                    <a:gd name="connsiteX60" fmla="*/ 845344 w 1128713"/>
                    <a:gd name="connsiteY60" fmla="*/ 723900 h 1033462"/>
                    <a:gd name="connsiteX61" fmla="*/ 838200 w 1128713"/>
                    <a:gd name="connsiteY61" fmla="*/ 757237 h 1033462"/>
                    <a:gd name="connsiteX62" fmla="*/ 831056 w 1128713"/>
                    <a:gd name="connsiteY62" fmla="*/ 762000 h 1033462"/>
                    <a:gd name="connsiteX63" fmla="*/ 826294 w 1128713"/>
                    <a:gd name="connsiteY63" fmla="*/ 781050 h 1033462"/>
                    <a:gd name="connsiteX64" fmla="*/ 821531 w 1128713"/>
                    <a:gd name="connsiteY64" fmla="*/ 788194 h 1033462"/>
                    <a:gd name="connsiteX65" fmla="*/ 816769 w 1128713"/>
                    <a:gd name="connsiteY65" fmla="*/ 826294 h 1033462"/>
                    <a:gd name="connsiteX66" fmla="*/ 807244 w 1128713"/>
                    <a:gd name="connsiteY66" fmla="*/ 842962 h 1033462"/>
                    <a:gd name="connsiteX67" fmla="*/ 797719 w 1128713"/>
                    <a:gd name="connsiteY67" fmla="*/ 864394 h 1033462"/>
                    <a:gd name="connsiteX68" fmla="*/ 795338 w 1128713"/>
                    <a:gd name="connsiteY68" fmla="*/ 878681 h 1033462"/>
                    <a:gd name="connsiteX69" fmla="*/ 781050 w 1128713"/>
                    <a:gd name="connsiteY69" fmla="*/ 888206 h 1033462"/>
                    <a:gd name="connsiteX70" fmla="*/ 764381 w 1128713"/>
                    <a:gd name="connsiteY70" fmla="*/ 876300 h 1033462"/>
                    <a:gd name="connsiteX71" fmla="*/ 769144 w 1128713"/>
                    <a:gd name="connsiteY71" fmla="*/ 847725 h 1033462"/>
                    <a:gd name="connsiteX72" fmla="*/ 771525 w 1128713"/>
                    <a:gd name="connsiteY72" fmla="*/ 840581 h 1033462"/>
                    <a:gd name="connsiteX73" fmla="*/ 778669 w 1128713"/>
                    <a:gd name="connsiteY73" fmla="*/ 821531 h 1033462"/>
                    <a:gd name="connsiteX74" fmla="*/ 781050 w 1128713"/>
                    <a:gd name="connsiteY74" fmla="*/ 814387 h 1033462"/>
                    <a:gd name="connsiteX75" fmla="*/ 778669 w 1128713"/>
                    <a:gd name="connsiteY75" fmla="*/ 800100 h 1033462"/>
                    <a:gd name="connsiteX76" fmla="*/ 764381 w 1128713"/>
                    <a:gd name="connsiteY76" fmla="*/ 792956 h 1033462"/>
                    <a:gd name="connsiteX77" fmla="*/ 757238 w 1128713"/>
                    <a:gd name="connsiteY77" fmla="*/ 795337 h 1033462"/>
                    <a:gd name="connsiteX78" fmla="*/ 752475 w 1128713"/>
                    <a:gd name="connsiteY78" fmla="*/ 802481 h 1033462"/>
                    <a:gd name="connsiteX79" fmla="*/ 745331 w 1128713"/>
                    <a:gd name="connsiteY79" fmla="*/ 807244 h 1033462"/>
                    <a:gd name="connsiteX80" fmla="*/ 747713 w 1128713"/>
                    <a:gd name="connsiteY80" fmla="*/ 814387 h 1033462"/>
                    <a:gd name="connsiteX81" fmla="*/ 752475 w 1128713"/>
                    <a:gd name="connsiteY81" fmla="*/ 821531 h 1033462"/>
                    <a:gd name="connsiteX82" fmla="*/ 747713 w 1128713"/>
                    <a:gd name="connsiteY82" fmla="*/ 828675 h 1033462"/>
                    <a:gd name="connsiteX83" fmla="*/ 740569 w 1128713"/>
                    <a:gd name="connsiteY83" fmla="*/ 854869 h 1033462"/>
                    <a:gd name="connsiteX84" fmla="*/ 735806 w 1128713"/>
                    <a:gd name="connsiteY84" fmla="*/ 869156 h 1033462"/>
                    <a:gd name="connsiteX85" fmla="*/ 728663 w 1128713"/>
                    <a:gd name="connsiteY85" fmla="*/ 873919 h 1033462"/>
                    <a:gd name="connsiteX86" fmla="*/ 716756 w 1128713"/>
                    <a:gd name="connsiteY86" fmla="*/ 890587 h 1033462"/>
                    <a:gd name="connsiteX87" fmla="*/ 711994 w 1128713"/>
                    <a:gd name="connsiteY87" fmla="*/ 897731 h 1033462"/>
                    <a:gd name="connsiteX88" fmla="*/ 690563 w 1128713"/>
                    <a:gd name="connsiteY88" fmla="*/ 907256 h 1033462"/>
                    <a:gd name="connsiteX89" fmla="*/ 676275 w 1128713"/>
                    <a:gd name="connsiteY89" fmla="*/ 912019 h 1033462"/>
                    <a:gd name="connsiteX90" fmla="*/ 669131 w 1128713"/>
                    <a:gd name="connsiteY90" fmla="*/ 916781 h 1033462"/>
                    <a:gd name="connsiteX91" fmla="*/ 654844 w 1128713"/>
                    <a:gd name="connsiteY91" fmla="*/ 914400 h 1033462"/>
                    <a:gd name="connsiteX92" fmla="*/ 640556 w 1128713"/>
                    <a:gd name="connsiteY92" fmla="*/ 902494 h 1033462"/>
                    <a:gd name="connsiteX93" fmla="*/ 633413 w 1128713"/>
                    <a:gd name="connsiteY93" fmla="*/ 897731 h 1033462"/>
                    <a:gd name="connsiteX94" fmla="*/ 626269 w 1128713"/>
                    <a:gd name="connsiteY94" fmla="*/ 895350 h 1033462"/>
                    <a:gd name="connsiteX95" fmla="*/ 590550 w 1128713"/>
                    <a:gd name="connsiteY95" fmla="*/ 890587 h 1033462"/>
                    <a:gd name="connsiteX96" fmla="*/ 583406 w 1128713"/>
                    <a:gd name="connsiteY96" fmla="*/ 883444 h 1033462"/>
                    <a:gd name="connsiteX97" fmla="*/ 581025 w 1128713"/>
                    <a:gd name="connsiteY97" fmla="*/ 876300 h 1033462"/>
                    <a:gd name="connsiteX98" fmla="*/ 559594 w 1128713"/>
                    <a:gd name="connsiteY98" fmla="*/ 878681 h 1033462"/>
                    <a:gd name="connsiteX99" fmla="*/ 545306 w 1128713"/>
                    <a:gd name="connsiteY99" fmla="*/ 888206 h 1033462"/>
                    <a:gd name="connsiteX100" fmla="*/ 540544 w 1128713"/>
                    <a:gd name="connsiteY100" fmla="*/ 895350 h 1033462"/>
                    <a:gd name="connsiteX101" fmla="*/ 531019 w 1128713"/>
                    <a:gd name="connsiteY101" fmla="*/ 897731 h 1033462"/>
                    <a:gd name="connsiteX102" fmla="*/ 516731 w 1128713"/>
                    <a:gd name="connsiteY102" fmla="*/ 902494 h 1033462"/>
                    <a:gd name="connsiteX103" fmla="*/ 509588 w 1128713"/>
                    <a:gd name="connsiteY103" fmla="*/ 904875 h 1033462"/>
                    <a:gd name="connsiteX104" fmla="*/ 485775 w 1128713"/>
                    <a:gd name="connsiteY104" fmla="*/ 897731 h 1033462"/>
                    <a:gd name="connsiteX105" fmla="*/ 478631 w 1128713"/>
                    <a:gd name="connsiteY105" fmla="*/ 892969 h 1033462"/>
                    <a:gd name="connsiteX106" fmla="*/ 471488 w 1128713"/>
                    <a:gd name="connsiteY106" fmla="*/ 897731 h 1033462"/>
                    <a:gd name="connsiteX107" fmla="*/ 457200 w 1128713"/>
                    <a:gd name="connsiteY107" fmla="*/ 909637 h 1033462"/>
                    <a:gd name="connsiteX108" fmla="*/ 450056 w 1128713"/>
                    <a:gd name="connsiteY108" fmla="*/ 912019 h 1033462"/>
                    <a:gd name="connsiteX109" fmla="*/ 433388 w 1128713"/>
                    <a:gd name="connsiteY109" fmla="*/ 909637 h 1033462"/>
                    <a:gd name="connsiteX110" fmla="*/ 426244 w 1128713"/>
                    <a:gd name="connsiteY110" fmla="*/ 907256 h 1033462"/>
                    <a:gd name="connsiteX111" fmla="*/ 407194 w 1128713"/>
                    <a:gd name="connsiteY111" fmla="*/ 904875 h 1033462"/>
                    <a:gd name="connsiteX112" fmla="*/ 392906 w 1128713"/>
                    <a:gd name="connsiteY112" fmla="*/ 902494 h 1033462"/>
                    <a:gd name="connsiteX113" fmla="*/ 385763 w 1128713"/>
                    <a:gd name="connsiteY113" fmla="*/ 900112 h 1033462"/>
                    <a:gd name="connsiteX114" fmla="*/ 381000 w 1128713"/>
                    <a:gd name="connsiteY114" fmla="*/ 892969 h 1033462"/>
                    <a:gd name="connsiteX115" fmla="*/ 373856 w 1128713"/>
                    <a:gd name="connsiteY115" fmla="*/ 888206 h 1033462"/>
                    <a:gd name="connsiteX116" fmla="*/ 350044 w 1128713"/>
                    <a:gd name="connsiteY116" fmla="*/ 895350 h 1033462"/>
                    <a:gd name="connsiteX117" fmla="*/ 342900 w 1128713"/>
                    <a:gd name="connsiteY117" fmla="*/ 900112 h 1033462"/>
                    <a:gd name="connsiteX118" fmla="*/ 335756 w 1128713"/>
                    <a:gd name="connsiteY118" fmla="*/ 897731 h 1033462"/>
                    <a:gd name="connsiteX119" fmla="*/ 330994 w 1128713"/>
                    <a:gd name="connsiteY119" fmla="*/ 890587 h 1033462"/>
                    <a:gd name="connsiteX120" fmla="*/ 309563 w 1128713"/>
                    <a:gd name="connsiteY120" fmla="*/ 888206 h 1033462"/>
                    <a:gd name="connsiteX121" fmla="*/ 295275 w 1128713"/>
                    <a:gd name="connsiteY121" fmla="*/ 885825 h 1033462"/>
                    <a:gd name="connsiteX122" fmla="*/ 280988 w 1128713"/>
                    <a:gd name="connsiteY122" fmla="*/ 902494 h 1033462"/>
                    <a:gd name="connsiteX123" fmla="*/ 266700 w 1128713"/>
                    <a:gd name="connsiteY123" fmla="*/ 912019 h 1033462"/>
                    <a:gd name="connsiteX124" fmla="*/ 264319 w 1128713"/>
                    <a:gd name="connsiteY124" fmla="*/ 919162 h 1033462"/>
                    <a:gd name="connsiteX125" fmla="*/ 261938 w 1128713"/>
                    <a:gd name="connsiteY125" fmla="*/ 933450 h 1033462"/>
                    <a:gd name="connsiteX126" fmla="*/ 245269 w 1128713"/>
                    <a:gd name="connsiteY126" fmla="*/ 952500 h 1033462"/>
                    <a:gd name="connsiteX127" fmla="*/ 235744 w 1128713"/>
                    <a:gd name="connsiteY127" fmla="*/ 954881 h 1033462"/>
                    <a:gd name="connsiteX128" fmla="*/ 221456 w 1128713"/>
                    <a:gd name="connsiteY128" fmla="*/ 957262 h 1033462"/>
                    <a:gd name="connsiteX129" fmla="*/ 214313 w 1128713"/>
                    <a:gd name="connsiteY129" fmla="*/ 959644 h 1033462"/>
                    <a:gd name="connsiteX130" fmla="*/ 207169 w 1128713"/>
                    <a:gd name="connsiteY130" fmla="*/ 964406 h 1033462"/>
                    <a:gd name="connsiteX131" fmla="*/ 190500 w 1128713"/>
                    <a:gd name="connsiteY131" fmla="*/ 962025 h 1033462"/>
                    <a:gd name="connsiteX132" fmla="*/ 183356 w 1128713"/>
                    <a:gd name="connsiteY132" fmla="*/ 954881 h 1033462"/>
                    <a:gd name="connsiteX133" fmla="*/ 178594 w 1128713"/>
                    <a:gd name="connsiteY133" fmla="*/ 962025 h 1033462"/>
                    <a:gd name="connsiteX134" fmla="*/ 171450 w 1128713"/>
                    <a:gd name="connsiteY134" fmla="*/ 966787 h 1033462"/>
                    <a:gd name="connsiteX135" fmla="*/ 157163 w 1128713"/>
                    <a:gd name="connsiteY135" fmla="*/ 976312 h 1033462"/>
                    <a:gd name="connsiteX136" fmla="*/ 147638 w 1128713"/>
                    <a:gd name="connsiteY136" fmla="*/ 988219 h 1033462"/>
                    <a:gd name="connsiteX137" fmla="*/ 138113 w 1128713"/>
                    <a:gd name="connsiteY137" fmla="*/ 1000125 h 1033462"/>
                    <a:gd name="connsiteX138" fmla="*/ 133350 w 1128713"/>
                    <a:gd name="connsiteY138" fmla="*/ 1007269 h 1033462"/>
                    <a:gd name="connsiteX139" fmla="*/ 126206 w 1128713"/>
                    <a:gd name="connsiteY139" fmla="*/ 1009650 h 1033462"/>
                    <a:gd name="connsiteX140" fmla="*/ 119063 w 1128713"/>
                    <a:gd name="connsiteY140" fmla="*/ 1014412 h 1033462"/>
                    <a:gd name="connsiteX141" fmla="*/ 95250 w 1128713"/>
                    <a:gd name="connsiteY141" fmla="*/ 1021556 h 1033462"/>
                    <a:gd name="connsiteX142" fmla="*/ 80963 w 1128713"/>
                    <a:gd name="connsiteY142" fmla="*/ 1026319 h 1033462"/>
                    <a:gd name="connsiteX143" fmla="*/ 66675 w 1128713"/>
                    <a:gd name="connsiteY143" fmla="*/ 1031081 h 1033462"/>
                    <a:gd name="connsiteX144" fmla="*/ 59531 w 1128713"/>
                    <a:gd name="connsiteY144" fmla="*/ 1033462 h 1033462"/>
                    <a:gd name="connsiteX145" fmla="*/ 47625 w 1128713"/>
                    <a:gd name="connsiteY145" fmla="*/ 1031081 h 1033462"/>
                    <a:gd name="connsiteX146" fmla="*/ 42863 w 1128713"/>
                    <a:gd name="connsiteY146" fmla="*/ 1023937 h 1033462"/>
                    <a:gd name="connsiteX147" fmla="*/ 40481 w 1128713"/>
                    <a:gd name="connsiteY147" fmla="*/ 1016794 h 1033462"/>
                    <a:gd name="connsiteX148" fmla="*/ 35719 w 1128713"/>
                    <a:gd name="connsiteY148" fmla="*/ 1007269 h 1033462"/>
                    <a:gd name="connsiteX149" fmla="*/ 33338 w 1128713"/>
                    <a:gd name="connsiteY149" fmla="*/ 978694 h 1033462"/>
                    <a:gd name="connsiteX150" fmla="*/ 30956 w 1128713"/>
                    <a:gd name="connsiteY150" fmla="*/ 971550 h 1033462"/>
                    <a:gd name="connsiteX151" fmla="*/ 28575 w 1128713"/>
                    <a:gd name="connsiteY151" fmla="*/ 933450 h 1033462"/>
                    <a:gd name="connsiteX152" fmla="*/ 14288 w 1128713"/>
                    <a:gd name="connsiteY152" fmla="*/ 923925 h 1033462"/>
                    <a:gd name="connsiteX153" fmla="*/ 7144 w 1128713"/>
                    <a:gd name="connsiteY153" fmla="*/ 919162 h 1033462"/>
                    <a:gd name="connsiteX154" fmla="*/ 0 w 1128713"/>
                    <a:gd name="connsiteY154" fmla="*/ 914400 h 1033462"/>
                    <a:gd name="connsiteX155" fmla="*/ 2381 w 1128713"/>
                    <a:gd name="connsiteY155" fmla="*/ 895350 h 1033462"/>
                    <a:gd name="connsiteX156" fmla="*/ 16669 w 1128713"/>
                    <a:gd name="connsiteY156" fmla="*/ 883444 h 1033462"/>
                    <a:gd name="connsiteX157" fmla="*/ 14288 w 1128713"/>
                    <a:gd name="connsiteY157" fmla="*/ 862012 h 1033462"/>
                    <a:gd name="connsiteX158" fmla="*/ 9525 w 1128713"/>
                    <a:gd name="connsiteY158" fmla="*/ 845344 h 1033462"/>
                    <a:gd name="connsiteX159" fmla="*/ 11906 w 1128713"/>
                    <a:gd name="connsiteY159" fmla="*/ 816769 h 1033462"/>
                    <a:gd name="connsiteX160" fmla="*/ 14288 w 1128713"/>
                    <a:gd name="connsiteY160" fmla="*/ 809625 h 1033462"/>
                    <a:gd name="connsiteX161" fmla="*/ 21431 w 1128713"/>
                    <a:gd name="connsiteY161" fmla="*/ 807244 h 1033462"/>
                    <a:gd name="connsiteX162" fmla="*/ 23813 w 1128713"/>
                    <a:gd name="connsiteY162" fmla="*/ 800100 h 1033462"/>
                    <a:gd name="connsiteX163" fmla="*/ 30956 w 1128713"/>
                    <a:gd name="connsiteY163" fmla="*/ 795337 h 1033462"/>
                    <a:gd name="connsiteX164" fmla="*/ 35719 w 1128713"/>
                    <a:gd name="connsiteY164" fmla="*/ 788194 h 1033462"/>
                    <a:gd name="connsiteX165" fmla="*/ 38100 w 1128713"/>
                    <a:gd name="connsiteY165" fmla="*/ 781050 h 1033462"/>
                    <a:gd name="connsiteX166" fmla="*/ 42863 w 1128713"/>
                    <a:gd name="connsiteY166" fmla="*/ 773906 h 1033462"/>
                    <a:gd name="connsiteX167" fmla="*/ 47625 w 1128713"/>
                    <a:gd name="connsiteY167" fmla="*/ 747712 h 1033462"/>
                    <a:gd name="connsiteX168" fmla="*/ 57150 w 1128713"/>
                    <a:gd name="connsiteY168" fmla="*/ 733425 h 1033462"/>
                    <a:gd name="connsiteX169" fmla="*/ 59531 w 1128713"/>
                    <a:gd name="connsiteY169" fmla="*/ 726281 h 1033462"/>
                    <a:gd name="connsiteX170" fmla="*/ 66675 w 1128713"/>
                    <a:gd name="connsiteY170" fmla="*/ 721519 h 1033462"/>
                    <a:gd name="connsiteX171" fmla="*/ 73819 w 1128713"/>
                    <a:gd name="connsiteY171" fmla="*/ 714375 h 1033462"/>
                    <a:gd name="connsiteX172" fmla="*/ 85725 w 1128713"/>
                    <a:gd name="connsiteY172" fmla="*/ 702469 h 1033462"/>
                    <a:gd name="connsiteX173" fmla="*/ 92869 w 1128713"/>
                    <a:gd name="connsiteY173" fmla="*/ 704850 h 1033462"/>
                    <a:gd name="connsiteX174" fmla="*/ 95250 w 1128713"/>
                    <a:gd name="connsiteY174" fmla="*/ 711994 h 1033462"/>
                    <a:gd name="connsiteX175" fmla="*/ 97631 w 1128713"/>
                    <a:gd name="connsiteY175" fmla="*/ 702469 h 1033462"/>
                    <a:gd name="connsiteX176" fmla="*/ 100013 w 1128713"/>
                    <a:gd name="connsiteY176" fmla="*/ 688181 h 1033462"/>
                    <a:gd name="connsiteX177" fmla="*/ 107156 w 1128713"/>
                    <a:gd name="connsiteY177" fmla="*/ 664369 h 1033462"/>
                    <a:gd name="connsiteX178" fmla="*/ 111919 w 1128713"/>
                    <a:gd name="connsiteY178" fmla="*/ 619125 h 1033462"/>
                    <a:gd name="connsiteX179" fmla="*/ 114300 w 1128713"/>
                    <a:gd name="connsiteY179" fmla="*/ 611981 h 1033462"/>
                    <a:gd name="connsiteX180" fmla="*/ 128588 w 1128713"/>
                    <a:gd name="connsiteY180" fmla="*/ 607219 h 1033462"/>
                    <a:gd name="connsiteX181" fmla="*/ 135731 w 1128713"/>
                    <a:gd name="connsiteY181" fmla="*/ 614362 h 1033462"/>
                    <a:gd name="connsiteX182" fmla="*/ 142875 w 1128713"/>
                    <a:gd name="connsiteY182" fmla="*/ 616744 h 1033462"/>
                    <a:gd name="connsiteX183" fmla="*/ 154781 w 1128713"/>
                    <a:gd name="connsiteY183" fmla="*/ 626269 h 1033462"/>
                    <a:gd name="connsiteX184" fmla="*/ 161925 w 1128713"/>
                    <a:gd name="connsiteY184" fmla="*/ 623887 h 1033462"/>
                    <a:gd name="connsiteX185" fmla="*/ 161925 w 1128713"/>
                    <a:gd name="connsiteY185" fmla="*/ 602456 h 1033462"/>
                    <a:gd name="connsiteX186" fmla="*/ 157163 w 1128713"/>
                    <a:gd name="connsiteY186" fmla="*/ 588169 h 1033462"/>
                    <a:gd name="connsiteX187" fmla="*/ 159544 w 1128713"/>
                    <a:gd name="connsiteY187" fmla="*/ 581025 h 1033462"/>
                    <a:gd name="connsiteX188" fmla="*/ 166688 w 1128713"/>
                    <a:gd name="connsiteY188" fmla="*/ 578644 h 1033462"/>
                    <a:gd name="connsiteX189" fmla="*/ 204788 w 1128713"/>
                    <a:gd name="connsiteY189" fmla="*/ 576262 h 1033462"/>
                    <a:gd name="connsiteX190" fmla="*/ 211931 w 1128713"/>
                    <a:gd name="connsiteY190" fmla="*/ 573881 h 1033462"/>
                    <a:gd name="connsiteX191" fmla="*/ 219075 w 1128713"/>
                    <a:gd name="connsiteY191" fmla="*/ 569119 h 1033462"/>
                    <a:gd name="connsiteX192" fmla="*/ 228600 w 1128713"/>
                    <a:gd name="connsiteY192" fmla="*/ 566737 h 1033462"/>
                    <a:gd name="connsiteX193" fmla="*/ 242888 w 1128713"/>
                    <a:gd name="connsiteY193" fmla="*/ 573881 h 1033462"/>
                    <a:gd name="connsiteX194" fmla="*/ 250031 w 1128713"/>
                    <a:gd name="connsiteY194" fmla="*/ 576262 h 1033462"/>
                    <a:gd name="connsiteX195" fmla="*/ 271463 w 1128713"/>
                    <a:gd name="connsiteY195" fmla="*/ 571500 h 1033462"/>
                    <a:gd name="connsiteX196" fmla="*/ 285750 w 1128713"/>
                    <a:gd name="connsiteY196" fmla="*/ 561975 h 1033462"/>
                    <a:gd name="connsiteX197" fmla="*/ 307181 w 1128713"/>
                    <a:gd name="connsiteY197" fmla="*/ 554831 h 1033462"/>
                    <a:gd name="connsiteX198" fmla="*/ 314325 w 1128713"/>
                    <a:gd name="connsiteY198" fmla="*/ 552450 h 1033462"/>
                    <a:gd name="connsiteX199" fmla="*/ 321469 w 1128713"/>
                    <a:gd name="connsiteY199" fmla="*/ 547687 h 1033462"/>
                    <a:gd name="connsiteX200" fmla="*/ 328613 w 1128713"/>
                    <a:gd name="connsiteY200" fmla="*/ 545306 h 1033462"/>
                    <a:gd name="connsiteX201" fmla="*/ 338138 w 1128713"/>
                    <a:gd name="connsiteY201" fmla="*/ 531019 h 1033462"/>
                    <a:gd name="connsiteX202" fmla="*/ 350044 w 1128713"/>
                    <a:gd name="connsiteY202" fmla="*/ 516731 h 1033462"/>
                    <a:gd name="connsiteX203" fmla="*/ 354806 w 1128713"/>
                    <a:gd name="connsiteY203" fmla="*/ 502444 h 1033462"/>
                    <a:gd name="connsiteX204" fmla="*/ 357188 w 1128713"/>
                    <a:gd name="connsiteY204" fmla="*/ 495300 h 1033462"/>
                    <a:gd name="connsiteX205" fmla="*/ 361950 w 1128713"/>
                    <a:gd name="connsiteY205" fmla="*/ 488156 h 1033462"/>
                    <a:gd name="connsiteX206" fmla="*/ 354806 w 1128713"/>
                    <a:gd name="connsiteY206" fmla="*/ 461962 h 1033462"/>
                    <a:gd name="connsiteX207" fmla="*/ 352425 w 1128713"/>
                    <a:gd name="connsiteY207" fmla="*/ 454819 h 1033462"/>
                    <a:gd name="connsiteX208" fmla="*/ 354806 w 1128713"/>
                    <a:gd name="connsiteY208" fmla="*/ 447675 h 1033462"/>
                    <a:gd name="connsiteX209" fmla="*/ 347663 w 1128713"/>
                    <a:gd name="connsiteY209" fmla="*/ 433387 h 1033462"/>
                    <a:gd name="connsiteX210" fmla="*/ 340519 w 1128713"/>
                    <a:gd name="connsiteY210" fmla="*/ 428625 h 1033462"/>
                    <a:gd name="connsiteX211" fmla="*/ 338138 w 1128713"/>
                    <a:gd name="connsiteY211" fmla="*/ 421481 h 1033462"/>
                    <a:gd name="connsiteX212" fmla="*/ 340519 w 1128713"/>
                    <a:gd name="connsiteY212" fmla="*/ 411956 h 1033462"/>
                    <a:gd name="connsiteX213" fmla="*/ 350044 w 1128713"/>
                    <a:gd name="connsiteY213" fmla="*/ 397669 h 1033462"/>
                    <a:gd name="connsiteX214" fmla="*/ 364331 w 1128713"/>
                    <a:gd name="connsiteY214" fmla="*/ 390525 h 1033462"/>
                    <a:gd name="connsiteX215" fmla="*/ 371475 w 1128713"/>
                    <a:gd name="connsiteY215" fmla="*/ 388144 h 1033462"/>
                    <a:gd name="connsiteX216" fmla="*/ 381000 w 1128713"/>
                    <a:gd name="connsiteY216" fmla="*/ 383381 h 1033462"/>
                    <a:gd name="connsiteX217" fmla="*/ 395288 w 1128713"/>
                    <a:gd name="connsiteY217" fmla="*/ 378619 h 1033462"/>
                    <a:gd name="connsiteX218" fmla="*/ 409575 w 1128713"/>
                    <a:gd name="connsiteY218" fmla="*/ 366712 h 1033462"/>
                    <a:gd name="connsiteX219" fmla="*/ 416719 w 1128713"/>
                    <a:gd name="connsiteY219" fmla="*/ 361950 h 1033462"/>
                    <a:gd name="connsiteX220" fmla="*/ 428625 w 1128713"/>
                    <a:gd name="connsiteY220" fmla="*/ 350044 h 1033462"/>
                    <a:gd name="connsiteX221" fmla="*/ 433388 w 1128713"/>
                    <a:gd name="connsiteY221" fmla="*/ 342900 h 1033462"/>
                    <a:gd name="connsiteX222" fmla="*/ 440531 w 1128713"/>
                    <a:gd name="connsiteY222" fmla="*/ 335756 h 1033462"/>
                    <a:gd name="connsiteX223" fmla="*/ 445294 w 1128713"/>
                    <a:gd name="connsiteY223" fmla="*/ 328612 h 1033462"/>
                    <a:gd name="connsiteX224" fmla="*/ 454819 w 1128713"/>
                    <a:gd name="connsiteY224" fmla="*/ 321469 h 1033462"/>
                    <a:gd name="connsiteX225" fmla="*/ 476250 w 1128713"/>
                    <a:gd name="connsiteY225" fmla="*/ 309562 h 1033462"/>
                    <a:gd name="connsiteX226" fmla="*/ 492919 w 1128713"/>
                    <a:gd name="connsiteY226" fmla="*/ 288131 h 1033462"/>
                    <a:gd name="connsiteX227" fmla="*/ 490538 w 1128713"/>
                    <a:gd name="connsiteY227" fmla="*/ 280987 h 1033462"/>
                    <a:gd name="connsiteX228" fmla="*/ 483394 w 1128713"/>
                    <a:gd name="connsiteY228" fmla="*/ 276225 h 1033462"/>
                    <a:gd name="connsiteX229" fmla="*/ 478631 w 1128713"/>
                    <a:gd name="connsiteY229" fmla="*/ 261937 h 1033462"/>
                    <a:gd name="connsiteX230" fmla="*/ 500063 w 1128713"/>
                    <a:gd name="connsiteY230" fmla="*/ 245269 h 1033462"/>
                    <a:gd name="connsiteX231" fmla="*/ 511969 w 1128713"/>
                    <a:gd name="connsiteY231" fmla="*/ 233362 h 1033462"/>
                    <a:gd name="connsiteX232" fmla="*/ 519113 w 1128713"/>
                    <a:gd name="connsiteY232" fmla="*/ 219075 h 1033462"/>
                    <a:gd name="connsiteX233" fmla="*/ 519113 w 1128713"/>
                    <a:gd name="connsiteY233" fmla="*/ 188119 h 1033462"/>
                    <a:gd name="connsiteX234" fmla="*/ 511969 w 1128713"/>
                    <a:gd name="connsiteY234" fmla="*/ 185737 h 1033462"/>
                    <a:gd name="connsiteX235" fmla="*/ 497681 w 1128713"/>
                    <a:gd name="connsiteY235" fmla="*/ 173831 h 1033462"/>
                    <a:gd name="connsiteX236" fmla="*/ 495300 w 1128713"/>
                    <a:gd name="connsiteY236" fmla="*/ 166687 h 1033462"/>
                    <a:gd name="connsiteX237" fmla="*/ 500063 w 1128713"/>
                    <a:gd name="connsiteY237" fmla="*/ 145256 h 1033462"/>
                    <a:gd name="connsiteX238" fmla="*/ 497681 w 1128713"/>
                    <a:gd name="connsiteY238" fmla="*/ 138112 h 1033462"/>
                    <a:gd name="connsiteX239" fmla="*/ 490538 w 1128713"/>
                    <a:gd name="connsiteY239" fmla="*/ 130969 h 1033462"/>
                    <a:gd name="connsiteX240" fmla="*/ 481013 w 1128713"/>
                    <a:gd name="connsiteY240" fmla="*/ 128587 h 1033462"/>
                    <a:gd name="connsiteX241" fmla="*/ 473869 w 1128713"/>
                    <a:gd name="connsiteY241" fmla="*/ 126206 h 1033462"/>
                    <a:gd name="connsiteX242" fmla="*/ 464344 w 1128713"/>
                    <a:gd name="connsiteY242" fmla="*/ 119062 h 1033462"/>
                    <a:gd name="connsiteX243" fmla="*/ 473869 w 1128713"/>
                    <a:gd name="connsiteY243" fmla="*/ 90487 h 1033462"/>
                    <a:gd name="connsiteX244" fmla="*/ 481013 w 1128713"/>
                    <a:gd name="connsiteY244" fmla="*/ 88106 h 1033462"/>
                    <a:gd name="connsiteX245" fmla="*/ 488156 w 1128713"/>
                    <a:gd name="connsiteY245" fmla="*/ 90487 h 1033462"/>
                    <a:gd name="connsiteX246" fmla="*/ 495300 w 1128713"/>
                    <a:gd name="connsiteY246" fmla="*/ 83344 h 1033462"/>
                    <a:gd name="connsiteX247" fmla="*/ 502444 w 1128713"/>
                    <a:gd name="connsiteY247" fmla="*/ 59531 h 1033462"/>
                    <a:gd name="connsiteX248" fmla="*/ 516731 w 1128713"/>
                    <a:gd name="connsiteY248" fmla="*/ 50006 h 1033462"/>
                    <a:gd name="connsiteX249" fmla="*/ 526256 w 1128713"/>
                    <a:gd name="connsiteY249" fmla="*/ 64294 h 1033462"/>
                    <a:gd name="connsiteX250" fmla="*/ 538163 w 1128713"/>
                    <a:gd name="connsiteY250" fmla="*/ 80962 h 1033462"/>
                    <a:gd name="connsiteX251" fmla="*/ 545306 w 1128713"/>
                    <a:gd name="connsiteY251" fmla="*/ 78581 h 1033462"/>
                    <a:gd name="connsiteX252" fmla="*/ 547688 w 1128713"/>
                    <a:gd name="connsiteY252" fmla="*/ 69056 h 1033462"/>
                    <a:gd name="connsiteX253" fmla="*/ 552450 w 1128713"/>
                    <a:gd name="connsiteY253" fmla="*/ 61912 h 1033462"/>
                    <a:gd name="connsiteX254" fmla="*/ 554831 w 1128713"/>
                    <a:gd name="connsiteY254" fmla="*/ 54769 h 1033462"/>
                    <a:gd name="connsiteX255" fmla="*/ 552450 w 1128713"/>
                    <a:gd name="connsiteY255" fmla="*/ 40481 h 1033462"/>
                    <a:gd name="connsiteX256" fmla="*/ 547688 w 1128713"/>
                    <a:gd name="connsiteY256" fmla="*/ 33337 h 1033462"/>
                    <a:gd name="connsiteX257" fmla="*/ 550069 w 1128713"/>
                    <a:gd name="connsiteY257" fmla="*/ 21431 h 1033462"/>
                    <a:gd name="connsiteX258" fmla="*/ 552450 w 1128713"/>
                    <a:gd name="connsiteY258" fmla="*/ 14287 h 1033462"/>
                    <a:gd name="connsiteX259" fmla="*/ 566738 w 1128713"/>
                    <a:gd name="connsiteY259" fmla="*/ 2381 h 1033462"/>
                    <a:gd name="connsiteX260" fmla="*/ 573881 w 1128713"/>
                    <a:gd name="connsiteY260" fmla="*/ 0 h 1033462"/>
                    <a:gd name="connsiteX261" fmla="*/ 581025 w 1128713"/>
                    <a:gd name="connsiteY261" fmla="*/ 2381 h 1033462"/>
                    <a:gd name="connsiteX262" fmla="*/ 585788 w 1128713"/>
                    <a:gd name="connsiteY262" fmla="*/ 16669 h 1033462"/>
                    <a:gd name="connsiteX263" fmla="*/ 600075 w 1128713"/>
                    <a:gd name="connsiteY263" fmla="*/ 21431 h 1033462"/>
                    <a:gd name="connsiteX264" fmla="*/ 607219 w 1128713"/>
                    <a:gd name="connsiteY264" fmla="*/ 26194 h 1033462"/>
                    <a:gd name="connsiteX265" fmla="*/ 621506 w 1128713"/>
                    <a:gd name="connsiteY265" fmla="*/ 33337 h 1033462"/>
                    <a:gd name="connsiteX266" fmla="*/ 628650 w 1128713"/>
                    <a:gd name="connsiteY266" fmla="*/ 40481 h 1033462"/>
                    <a:gd name="connsiteX267" fmla="*/ 642938 w 1128713"/>
                    <a:gd name="connsiteY267" fmla="*/ 47625 h 1033462"/>
                    <a:gd name="connsiteX268" fmla="*/ 669131 w 1128713"/>
                    <a:gd name="connsiteY268" fmla="*/ 54769 h 1033462"/>
                    <a:gd name="connsiteX269" fmla="*/ 676275 w 1128713"/>
                    <a:gd name="connsiteY269" fmla="*/ 50006 h 1033462"/>
                    <a:gd name="connsiteX270" fmla="*/ 688181 w 1128713"/>
                    <a:gd name="connsiteY270" fmla="*/ 38100 h 1033462"/>
                    <a:gd name="connsiteX271" fmla="*/ 704850 w 1128713"/>
                    <a:gd name="connsiteY271" fmla="*/ 19050 h 1033462"/>
                    <a:gd name="connsiteX272" fmla="*/ 711994 w 1128713"/>
                    <a:gd name="connsiteY272" fmla="*/ 16669 h 1033462"/>
                    <a:gd name="connsiteX273" fmla="*/ 754856 w 1128713"/>
                    <a:gd name="connsiteY273" fmla="*/ 26194 h 1033462"/>
                    <a:gd name="connsiteX274" fmla="*/ 759619 w 1128713"/>
                    <a:gd name="connsiteY274" fmla="*/ 33337 h 1033462"/>
                    <a:gd name="connsiteX275" fmla="*/ 771525 w 1128713"/>
                    <a:gd name="connsiteY275" fmla="*/ 50006 h 1033462"/>
                    <a:gd name="connsiteX276" fmla="*/ 819150 w 1128713"/>
                    <a:gd name="connsiteY276" fmla="*/ 50006 h 1033462"/>
                    <a:gd name="connsiteX277" fmla="*/ 833438 w 1128713"/>
                    <a:gd name="connsiteY277" fmla="*/ 59531 h 1033462"/>
                    <a:gd name="connsiteX278" fmla="*/ 838200 w 1128713"/>
                    <a:gd name="connsiteY278" fmla="*/ 66675 h 1033462"/>
                    <a:gd name="connsiteX279" fmla="*/ 845344 w 1128713"/>
                    <a:gd name="connsiteY279" fmla="*/ 69056 h 1033462"/>
                    <a:gd name="connsiteX280" fmla="*/ 852488 w 1128713"/>
                    <a:gd name="connsiteY280" fmla="*/ 73819 h 1033462"/>
                    <a:gd name="connsiteX281" fmla="*/ 859631 w 1128713"/>
                    <a:gd name="connsiteY281" fmla="*/ 88106 h 1033462"/>
                    <a:gd name="connsiteX282" fmla="*/ 852488 w 1128713"/>
                    <a:gd name="connsiteY282" fmla="*/ 90487 h 1033462"/>
                    <a:gd name="connsiteX283" fmla="*/ 850106 w 1128713"/>
                    <a:gd name="connsiteY283" fmla="*/ 97631 h 1033462"/>
                    <a:gd name="connsiteX284" fmla="*/ 866775 w 1128713"/>
                    <a:gd name="connsiteY284" fmla="*/ 97631 h 1033462"/>
                    <a:gd name="connsiteX285" fmla="*/ 871538 w 1128713"/>
                    <a:gd name="connsiteY285" fmla="*/ 90487 h 1033462"/>
                    <a:gd name="connsiteX286" fmla="*/ 890588 w 1128713"/>
                    <a:gd name="connsiteY286" fmla="*/ 90487 h 1033462"/>
                    <a:gd name="connsiteX287" fmla="*/ 895350 w 1128713"/>
                    <a:gd name="connsiteY287" fmla="*/ 104775 h 1033462"/>
                    <a:gd name="connsiteX288" fmla="*/ 897731 w 1128713"/>
                    <a:gd name="connsiteY288" fmla="*/ 111919 h 1033462"/>
                    <a:gd name="connsiteX289" fmla="*/ 900113 w 1128713"/>
                    <a:gd name="connsiteY289" fmla="*/ 128587 h 1033462"/>
                    <a:gd name="connsiteX290" fmla="*/ 907256 w 1128713"/>
                    <a:gd name="connsiteY290" fmla="*/ 126206 h 1033462"/>
                    <a:gd name="connsiteX291" fmla="*/ 912019 w 1128713"/>
                    <a:gd name="connsiteY291" fmla="*/ 119062 h 1033462"/>
                    <a:gd name="connsiteX292" fmla="*/ 919163 w 1128713"/>
                    <a:gd name="connsiteY292" fmla="*/ 114300 h 1033462"/>
                    <a:gd name="connsiteX293" fmla="*/ 926306 w 1128713"/>
                    <a:gd name="connsiteY293" fmla="*/ 100012 h 1033462"/>
                    <a:gd name="connsiteX294" fmla="*/ 940594 w 1128713"/>
                    <a:gd name="connsiteY294" fmla="*/ 95250 h 1033462"/>
                    <a:gd name="connsiteX295" fmla="*/ 959644 w 1128713"/>
                    <a:gd name="connsiteY295" fmla="*/ 97631 h 1033462"/>
                    <a:gd name="connsiteX296" fmla="*/ 962025 w 1128713"/>
                    <a:gd name="connsiteY296" fmla="*/ 121444 h 1033462"/>
                    <a:gd name="connsiteX297" fmla="*/ 964406 w 1128713"/>
                    <a:gd name="connsiteY297" fmla="*/ 128587 h 1033462"/>
                    <a:gd name="connsiteX298" fmla="*/ 978694 w 1128713"/>
                    <a:gd name="connsiteY298" fmla="*/ 126206 h 1033462"/>
                    <a:gd name="connsiteX299" fmla="*/ 992981 w 1128713"/>
                    <a:gd name="connsiteY299" fmla="*/ 116681 h 1033462"/>
                    <a:gd name="connsiteX300" fmla="*/ 1016794 w 1128713"/>
                    <a:gd name="connsiteY300" fmla="*/ 111919 h 1033462"/>
                    <a:gd name="connsiteX301" fmla="*/ 1031081 w 1128713"/>
                    <a:gd name="connsiteY301" fmla="*/ 114300 h 1033462"/>
                    <a:gd name="connsiteX302" fmla="*/ 1045369 w 1128713"/>
                    <a:gd name="connsiteY302" fmla="*/ 123825 h 1033462"/>
                    <a:gd name="connsiteX303" fmla="*/ 1050131 w 1128713"/>
                    <a:gd name="connsiteY303" fmla="*/ 138112 h 1033462"/>
                    <a:gd name="connsiteX304" fmla="*/ 1052513 w 1128713"/>
                    <a:gd name="connsiteY304" fmla="*/ 145256 h 1033462"/>
                    <a:gd name="connsiteX305" fmla="*/ 1057275 w 1128713"/>
                    <a:gd name="connsiteY305" fmla="*/ 164306 h 1033462"/>
                    <a:gd name="connsiteX306" fmla="*/ 1069181 w 1128713"/>
                    <a:gd name="connsiteY306" fmla="*/ 178594 h 1033462"/>
                    <a:gd name="connsiteX307" fmla="*/ 1052513 w 1128713"/>
                    <a:gd name="connsiteY307" fmla="*/ 207169 h 1033462"/>
                    <a:gd name="connsiteX308" fmla="*/ 1038225 w 1128713"/>
                    <a:gd name="connsiteY308" fmla="*/ 216694 h 1033462"/>
                    <a:gd name="connsiteX309" fmla="*/ 1031081 w 1128713"/>
                    <a:gd name="connsiteY309" fmla="*/ 221456 h 1033462"/>
                    <a:gd name="connsiteX310" fmla="*/ 1012031 w 1128713"/>
                    <a:gd name="connsiteY310" fmla="*/ 219075 h 1033462"/>
                    <a:gd name="connsiteX311" fmla="*/ 1004888 w 1128713"/>
                    <a:gd name="connsiteY311" fmla="*/ 216694 h 1033462"/>
                    <a:gd name="connsiteX312" fmla="*/ 983456 w 1128713"/>
                    <a:gd name="connsiteY312" fmla="*/ 219075 h 1033462"/>
                    <a:gd name="connsiteX313" fmla="*/ 997744 w 1128713"/>
                    <a:gd name="connsiteY313" fmla="*/ 226219 h 1033462"/>
                    <a:gd name="connsiteX314" fmla="*/ 1028700 w 1128713"/>
                    <a:gd name="connsiteY314" fmla="*/ 233362 h 1033462"/>
                    <a:gd name="connsiteX315" fmla="*/ 1031081 w 1128713"/>
                    <a:gd name="connsiteY315" fmla="*/ 240506 h 1033462"/>
                    <a:gd name="connsiteX316" fmla="*/ 1035844 w 1128713"/>
                    <a:gd name="connsiteY316" fmla="*/ 247650 h 1033462"/>
                    <a:gd name="connsiteX317" fmla="*/ 1004888 w 1128713"/>
                    <a:gd name="connsiteY317" fmla="*/ 307181 h 1033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Lst>
                  <a:rect l="l" t="t" r="r" b="b"/>
                  <a:pathLst>
                    <a:path w="1128713" h="1033462">
                      <a:moveTo>
                        <a:pt x="1004888" y="307181"/>
                      </a:moveTo>
                      <a:cubicBezTo>
                        <a:pt x="1001316" y="313928"/>
                        <a:pt x="1010216" y="291489"/>
                        <a:pt x="1014413" y="288131"/>
                      </a:cubicBezTo>
                      <a:cubicBezTo>
                        <a:pt x="1016373" y="286563"/>
                        <a:pt x="1019175" y="286544"/>
                        <a:pt x="1021556" y="285750"/>
                      </a:cubicBezTo>
                      <a:cubicBezTo>
                        <a:pt x="1036410" y="275846"/>
                        <a:pt x="1021054" y="283369"/>
                        <a:pt x="1035844" y="283369"/>
                      </a:cubicBezTo>
                      <a:cubicBezTo>
                        <a:pt x="1042243" y="283369"/>
                        <a:pt x="1048544" y="281781"/>
                        <a:pt x="1054894" y="280987"/>
                      </a:cubicBezTo>
                      <a:cubicBezTo>
                        <a:pt x="1057275" y="279400"/>
                        <a:pt x="1060014" y="278249"/>
                        <a:pt x="1062038" y="276225"/>
                      </a:cubicBezTo>
                      <a:cubicBezTo>
                        <a:pt x="1071763" y="266500"/>
                        <a:pt x="1060843" y="266304"/>
                        <a:pt x="1081088" y="259556"/>
                      </a:cubicBezTo>
                      <a:lnTo>
                        <a:pt x="1095375" y="254794"/>
                      </a:lnTo>
                      <a:cubicBezTo>
                        <a:pt x="1097756" y="257175"/>
                        <a:pt x="1100452" y="259279"/>
                        <a:pt x="1102519" y="261937"/>
                      </a:cubicBezTo>
                      <a:cubicBezTo>
                        <a:pt x="1106033" y="266455"/>
                        <a:pt x="1108869" y="271462"/>
                        <a:pt x="1112044" y="276225"/>
                      </a:cubicBezTo>
                      <a:cubicBezTo>
                        <a:pt x="1113631" y="278606"/>
                        <a:pt x="1114782" y="281345"/>
                        <a:pt x="1116806" y="283369"/>
                      </a:cubicBezTo>
                      <a:cubicBezTo>
                        <a:pt x="1125974" y="292536"/>
                        <a:pt x="1122082" y="287710"/>
                        <a:pt x="1128713" y="297656"/>
                      </a:cubicBezTo>
                      <a:cubicBezTo>
                        <a:pt x="1127919" y="301625"/>
                        <a:pt x="1127313" y="305636"/>
                        <a:pt x="1126331" y="309562"/>
                      </a:cubicBezTo>
                      <a:cubicBezTo>
                        <a:pt x="1125722" y="311997"/>
                        <a:pt x="1125725" y="314931"/>
                        <a:pt x="1123950" y="316706"/>
                      </a:cubicBezTo>
                      <a:cubicBezTo>
                        <a:pt x="1122175" y="318481"/>
                        <a:pt x="1119187" y="318293"/>
                        <a:pt x="1116806" y="319087"/>
                      </a:cubicBezTo>
                      <a:cubicBezTo>
                        <a:pt x="1112271" y="332695"/>
                        <a:pt x="1118167" y="321354"/>
                        <a:pt x="1107281" y="328612"/>
                      </a:cubicBezTo>
                      <a:cubicBezTo>
                        <a:pt x="1096065" y="336089"/>
                        <a:pt x="1104681" y="335325"/>
                        <a:pt x="1092994" y="340519"/>
                      </a:cubicBezTo>
                      <a:cubicBezTo>
                        <a:pt x="1088406" y="342558"/>
                        <a:pt x="1083469" y="343694"/>
                        <a:pt x="1078706" y="345281"/>
                      </a:cubicBezTo>
                      <a:lnTo>
                        <a:pt x="1071563" y="347662"/>
                      </a:lnTo>
                      <a:cubicBezTo>
                        <a:pt x="1055186" y="358579"/>
                        <a:pt x="1062705" y="358997"/>
                        <a:pt x="1050131" y="354806"/>
                      </a:cubicBezTo>
                      <a:cubicBezTo>
                        <a:pt x="1049337" y="352425"/>
                        <a:pt x="1049525" y="349437"/>
                        <a:pt x="1047750" y="347662"/>
                      </a:cubicBezTo>
                      <a:cubicBezTo>
                        <a:pt x="1042968" y="342880"/>
                        <a:pt x="1035914" y="346454"/>
                        <a:pt x="1031081" y="347662"/>
                      </a:cubicBezTo>
                      <a:cubicBezTo>
                        <a:pt x="1029162" y="364933"/>
                        <a:pt x="1030068" y="365496"/>
                        <a:pt x="1026319" y="378619"/>
                      </a:cubicBezTo>
                      <a:cubicBezTo>
                        <a:pt x="1025630" y="381032"/>
                        <a:pt x="1025060" y="383517"/>
                        <a:pt x="1023938" y="385762"/>
                      </a:cubicBezTo>
                      <a:cubicBezTo>
                        <a:pt x="1018832" y="395972"/>
                        <a:pt x="1019404" y="390571"/>
                        <a:pt x="1012031" y="400050"/>
                      </a:cubicBezTo>
                      <a:cubicBezTo>
                        <a:pt x="998657" y="417245"/>
                        <a:pt x="1009013" y="412167"/>
                        <a:pt x="995363" y="416719"/>
                      </a:cubicBezTo>
                      <a:cubicBezTo>
                        <a:pt x="984250" y="433387"/>
                        <a:pt x="990600" y="427831"/>
                        <a:pt x="978694" y="435769"/>
                      </a:cubicBezTo>
                      <a:cubicBezTo>
                        <a:pt x="975499" y="445353"/>
                        <a:pt x="973808" y="446877"/>
                        <a:pt x="978694" y="459581"/>
                      </a:cubicBezTo>
                      <a:cubicBezTo>
                        <a:pt x="980749" y="464923"/>
                        <a:pt x="988219" y="473869"/>
                        <a:pt x="988219" y="473869"/>
                      </a:cubicBezTo>
                      <a:cubicBezTo>
                        <a:pt x="989013" y="477838"/>
                        <a:pt x="989935" y="481783"/>
                        <a:pt x="990600" y="485775"/>
                      </a:cubicBezTo>
                      <a:cubicBezTo>
                        <a:pt x="991304" y="489997"/>
                        <a:pt x="992867" y="506146"/>
                        <a:pt x="995363" y="511969"/>
                      </a:cubicBezTo>
                      <a:cubicBezTo>
                        <a:pt x="996490" y="514599"/>
                        <a:pt x="998538" y="516731"/>
                        <a:pt x="1000125" y="519112"/>
                      </a:cubicBezTo>
                      <a:cubicBezTo>
                        <a:pt x="999331" y="523875"/>
                        <a:pt x="999601" y="528943"/>
                        <a:pt x="997744" y="533400"/>
                      </a:cubicBezTo>
                      <a:cubicBezTo>
                        <a:pt x="995543" y="538683"/>
                        <a:pt x="988219" y="547687"/>
                        <a:pt x="988219" y="547687"/>
                      </a:cubicBezTo>
                      <a:cubicBezTo>
                        <a:pt x="987425" y="550068"/>
                        <a:pt x="987230" y="552742"/>
                        <a:pt x="985838" y="554831"/>
                      </a:cubicBezTo>
                      <a:cubicBezTo>
                        <a:pt x="983970" y="557633"/>
                        <a:pt x="980850" y="559388"/>
                        <a:pt x="978694" y="561975"/>
                      </a:cubicBezTo>
                      <a:cubicBezTo>
                        <a:pt x="976862" y="564174"/>
                        <a:pt x="975519" y="566738"/>
                        <a:pt x="973931" y="569119"/>
                      </a:cubicBezTo>
                      <a:cubicBezTo>
                        <a:pt x="971550" y="568325"/>
                        <a:pt x="968563" y="568512"/>
                        <a:pt x="966788" y="566737"/>
                      </a:cubicBezTo>
                      <a:cubicBezTo>
                        <a:pt x="965013" y="564962"/>
                        <a:pt x="965096" y="562007"/>
                        <a:pt x="964406" y="559594"/>
                      </a:cubicBezTo>
                      <a:cubicBezTo>
                        <a:pt x="962742" y="553770"/>
                        <a:pt x="960093" y="540025"/>
                        <a:pt x="957263" y="535781"/>
                      </a:cubicBezTo>
                      <a:cubicBezTo>
                        <a:pt x="954298" y="531334"/>
                        <a:pt x="950210" y="524191"/>
                        <a:pt x="945356" y="521494"/>
                      </a:cubicBezTo>
                      <a:cubicBezTo>
                        <a:pt x="940968" y="519056"/>
                        <a:pt x="931069" y="516731"/>
                        <a:pt x="931069" y="516731"/>
                      </a:cubicBezTo>
                      <a:cubicBezTo>
                        <a:pt x="928688" y="517525"/>
                        <a:pt x="924470" y="516662"/>
                        <a:pt x="923925" y="519112"/>
                      </a:cubicBezTo>
                      <a:cubicBezTo>
                        <a:pt x="920960" y="532452"/>
                        <a:pt x="925306" y="536662"/>
                        <a:pt x="931069" y="545306"/>
                      </a:cubicBezTo>
                      <a:cubicBezTo>
                        <a:pt x="932656" y="550069"/>
                        <a:pt x="935536" y="554582"/>
                        <a:pt x="935831" y="559594"/>
                      </a:cubicBezTo>
                      <a:cubicBezTo>
                        <a:pt x="936625" y="573088"/>
                        <a:pt x="933938" y="587252"/>
                        <a:pt x="938213" y="600075"/>
                      </a:cubicBezTo>
                      <a:cubicBezTo>
                        <a:pt x="940023" y="605505"/>
                        <a:pt x="952500" y="609600"/>
                        <a:pt x="952500" y="609600"/>
                      </a:cubicBezTo>
                      <a:cubicBezTo>
                        <a:pt x="952969" y="610304"/>
                        <a:pt x="961344" y="621507"/>
                        <a:pt x="959644" y="623887"/>
                      </a:cubicBezTo>
                      <a:cubicBezTo>
                        <a:pt x="949946" y="637463"/>
                        <a:pt x="947858" y="630435"/>
                        <a:pt x="938213" y="635794"/>
                      </a:cubicBezTo>
                      <a:cubicBezTo>
                        <a:pt x="933209" y="638574"/>
                        <a:pt x="923925" y="645319"/>
                        <a:pt x="923925" y="645319"/>
                      </a:cubicBezTo>
                      <a:cubicBezTo>
                        <a:pt x="921828" y="651609"/>
                        <a:pt x="918160" y="664703"/>
                        <a:pt x="912019" y="666750"/>
                      </a:cubicBezTo>
                      <a:lnTo>
                        <a:pt x="904875" y="669131"/>
                      </a:lnTo>
                      <a:cubicBezTo>
                        <a:pt x="904081" y="671512"/>
                        <a:pt x="903886" y="674186"/>
                        <a:pt x="902494" y="676275"/>
                      </a:cubicBezTo>
                      <a:cubicBezTo>
                        <a:pt x="895017" y="687491"/>
                        <a:pt x="895782" y="678876"/>
                        <a:pt x="890588" y="690562"/>
                      </a:cubicBezTo>
                      <a:cubicBezTo>
                        <a:pt x="888549" y="695150"/>
                        <a:pt x="890815" y="704296"/>
                        <a:pt x="885825" y="704850"/>
                      </a:cubicBezTo>
                      <a:lnTo>
                        <a:pt x="864394" y="707231"/>
                      </a:lnTo>
                      <a:cubicBezTo>
                        <a:pt x="862457" y="713042"/>
                        <a:pt x="861867" y="716902"/>
                        <a:pt x="857250" y="721519"/>
                      </a:cubicBezTo>
                      <a:cubicBezTo>
                        <a:pt x="855226" y="723543"/>
                        <a:pt x="852487" y="724694"/>
                        <a:pt x="850106" y="726281"/>
                      </a:cubicBezTo>
                      <a:cubicBezTo>
                        <a:pt x="847725" y="725487"/>
                        <a:pt x="844738" y="725675"/>
                        <a:pt x="842963" y="723900"/>
                      </a:cubicBezTo>
                      <a:cubicBezTo>
                        <a:pt x="841188" y="722125"/>
                        <a:pt x="838071" y="716756"/>
                        <a:pt x="840581" y="716756"/>
                      </a:cubicBezTo>
                      <a:cubicBezTo>
                        <a:pt x="843443" y="716756"/>
                        <a:pt x="843756" y="721519"/>
                        <a:pt x="845344" y="723900"/>
                      </a:cubicBezTo>
                      <a:cubicBezTo>
                        <a:pt x="845092" y="725913"/>
                        <a:pt x="842828" y="754151"/>
                        <a:pt x="838200" y="757237"/>
                      </a:cubicBezTo>
                      <a:lnTo>
                        <a:pt x="831056" y="762000"/>
                      </a:lnTo>
                      <a:cubicBezTo>
                        <a:pt x="830151" y="766526"/>
                        <a:pt x="828734" y="776170"/>
                        <a:pt x="826294" y="781050"/>
                      </a:cubicBezTo>
                      <a:cubicBezTo>
                        <a:pt x="825014" y="783610"/>
                        <a:pt x="823119" y="785813"/>
                        <a:pt x="821531" y="788194"/>
                      </a:cubicBezTo>
                      <a:cubicBezTo>
                        <a:pt x="815253" y="807028"/>
                        <a:pt x="821916" y="785114"/>
                        <a:pt x="816769" y="826294"/>
                      </a:cubicBezTo>
                      <a:cubicBezTo>
                        <a:pt x="815860" y="833566"/>
                        <a:pt x="811581" y="837179"/>
                        <a:pt x="807244" y="842962"/>
                      </a:cubicBezTo>
                      <a:cubicBezTo>
                        <a:pt x="801576" y="859965"/>
                        <a:pt x="805266" y="853073"/>
                        <a:pt x="797719" y="864394"/>
                      </a:cubicBezTo>
                      <a:cubicBezTo>
                        <a:pt x="796925" y="869156"/>
                        <a:pt x="798107" y="874726"/>
                        <a:pt x="795338" y="878681"/>
                      </a:cubicBezTo>
                      <a:cubicBezTo>
                        <a:pt x="792055" y="883370"/>
                        <a:pt x="781050" y="888206"/>
                        <a:pt x="781050" y="888206"/>
                      </a:cubicBezTo>
                      <a:cubicBezTo>
                        <a:pt x="764382" y="882650"/>
                        <a:pt x="768351" y="888206"/>
                        <a:pt x="764381" y="876300"/>
                      </a:cubicBezTo>
                      <a:cubicBezTo>
                        <a:pt x="765725" y="866897"/>
                        <a:pt x="766824" y="857007"/>
                        <a:pt x="769144" y="847725"/>
                      </a:cubicBezTo>
                      <a:cubicBezTo>
                        <a:pt x="769753" y="845290"/>
                        <a:pt x="770916" y="843016"/>
                        <a:pt x="771525" y="840581"/>
                      </a:cubicBezTo>
                      <a:cubicBezTo>
                        <a:pt x="775644" y="824104"/>
                        <a:pt x="770829" y="833290"/>
                        <a:pt x="778669" y="821531"/>
                      </a:cubicBezTo>
                      <a:cubicBezTo>
                        <a:pt x="779463" y="819150"/>
                        <a:pt x="781050" y="816897"/>
                        <a:pt x="781050" y="814387"/>
                      </a:cubicBezTo>
                      <a:cubicBezTo>
                        <a:pt x="781050" y="809559"/>
                        <a:pt x="780828" y="804418"/>
                        <a:pt x="778669" y="800100"/>
                      </a:cubicBezTo>
                      <a:cubicBezTo>
                        <a:pt x="776822" y="796406"/>
                        <a:pt x="767763" y="794083"/>
                        <a:pt x="764381" y="792956"/>
                      </a:cubicBezTo>
                      <a:cubicBezTo>
                        <a:pt x="762000" y="793750"/>
                        <a:pt x="759198" y="793769"/>
                        <a:pt x="757238" y="795337"/>
                      </a:cubicBezTo>
                      <a:cubicBezTo>
                        <a:pt x="755003" y="797125"/>
                        <a:pt x="754499" y="800457"/>
                        <a:pt x="752475" y="802481"/>
                      </a:cubicBezTo>
                      <a:cubicBezTo>
                        <a:pt x="750451" y="804505"/>
                        <a:pt x="747712" y="805656"/>
                        <a:pt x="745331" y="807244"/>
                      </a:cubicBezTo>
                      <a:cubicBezTo>
                        <a:pt x="746125" y="809625"/>
                        <a:pt x="746590" y="812142"/>
                        <a:pt x="747713" y="814387"/>
                      </a:cubicBezTo>
                      <a:cubicBezTo>
                        <a:pt x="748993" y="816947"/>
                        <a:pt x="752475" y="818669"/>
                        <a:pt x="752475" y="821531"/>
                      </a:cubicBezTo>
                      <a:cubicBezTo>
                        <a:pt x="752475" y="824393"/>
                        <a:pt x="748875" y="826060"/>
                        <a:pt x="747713" y="828675"/>
                      </a:cubicBezTo>
                      <a:cubicBezTo>
                        <a:pt x="740936" y="843922"/>
                        <a:pt x="744526" y="840361"/>
                        <a:pt x="740569" y="854869"/>
                      </a:cubicBezTo>
                      <a:cubicBezTo>
                        <a:pt x="739248" y="859712"/>
                        <a:pt x="739983" y="866371"/>
                        <a:pt x="735806" y="869156"/>
                      </a:cubicBezTo>
                      <a:lnTo>
                        <a:pt x="728663" y="873919"/>
                      </a:lnTo>
                      <a:cubicBezTo>
                        <a:pt x="723106" y="890587"/>
                        <a:pt x="728662" y="886619"/>
                        <a:pt x="716756" y="890587"/>
                      </a:cubicBezTo>
                      <a:cubicBezTo>
                        <a:pt x="715169" y="892968"/>
                        <a:pt x="714018" y="895707"/>
                        <a:pt x="711994" y="897731"/>
                      </a:cubicBezTo>
                      <a:cubicBezTo>
                        <a:pt x="706333" y="903392"/>
                        <a:pt x="697638" y="904898"/>
                        <a:pt x="690563" y="907256"/>
                      </a:cubicBezTo>
                      <a:cubicBezTo>
                        <a:pt x="690558" y="907258"/>
                        <a:pt x="676279" y="912016"/>
                        <a:pt x="676275" y="912019"/>
                      </a:cubicBezTo>
                      <a:lnTo>
                        <a:pt x="669131" y="916781"/>
                      </a:lnTo>
                      <a:cubicBezTo>
                        <a:pt x="664369" y="915987"/>
                        <a:pt x="659424" y="915927"/>
                        <a:pt x="654844" y="914400"/>
                      </a:cubicBezTo>
                      <a:cubicBezTo>
                        <a:pt x="648934" y="912430"/>
                        <a:pt x="644975" y="906176"/>
                        <a:pt x="640556" y="902494"/>
                      </a:cubicBezTo>
                      <a:cubicBezTo>
                        <a:pt x="638358" y="900662"/>
                        <a:pt x="635973" y="899011"/>
                        <a:pt x="633413" y="897731"/>
                      </a:cubicBezTo>
                      <a:cubicBezTo>
                        <a:pt x="631168" y="896608"/>
                        <a:pt x="628704" y="895959"/>
                        <a:pt x="626269" y="895350"/>
                      </a:cubicBezTo>
                      <a:cubicBezTo>
                        <a:pt x="613118" y="892063"/>
                        <a:pt x="605426" y="892075"/>
                        <a:pt x="590550" y="890587"/>
                      </a:cubicBezTo>
                      <a:cubicBezTo>
                        <a:pt x="588169" y="888206"/>
                        <a:pt x="585274" y="886246"/>
                        <a:pt x="583406" y="883444"/>
                      </a:cubicBezTo>
                      <a:cubicBezTo>
                        <a:pt x="582014" y="881355"/>
                        <a:pt x="583486" y="876792"/>
                        <a:pt x="581025" y="876300"/>
                      </a:cubicBezTo>
                      <a:cubicBezTo>
                        <a:pt x="573977" y="874890"/>
                        <a:pt x="566738" y="877887"/>
                        <a:pt x="559594" y="878681"/>
                      </a:cubicBezTo>
                      <a:cubicBezTo>
                        <a:pt x="554831" y="881856"/>
                        <a:pt x="548481" y="883443"/>
                        <a:pt x="545306" y="888206"/>
                      </a:cubicBezTo>
                      <a:cubicBezTo>
                        <a:pt x="543719" y="890587"/>
                        <a:pt x="542925" y="893762"/>
                        <a:pt x="540544" y="895350"/>
                      </a:cubicBezTo>
                      <a:cubicBezTo>
                        <a:pt x="537821" y="897165"/>
                        <a:pt x="534154" y="896791"/>
                        <a:pt x="531019" y="897731"/>
                      </a:cubicBezTo>
                      <a:cubicBezTo>
                        <a:pt x="526210" y="899174"/>
                        <a:pt x="521494" y="900906"/>
                        <a:pt x="516731" y="902494"/>
                      </a:cubicBezTo>
                      <a:lnTo>
                        <a:pt x="509588" y="904875"/>
                      </a:lnTo>
                      <a:cubicBezTo>
                        <a:pt x="504261" y="903543"/>
                        <a:pt x="489256" y="900051"/>
                        <a:pt x="485775" y="897731"/>
                      </a:cubicBezTo>
                      <a:lnTo>
                        <a:pt x="478631" y="892969"/>
                      </a:lnTo>
                      <a:cubicBezTo>
                        <a:pt x="476250" y="894556"/>
                        <a:pt x="473686" y="895899"/>
                        <a:pt x="471488" y="897731"/>
                      </a:cubicBezTo>
                      <a:cubicBezTo>
                        <a:pt x="463586" y="904316"/>
                        <a:pt x="466071" y="905201"/>
                        <a:pt x="457200" y="909637"/>
                      </a:cubicBezTo>
                      <a:cubicBezTo>
                        <a:pt x="454955" y="910760"/>
                        <a:pt x="452437" y="911225"/>
                        <a:pt x="450056" y="912019"/>
                      </a:cubicBezTo>
                      <a:cubicBezTo>
                        <a:pt x="444500" y="911225"/>
                        <a:pt x="438891" y="910738"/>
                        <a:pt x="433388" y="909637"/>
                      </a:cubicBezTo>
                      <a:cubicBezTo>
                        <a:pt x="430927" y="909145"/>
                        <a:pt x="428714" y="907705"/>
                        <a:pt x="426244" y="907256"/>
                      </a:cubicBezTo>
                      <a:cubicBezTo>
                        <a:pt x="419948" y="906111"/>
                        <a:pt x="413529" y="905780"/>
                        <a:pt x="407194" y="904875"/>
                      </a:cubicBezTo>
                      <a:cubicBezTo>
                        <a:pt x="402414" y="904192"/>
                        <a:pt x="397669" y="903288"/>
                        <a:pt x="392906" y="902494"/>
                      </a:cubicBezTo>
                      <a:cubicBezTo>
                        <a:pt x="390525" y="901700"/>
                        <a:pt x="387723" y="901680"/>
                        <a:pt x="385763" y="900112"/>
                      </a:cubicBezTo>
                      <a:cubicBezTo>
                        <a:pt x="383528" y="898324"/>
                        <a:pt x="383024" y="894993"/>
                        <a:pt x="381000" y="892969"/>
                      </a:cubicBezTo>
                      <a:cubicBezTo>
                        <a:pt x="378976" y="890945"/>
                        <a:pt x="376237" y="889794"/>
                        <a:pt x="373856" y="888206"/>
                      </a:cubicBezTo>
                      <a:cubicBezTo>
                        <a:pt x="368529" y="889538"/>
                        <a:pt x="353526" y="893029"/>
                        <a:pt x="350044" y="895350"/>
                      </a:cubicBezTo>
                      <a:lnTo>
                        <a:pt x="342900" y="900112"/>
                      </a:lnTo>
                      <a:cubicBezTo>
                        <a:pt x="340519" y="899318"/>
                        <a:pt x="337716" y="899299"/>
                        <a:pt x="335756" y="897731"/>
                      </a:cubicBezTo>
                      <a:cubicBezTo>
                        <a:pt x="333521" y="895943"/>
                        <a:pt x="333684" y="891565"/>
                        <a:pt x="330994" y="890587"/>
                      </a:cubicBezTo>
                      <a:cubicBezTo>
                        <a:pt x="324239" y="888131"/>
                        <a:pt x="316688" y="889156"/>
                        <a:pt x="309563" y="888206"/>
                      </a:cubicBezTo>
                      <a:cubicBezTo>
                        <a:pt x="304777" y="887568"/>
                        <a:pt x="300038" y="886619"/>
                        <a:pt x="295275" y="885825"/>
                      </a:cubicBezTo>
                      <a:cubicBezTo>
                        <a:pt x="269132" y="891053"/>
                        <a:pt x="295371" y="881947"/>
                        <a:pt x="280988" y="902494"/>
                      </a:cubicBezTo>
                      <a:cubicBezTo>
                        <a:pt x="277706" y="907183"/>
                        <a:pt x="266700" y="912019"/>
                        <a:pt x="266700" y="912019"/>
                      </a:cubicBezTo>
                      <a:cubicBezTo>
                        <a:pt x="265906" y="914400"/>
                        <a:pt x="264863" y="916712"/>
                        <a:pt x="264319" y="919162"/>
                      </a:cubicBezTo>
                      <a:cubicBezTo>
                        <a:pt x="263272" y="923875"/>
                        <a:pt x="263795" y="928993"/>
                        <a:pt x="261938" y="933450"/>
                      </a:cubicBezTo>
                      <a:cubicBezTo>
                        <a:pt x="258775" y="941041"/>
                        <a:pt x="253200" y="949101"/>
                        <a:pt x="245269" y="952500"/>
                      </a:cubicBezTo>
                      <a:cubicBezTo>
                        <a:pt x="242261" y="953789"/>
                        <a:pt x="238953" y="954239"/>
                        <a:pt x="235744" y="954881"/>
                      </a:cubicBezTo>
                      <a:cubicBezTo>
                        <a:pt x="231009" y="955828"/>
                        <a:pt x="226219" y="956468"/>
                        <a:pt x="221456" y="957262"/>
                      </a:cubicBezTo>
                      <a:cubicBezTo>
                        <a:pt x="219075" y="958056"/>
                        <a:pt x="216558" y="958521"/>
                        <a:pt x="214313" y="959644"/>
                      </a:cubicBezTo>
                      <a:cubicBezTo>
                        <a:pt x="211753" y="960924"/>
                        <a:pt x="210017" y="964121"/>
                        <a:pt x="207169" y="964406"/>
                      </a:cubicBezTo>
                      <a:cubicBezTo>
                        <a:pt x="201584" y="964964"/>
                        <a:pt x="196056" y="962819"/>
                        <a:pt x="190500" y="962025"/>
                      </a:cubicBezTo>
                      <a:cubicBezTo>
                        <a:pt x="188119" y="959644"/>
                        <a:pt x="186724" y="954881"/>
                        <a:pt x="183356" y="954881"/>
                      </a:cubicBezTo>
                      <a:cubicBezTo>
                        <a:pt x="180494" y="954881"/>
                        <a:pt x="180618" y="960001"/>
                        <a:pt x="178594" y="962025"/>
                      </a:cubicBezTo>
                      <a:cubicBezTo>
                        <a:pt x="176570" y="964049"/>
                        <a:pt x="173649" y="964955"/>
                        <a:pt x="171450" y="966787"/>
                      </a:cubicBezTo>
                      <a:cubicBezTo>
                        <a:pt x="159557" y="976697"/>
                        <a:pt x="169717" y="972127"/>
                        <a:pt x="157163" y="976312"/>
                      </a:cubicBezTo>
                      <a:cubicBezTo>
                        <a:pt x="151176" y="994267"/>
                        <a:pt x="159947" y="972833"/>
                        <a:pt x="147638" y="988219"/>
                      </a:cubicBezTo>
                      <a:cubicBezTo>
                        <a:pt x="134493" y="1004650"/>
                        <a:pt x="158584" y="986475"/>
                        <a:pt x="138113" y="1000125"/>
                      </a:cubicBezTo>
                      <a:cubicBezTo>
                        <a:pt x="136525" y="1002506"/>
                        <a:pt x="135585" y="1005481"/>
                        <a:pt x="133350" y="1007269"/>
                      </a:cubicBezTo>
                      <a:cubicBezTo>
                        <a:pt x="131390" y="1008837"/>
                        <a:pt x="128451" y="1008528"/>
                        <a:pt x="126206" y="1009650"/>
                      </a:cubicBezTo>
                      <a:cubicBezTo>
                        <a:pt x="123646" y="1010930"/>
                        <a:pt x="121678" y="1013250"/>
                        <a:pt x="119063" y="1014412"/>
                      </a:cubicBezTo>
                      <a:cubicBezTo>
                        <a:pt x="107397" y="1019597"/>
                        <a:pt x="105912" y="1018357"/>
                        <a:pt x="95250" y="1021556"/>
                      </a:cubicBezTo>
                      <a:cubicBezTo>
                        <a:pt x="90442" y="1022999"/>
                        <a:pt x="85725" y="1024731"/>
                        <a:pt x="80963" y="1026319"/>
                      </a:cubicBezTo>
                      <a:lnTo>
                        <a:pt x="66675" y="1031081"/>
                      </a:lnTo>
                      <a:lnTo>
                        <a:pt x="59531" y="1033462"/>
                      </a:lnTo>
                      <a:cubicBezTo>
                        <a:pt x="55562" y="1032668"/>
                        <a:pt x="51139" y="1033089"/>
                        <a:pt x="47625" y="1031081"/>
                      </a:cubicBezTo>
                      <a:cubicBezTo>
                        <a:pt x="45140" y="1029661"/>
                        <a:pt x="44143" y="1026497"/>
                        <a:pt x="42863" y="1023937"/>
                      </a:cubicBezTo>
                      <a:cubicBezTo>
                        <a:pt x="41740" y="1021692"/>
                        <a:pt x="41470" y="1019101"/>
                        <a:pt x="40481" y="1016794"/>
                      </a:cubicBezTo>
                      <a:cubicBezTo>
                        <a:pt x="39083" y="1013531"/>
                        <a:pt x="37306" y="1010444"/>
                        <a:pt x="35719" y="1007269"/>
                      </a:cubicBezTo>
                      <a:cubicBezTo>
                        <a:pt x="34925" y="997744"/>
                        <a:pt x="34601" y="988168"/>
                        <a:pt x="33338" y="978694"/>
                      </a:cubicBezTo>
                      <a:cubicBezTo>
                        <a:pt x="33006" y="976206"/>
                        <a:pt x="31219" y="974046"/>
                        <a:pt x="30956" y="971550"/>
                      </a:cubicBezTo>
                      <a:cubicBezTo>
                        <a:pt x="29624" y="958895"/>
                        <a:pt x="32778" y="945460"/>
                        <a:pt x="28575" y="933450"/>
                      </a:cubicBezTo>
                      <a:cubicBezTo>
                        <a:pt x="26684" y="928048"/>
                        <a:pt x="19050" y="927100"/>
                        <a:pt x="14288" y="923925"/>
                      </a:cubicBezTo>
                      <a:lnTo>
                        <a:pt x="7144" y="919162"/>
                      </a:lnTo>
                      <a:lnTo>
                        <a:pt x="0" y="914400"/>
                      </a:lnTo>
                      <a:cubicBezTo>
                        <a:pt x="794" y="908050"/>
                        <a:pt x="194" y="901364"/>
                        <a:pt x="2381" y="895350"/>
                      </a:cubicBezTo>
                      <a:cubicBezTo>
                        <a:pt x="3848" y="891315"/>
                        <a:pt x="13267" y="885712"/>
                        <a:pt x="16669" y="883444"/>
                      </a:cubicBezTo>
                      <a:cubicBezTo>
                        <a:pt x="15875" y="876300"/>
                        <a:pt x="15381" y="869116"/>
                        <a:pt x="14288" y="862012"/>
                      </a:cubicBezTo>
                      <a:cubicBezTo>
                        <a:pt x="13434" y="856464"/>
                        <a:pt x="11302" y="850675"/>
                        <a:pt x="9525" y="845344"/>
                      </a:cubicBezTo>
                      <a:cubicBezTo>
                        <a:pt x="10319" y="835819"/>
                        <a:pt x="10643" y="826243"/>
                        <a:pt x="11906" y="816769"/>
                      </a:cubicBezTo>
                      <a:cubicBezTo>
                        <a:pt x="12238" y="814281"/>
                        <a:pt x="12513" y="811400"/>
                        <a:pt x="14288" y="809625"/>
                      </a:cubicBezTo>
                      <a:cubicBezTo>
                        <a:pt x="16063" y="807850"/>
                        <a:pt x="19050" y="808038"/>
                        <a:pt x="21431" y="807244"/>
                      </a:cubicBezTo>
                      <a:cubicBezTo>
                        <a:pt x="22225" y="804863"/>
                        <a:pt x="22245" y="802060"/>
                        <a:pt x="23813" y="800100"/>
                      </a:cubicBezTo>
                      <a:cubicBezTo>
                        <a:pt x="25601" y="797865"/>
                        <a:pt x="28932" y="797361"/>
                        <a:pt x="30956" y="795337"/>
                      </a:cubicBezTo>
                      <a:cubicBezTo>
                        <a:pt x="32980" y="793313"/>
                        <a:pt x="34131" y="790575"/>
                        <a:pt x="35719" y="788194"/>
                      </a:cubicBezTo>
                      <a:cubicBezTo>
                        <a:pt x="36513" y="785813"/>
                        <a:pt x="36977" y="783295"/>
                        <a:pt x="38100" y="781050"/>
                      </a:cubicBezTo>
                      <a:cubicBezTo>
                        <a:pt x="39380" y="778490"/>
                        <a:pt x="42041" y="776647"/>
                        <a:pt x="42863" y="773906"/>
                      </a:cubicBezTo>
                      <a:cubicBezTo>
                        <a:pt x="43900" y="770449"/>
                        <a:pt x="44936" y="753090"/>
                        <a:pt x="47625" y="747712"/>
                      </a:cubicBezTo>
                      <a:cubicBezTo>
                        <a:pt x="50185" y="742593"/>
                        <a:pt x="55340" y="738855"/>
                        <a:pt x="57150" y="733425"/>
                      </a:cubicBezTo>
                      <a:cubicBezTo>
                        <a:pt x="57944" y="731044"/>
                        <a:pt x="57963" y="728241"/>
                        <a:pt x="59531" y="726281"/>
                      </a:cubicBezTo>
                      <a:cubicBezTo>
                        <a:pt x="61319" y="724046"/>
                        <a:pt x="64476" y="723351"/>
                        <a:pt x="66675" y="721519"/>
                      </a:cubicBezTo>
                      <a:cubicBezTo>
                        <a:pt x="69262" y="719363"/>
                        <a:pt x="71663" y="716962"/>
                        <a:pt x="73819" y="714375"/>
                      </a:cubicBezTo>
                      <a:cubicBezTo>
                        <a:pt x="83740" y="702469"/>
                        <a:pt x="72628" y="711199"/>
                        <a:pt x="85725" y="702469"/>
                      </a:cubicBezTo>
                      <a:cubicBezTo>
                        <a:pt x="88106" y="703263"/>
                        <a:pt x="91094" y="703075"/>
                        <a:pt x="92869" y="704850"/>
                      </a:cubicBezTo>
                      <a:cubicBezTo>
                        <a:pt x="94644" y="706625"/>
                        <a:pt x="93005" y="713117"/>
                        <a:pt x="95250" y="711994"/>
                      </a:cubicBezTo>
                      <a:cubicBezTo>
                        <a:pt x="98177" y="710530"/>
                        <a:pt x="96989" y="705678"/>
                        <a:pt x="97631" y="702469"/>
                      </a:cubicBezTo>
                      <a:cubicBezTo>
                        <a:pt x="98578" y="697734"/>
                        <a:pt x="98842" y="692865"/>
                        <a:pt x="100013" y="688181"/>
                      </a:cubicBezTo>
                      <a:cubicBezTo>
                        <a:pt x="104157" y="671607"/>
                        <a:pt x="104635" y="678231"/>
                        <a:pt x="107156" y="664369"/>
                      </a:cubicBezTo>
                      <a:cubicBezTo>
                        <a:pt x="111854" y="638533"/>
                        <a:pt x="107431" y="652791"/>
                        <a:pt x="111919" y="619125"/>
                      </a:cubicBezTo>
                      <a:cubicBezTo>
                        <a:pt x="112251" y="616637"/>
                        <a:pt x="112257" y="613440"/>
                        <a:pt x="114300" y="611981"/>
                      </a:cubicBezTo>
                      <a:cubicBezTo>
                        <a:pt x="118385" y="609063"/>
                        <a:pt x="128588" y="607219"/>
                        <a:pt x="128588" y="607219"/>
                      </a:cubicBezTo>
                      <a:cubicBezTo>
                        <a:pt x="130969" y="609600"/>
                        <a:pt x="132929" y="612494"/>
                        <a:pt x="135731" y="614362"/>
                      </a:cubicBezTo>
                      <a:cubicBezTo>
                        <a:pt x="137820" y="615754"/>
                        <a:pt x="140915" y="615176"/>
                        <a:pt x="142875" y="616744"/>
                      </a:cubicBezTo>
                      <a:cubicBezTo>
                        <a:pt x="158264" y="629054"/>
                        <a:pt x="136825" y="620281"/>
                        <a:pt x="154781" y="626269"/>
                      </a:cubicBezTo>
                      <a:cubicBezTo>
                        <a:pt x="157162" y="625475"/>
                        <a:pt x="160150" y="625662"/>
                        <a:pt x="161925" y="623887"/>
                      </a:cubicBezTo>
                      <a:cubicBezTo>
                        <a:pt x="166815" y="618997"/>
                        <a:pt x="162829" y="606073"/>
                        <a:pt x="161925" y="602456"/>
                      </a:cubicBezTo>
                      <a:cubicBezTo>
                        <a:pt x="160708" y="597586"/>
                        <a:pt x="157163" y="588169"/>
                        <a:pt x="157163" y="588169"/>
                      </a:cubicBezTo>
                      <a:cubicBezTo>
                        <a:pt x="157957" y="585788"/>
                        <a:pt x="157769" y="582800"/>
                        <a:pt x="159544" y="581025"/>
                      </a:cubicBezTo>
                      <a:cubicBezTo>
                        <a:pt x="161319" y="579250"/>
                        <a:pt x="164192" y="578907"/>
                        <a:pt x="166688" y="578644"/>
                      </a:cubicBezTo>
                      <a:cubicBezTo>
                        <a:pt x="179343" y="577312"/>
                        <a:pt x="192088" y="577056"/>
                        <a:pt x="204788" y="576262"/>
                      </a:cubicBezTo>
                      <a:cubicBezTo>
                        <a:pt x="207169" y="575468"/>
                        <a:pt x="209686" y="575003"/>
                        <a:pt x="211931" y="573881"/>
                      </a:cubicBezTo>
                      <a:cubicBezTo>
                        <a:pt x="214491" y="572601"/>
                        <a:pt x="216445" y="570246"/>
                        <a:pt x="219075" y="569119"/>
                      </a:cubicBezTo>
                      <a:cubicBezTo>
                        <a:pt x="222083" y="567830"/>
                        <a:pt x="225425" y="567531"/>
                        <a:pt x="228600" y="566737"/>
                      </a:cubicBezTo>
                      <a:cubicBezTo>
                        <a:pt x="246561" y="572726"/>
                        <a:pt x="224419" y="564647"/>
                        <a:pt x="242888" y="573881"/>
                      </a:cubicBezTo>
                      <a:cubicBezTo>
                        <a:pt x="245133" y="575003"/>
                        <a:pt x="247650" y="575468"/>
                        <a:pt x="250031" y="576262"/>
                      </a:cubicBezTo>
                      <a:cubicBezTo>
                        <a:pt x="253906" y="575616"/>
                        <a:pt x="266439" y="574291"/>
                        <a:pt x="271463" y="571500"/>
                      </a:cubicBezTo>
                      <a:cubicBezTo>
                        <a:pt x="276466" y="568720"/>
                        <a:pt x="280320" y="563785"/>
                        <a:pt x="285750" y="561975"/>
                      </a:cubicBezTo>
                      <a:lnTo>
                        <a:pt x="307181" y="554831"/>
                      </a:lnTo>
                      <a:lnTo>
                        <a:pt x="314325" y="552450"/>
                      </a:lnTo>
                      <a:cubicBezTo>
                        <a:pt x="316706" y="550862"/>
                        <a:pt x="318909" y="548967"/>
                        <a:pt x="321469" y="547687"/>
                      </a:cubicBezTo>
                      <a:cubicBezTo>
                        <a:pt x="323714" y="546564"/>
                        <a:pt x="326838" y="547081"/>
                        <a:pt x="328613" y="545306"/>
                      </a:cubicBezTo>
                      <a:cubicBezTo>
                        <a:pt x="332660" y="541259"/>
                        <a:pt x="334091" y="535067"/>
                        <a:pt x="338138" y="531019"/>
                      </a:cubicBezTo>
                      <a:cubicBezTo>
                        <a:pt x="347305" y="521851"/>
                        <a:pt x="343413" y="526677"/>
                        <a:pt x="350044" y="516731"/>
                      </a:cubicBezTo>
                      <a:lnTo>
                        <a:pt x="354806" y="502444"/>
                      </a:lnTo>
                      <a:cubicBezTo>
                        <a:pt x="355600" y="500063"/>
                        <a:pt x="355796" y="497389"/>
                        <a:pt x="357188" y="495300"/>
                      </a:cubicBezTo>
                      <a:lnTo>
                        <a:pt x="361950" y="488156"/>
                      </a:lnTo>
                      <a:cubicBezTo>
                        <a:pt x="358584" y="471326"/>
                        <a:pt x="360849" y="480091"/>
                        <a:pt x="354806" y="461962"/>
                      </a:cubicBezTo>
                      <a:lnTo>
                        <a:pt x="352425" y="454819"/>
                      </a:lnTo>
                      <a:cubicBezTo>
                        <a:pt x="353219" y="452438"/>
                        <a:pt x="354806" y="450185"/>
                        <a:pt x="354806" y="447675"/>
                      </a:cubicBezTo>
                      <a:cubicBezTo>
                        <a:pt x="354806" y="443802"/>
                        <a:pt x="350071" y="435795"/>
                        <a:pt x="347663" y="433387"/>
                      </a:cubicBezTo>
                      <a:cubicBezTo>
                        <a:pt x="345639" y="431363"/>
                        <a:pt x="342900" y="430212"/>
                        <a:pt x="340519" y="428625"/>
                      </a:cubicBezTo>
                      <a:cubicBezTo>
                        <a:pt x="339725" y="426244"/>
                        <a:pt x="338138" y="423991"/>
                        <a:pt x="338138" y="421481"/>
                      </a:cubicBezTo>
                      <a:cubicBezTo>
                        <a:pt x="338138" y="418208"/>
                        <a:pt x="339055" y="414883"/>
                        <a:pt x="340519" y="411956"/>
                      </a:cubicBezTo>
                      <a:cubicBezTo>
                        <a:pt x="343079" y="406837"/>
                        <a:pt x="344614" y="399479"/>
                        <a:pt x="350044" y="397669"/>
                      </a:cubicBezTo>
                      <a:cubicBezTo>
                        <a:pt x="368009" y="391679"/>
                        <a:pt x="345859" y="399761"/>
                        <a:pt x="364331" y="390525"/>
                      </a:cubicBezTo>
                      <a:cubicBezTo>
                        <a:pt x="366576" y="389403"/>
                        <a:pt x="369168" y="389133"/>
                        <a:pt x="371475" y="388144"/>
                      </a:cubicBezTo>
                      <a:cubicBezTo>
                        <a:pt x="374738" y="386746"/>
                        <a:pt x="377704" y="384699"/>
                        <a:pt x="381000" y="383381"/>
                      </a:cubicBezTo>
                      <a:cubicBezTo>
                        <a:pt x="385661" y="381517"/>
                        <a:pt x="395288" y="378619"/>
                        <a:pt x="395288" y="378619"/>
                      </a:cubicBezTo>
                      <a:cubicBezTo>
                        <a:pt x="413034" y="366786"/>
                        <a:pt x="391227" y="382001"/>
                        <a:pt x="409575" y="366712"/>
                      </a:cubicBezTo>
                      <a:cubicBezTo>
                        <a:pt x="411774" y="364880"/>
                        <a:pt x="414338" y="363537"/>
                        <a:pt x="416719" y="361950"/>
                      </a:cubicBezTo>
                      <a:cubicBezTo>
                        <a:pt x="429415" y="342903"/>
                        <a:pt x="412753" y="365915"/>
                        <a:pt x="428625" y="350044"/>
                      </a:cubicBezTo>
                      <a:cubicBezTo>
                        <a:pt x="430649" y="348020"/>
                        <a:pt x="431556" y="345099"/>
                        <a:pt x="433388" y="342900"/>
                      </a:cubicBezTo>
                      <a:cubicBezTo>
                        <a:pt x="435544" y="340313"/>
                        <a:pt x="438375" y="338343"/>
                        <a:pt x="440531" y="335756"/>
                      </a:cubicBezTo>
                      <a:cubicBezTo>
                        <a:pt x="442363" y="333557"/>
                        <a:pt x="443270" y="330636"/>
                        <a:pt x="445294" y="328612"/>
                      </a:cubicBezTo>
                      <a:cubicBezTo>
                        <a:pt x="448100" y="325806"/>
                        <a:pt x="451568" y="323745"/>
                        <a:pt x="454819" y="321469"/>
                      </a:cubicBezTo>
                      <a:cubicBezTo>
                        <a:pt x="469707" y="311047"/>
                        <a:pt x="464328" y="313537"/>
                        <a:pt x="476250" y="309562"/>
                      </a:cubicBezTo>
                      <a:cubicBezTo>
                        <a:pt x="487643" y="292473"/>
                        <a:pt x="481728" y="299322"/>
                        <a:pt x="492919" y="288131"/>
                      </a:cubicBezTo>
                      <a:cubicBezTo>
                        <a:pt x="492125" y="285750"/>
                        <a:pt x="492106" y="282947"/>
                        <a:pt x="490538" y="280987"/>
                      </a:cubicBezTo>
                      <a:cubicBezTo>
                        <a:pt x="488750" y="278752"/>
                        <a:pt x="484911" y="278652"/>
                        <a:pt x="483394" y="276225"/>
                      </a:cubicBezTo>
                      <a:cubicBezTo>
                        <a:pt x="480733" y="271968"/>
                        <a:pt x="478631" y="261937"/>
                        <a:pt x="478631" y="261937"/>
                      </a:cubicBezTo>
                      <a:cubicBezTo>
                        <a:pt x="494694" y="245875"/>
                        <a:pt x="486529" y="249780"/>
                        <a:pt x="500063" y="245269"/>
                      </a:cubicBezTo>
                      <a:cubicBezTo>
                        <a:pt x="512759" y="226223"/>
                        <a:pt x="496097" y="249234"/>
                        <a:pt x="511969" y="233362"/>
                      </a:cubicBezTo>
                      <a:cubicBezTo>
                        <a:pt x="516584" y="228747"/>
                        <a:pt x="517176" y="224884"/>
                        <a:pt x="519113" y="219075"/>
                      </a:cubicBezTo>
                      <a:cubicBezTo>
                        <a:pt x="519425" y="216265"/>
                        <a:pt x="524344" y="194658"/>
                        <a:pt x="519113" y="188119"/>
                      </a:cubicBezTo>
                      <a:cubicBezTo>
                        <a:pt x="517545" y="186159"/>
                        <a:pt x="514214" y="186860"/>
                        <a:pt x="511969" y="185737"/>
                      </a:cubicBezTo>
                      <a:cubicBezTo>
                        <a:pt x="505336" y="182421"/>
                        <a:pt x="502949" y="179099"/>
                        <a:pt x="497681" y="173831"/>
                      </a:cubicBezTo>
                      <a:cubicBezTo>
                        <a:pt x="496887" y="171450"/>
                        <a:pt x="495300" y="169197"/>
                        <a:pt x="495300" y="166687"/>
                      </a:cubicBezTo>
                      <a:cubicBezTo>
                        <a:pt x="495300" y="158303"/>
                        <a:pt x="497606" y="152624"/>
                        <a:pt x="500063" y="145256"/>
                      </a:cubicBezTo>
                      <a:cubicBezTo>
                        <a:pt x="499269" y="142875"/>
                        <a:pt x="499073" y="140201"/>
                        <a:pt x="497681" y="138112"/>
                      </a:cubicBezTo>
                      <a:cubicBezTo>
                        <a:pt x="495813" y="135310"/>
                        <a:pt x="493462" y="132640"/>
                        <a:pt x="490538" y="130969"/>
                      </a:cubicBezTo>
                      <a:cubicBezTo>
                        <a:pt x="487696" y="129345"/>
                        <a:pt x="484160" y="129486"/>
                        <a:pt x="481013" y="128587"/>
                      </a:cubicBezTo>
                      <a:cubicBezTo>
                        <a:pt x="478599" y="127897"/>
                        <a:pt x="476250" y="127000"/>
                        <a:pt x="473869" y="126206"/>
                      </a:cubicBezTo>
                      <a:cubicBezTo>
                        <a:pt x="470694" y="123825"/>
                        <a:pt x="465236" y="122929"/>
                        <a:pt x="464344" y="119062"/>
                      </a:cubicBezTo>
                      <a:cubicBezTo>
                        <a:pt x="460429" y="102096"/>
                        <a:pt x="462449" y="96197"/>
                        <a:pt x="473869" y="90487"/>
                      </a:cubicBezTo>
                      <a:cubicBezTo>
                        <a:pt x="476114" y="89364"/>
                        <a:pt x="478632" y="88900"/>
                        <a:pt x="481013" y="88106"/>
                      </a:cubicBezTo>
                      <a:cubicBezTo>
                        <a:pt x="483394" y="88900"/>
                        <a:pt x="485775" y="91281"/>
                        <a:pt x="488156" y="90487"/>
                      </a:cubicBezTo>
                      <a:cubicBezTo>
                        <a:pt x="491351" y="89422"/>
                        <a:pt x="493629" y="86268"/>
                        <a:pt x="495300" y="83344"/>
                      </a:cubicBezTo>
                      <a:cubicBezTo>
                        <a:pt x="499618" y="75787"/>
                        <a:pt x="495542" y="66433"/>
                        <a:pt x="502444" y="59531"/>
                      </a:cubicBezTo>
                      <a:cubicBezTo>
                        <a:pt x="511363" y="50612"/>
                        <a:pt x="506393" y="53452"/>
                        <a:pt x="516731" y="50006"/>
                      </a:cubicBezTo>
                      <a:cubicBezTo>
                        <a:pt x="519906" y="54769"/>
                        <a:pt x="524446" y="58864"/>
                        <a:pt x="526256" y="64294"/>
                      </a:cubicBezTo>
                      <a:cubicBezTo>
                        <a:pt x="531813" y="80962"/>
                        <a:pt x="526257" y="76994"/>
                        <a:pt x="538163" y="80962"/>
                      </a:cubicBezTo>
                      <a:cubicBezTo>
                        <a:pt x="540544" y="80168"/>
                        <a:pt x="543738" y="80541"/>
                        <a:pt x="545306" y="78581"/>
                      </a:cubicBezTo>
                      <a:cubicBezTo>
                        <a:pt x="547351" y="76025"/>
                        <a:pt x="546399" y="72064"/>
                        <a:pt x="547688" y="69056"/>
                      </a:cubicBezTo>
                      <a:cubicBezTo>
                        <a:pt x="548815" y="66426"/>
                        <a:pt x="551170" y="64472"/>
                        <a:pt x="552450" y="61912"/>
                      </a:cubicBezTo>
                      <a:cubicBezTo>
                        <a:pt x="553572" y="59667"/>
                        <a:pt x="554037" y="57150"/>
                        <a:pt x="554831" y="54769"/>
                      </a:cubicBezTo>
                      <a:cubicBezTo>
                        <a:pt x="554037" y="50006"/>
                        <a:pt x="553977" y="45062"/>
                        <a:pt x="552450" y="40481"/>
                      </a:cubicBezTo>
                      <a:cubicBezTo>
                        <a:pt x="551545" y="37766"/>
                        <a:pt x="548043" y="36177"/>
                        <a:pt x="547688" y="33337"/>
                      </a:cubicBezTo>
                      <a:cubicBezTo>
                        <a:pt x="547186" y="29321"/>
                        <a:pt x="549087" y="25357"/>
                        <a:pt x="550069" y="21431"/>
                      </a:cubicBezTo>
                      <a:cubicBezTo>
                        <a:pt x="550678" y="18996"/>
                        <a:pt x="551058" y="16376"/>
                        <a:pt x="552450" y="14287"/>
                      </a:cubicBezTo>
                      <a:cubicBezTo>
                        <a:pt x="555082" y="10339"/>
                        <a:pt x="562347" y="4577"/>
                        <a:pt x="566738" y="2381"/>
                      </a:cubicBezTo>
                      <a:cubicBezTo>
                        <a:pt x="568983" y="1259"/>
                        <a:pt x="571500" y="794"/>
                        <a:pt x="573881" y="0"/>
                      </a:cubicBezTo>
                      <a:cubicBezTo>
                        <a:pt x="576262" y="794"/>
                        <a:pt x="579566" y="338"/>
                        <a:pt x="581025" y="2381"/>
                      </a:cubicBezTo>
                      <a:cubicBezTo>
                        <a:pt x="583943" y="6466"/>
                        <a:pt x="581025" y="15082"/>
                        <a:pt x="585788" y="16669"/>
                      </a:cubicBezTo>
                      <a:lnTo>
                        <a:pt x="600075" y="21431"/>
                      </a:lnTo>
                      <a:cubicBezTo>
                        <a:pt x="602456" y="23019"/>
                        <a:pt x="604659" y="24914"/>
                        <a:pt x="607219" y="26194"/>
                      </a:cubicBezTo>
                      <a:cubicBezTo>
                        <a:pt x="617959" y="31564"/>
                        <a:pt x="611269" y="24806"/>
                        <a:pt x="621506" y="33337"/>
                      </a:cubicBezTo>
                      <a:cubicBezTo>
                        <a:pt x="624093" y="35493"/>
                        <a:pt x="626063" y="38325"/>
                        <a:pt x="628650" y="40481"/>
                      </a:cubicBezTo>
                      <a:cubicBezTo>
                        <a:pt x="634806" y="45611"/>
                        <a:pt x="635777" y="45238"/>
                        <a:pt x="642938" y="47625"/>
                      </a:cubicBezTo>
                      <a:cubicBezTo>
                        <a:pt x="660592" y="59395"/>
                        <a:pt x="651612" y="58272"/>
                        <a:pt x="669131" y="54769"/>
                      </a:cubicBezTo>
                      <a:cubicBezTo>
                        <a:pt x="671512" y="53181"/>
                        <a:pt x="674251" y="52030"/>
                        <a:pt x="676275" y="50006"/>
                      </a:cubicBezTo>
                      <a:cubicBezTo>
                        <a:pt x="692149" y="34132"/>
                        <a:pt x="669135" y="50798"/>
                        <a:pt x="688181" y="38100"/>
                      </a:cubicBezTo>
                      <a:cubicBezTo>
                        <a:pt x="695325" y="27383"/>
                        <a:pt x="694927" y="24011"/>
                        <a:pt x="704850" y="19050"/>
                      </a:cubicBezTo>
                      <a:cubicBezTo>
                        <a:pt x="707095" y="17928"/>
                        <a:pt x="709613" y="17463"/>
                        <a:pt x="711994" y="16669"/>
                      </a:cubicBezTo>
                      <a:cubicBezTo>
                        <a:pt x="741338" y="18625"/>
                        <a:pt x="742023" y="10795"/>
                        <a:pt x="754856" y="26194"/>
                      </a:cubicBezTo>
                      <a:cubicBezTo>
                        <a:pt x="756688" y="28392"/>
                        <a:pt x="758031" y="30956"/>
                        <a:pt x="759619" y="33337"/>
                      </a:cubicBezTo>
                      <a:cubicBezTo>
                        <a:pt x="765175" y="50006"/>
                        <a:pt x="759618" y="46038"/>
                        <a:pt x="771525" y="50006"/>
                      </a:cubicBezTo>
                      <a:cubicBezTo>
                        <a:pt x="789722" y="45457"/>
                        <a:pt x="792066" y="43851"/>
                        <a:pt x="819150" y="50006"/>
                      </a:cubicBezTo>
                      <a:cubicBezTo>
                        <a:pt x="824732" y="51275"/>
                        <a:pt x="833438" y="59531"/>
                        <a:pt x="833438" y="59531"/>
                      </a:cubicBezTo>
                      <a:cubicBezTo>
                        <a:pt x="835025" y="61912"/>
                        <a:pt x="835965" y="64887"/>
                        <a:pt x="838200" y="66675"/>
                      </a:cubicBezTo>
                      <a:cubicBezTo>
                        <a:pt x="840160" y="68243"/>
                        <a:pt x="843099" y="67933"/>
                        <a:pt x="845344" y="69056"/>
                      </a:cubicBezTo>
                      <a:cubicBezTo>
                        <a:pt x="847904" y="70336"/>
                        <a:pt x="850107" y="72231"/>
                        <a:pt x="852488" y="73819"/>
                      </a:cubicBezTo>
                      <a:cubicBezTo>
                        <a:pt x="853291" y="75023"/>
                        <a:pt x="861040" y="85289"/>
                        <a:pt x="859631" y="88106"/>
                      </a:cubicBezTo>
                      <a:cubicBezTo>
                        <a:pt x="858509" y="90351"/>
                        <a:pt x="854869" y="89693"/>
                        <a:pt x="852488" y="90487"/>
                      </a:cubicBezTo>
                      <a:cubicBezTo>
                        <a:pt x="851694" y="92868"/>
                        <a:pt x="848600" y="95623"/>
                        <a:pt x="850106" y="97631"/>
                      </a:cubicBezTo>
                      <a:cubicBezTo>
                        <a:pt x="854291" y="103212"/>
                        <a:pt x="862489" y="99059"/>
                        <a:pt x="866775" y="97631"/>
                      </a:cubicBezTo>
                      <a:cubicBezTo>
                        <a:pt x="868363" y="95250"/>
                        <a:pt x="869303" y="92275"/>
                        <a:pt x="871538" y="90487"/>
                      </a:cubicBezTo>
                      <a:cubicBezTo>
                        <a:pt x="877395" y="85801"/>
                        <a:pt x="884486" y="89267"/>
                        <a:pt x="890588" y="90487"/>
                      </a:cubicBezTo>
                      <a:lnTo>
                        <a:pt x="895350" y="104775"/>
                      </a:lnTo>
                      <a:lnTo>
                        <a:pt x="897731" y="111919"/>
                      </a:lnTo>
                      <a:cubicBezTo>
                        <a:pt x="898525" y="117475"/>
                        <a:pt x="897000" y="123917"/>
                        <a:pt x="900113" y="128587"/>
                      </a:cubicBezTo>
                      <a:cubicBezTo>
                        <a:pt x="901505" y="130675"/>
                        <a:pt x="905296" y="127774"/>
                        <a:pt x="907256" y="126206"/>
                      </a:cubicBezTo>
                      <a:cubicBezTo>
                        <a:pt x="909491" y="124418"/>
                        <a:pt x="909995" y="121086"/>
                        <a:pt x="912019" y="119062"/>
                      </a:cubicBezTo>
                      <a:cubicBezTo>
                        <a:pt x="914043" y="117038"/>
                        <a:pt x="916782" y="115887"/>
                        <a:pt x="919163" y="114300"/>
                      </a:cubicBezTo>
                      <a:cubicBezTo>
                        <a:pt x="920460" y="110408"/>
                        <a:pt x="922419" y="102441"/>
                        <a:pt x="926306" y="100012"/>
                      </a:cubicBezTo>
                      <a:cubicBezTo>
                        <a:pt x="930563" y="97351"/>
                        <a:pt x="940594" y="95250"/>
                        <a:pt x="940594" y="95250"/>
                      </a:cubicBezTo>
                      <a:cubicBezTo>
                        <a:pt x="946944" y="96044"/>
                        <a:pt x="955592" y="92678"/>
                        <a:pt x="959644" y="97631"/>
                      </a:cubicBezTo>
                      <a:cubicBezTo>
                        <a:pt x="964695" y="103805"/>
                        <a:pt x="960812" y="113559"/>
                        <a:pt x="962025" y="121444"/>
                      </a:cubicBezTo>
                      <a:cubicBezTo>
                        <a:pt x="962407" y="123925"/>
                        <a:pt x="963612" y="126206"/>
                        <a:pt x="964406" y="128587"/>
                      </a:cubicBezTo>
                      <a:cubicBezTo>
                        <a:pt x="969169" y="127793"/>
                        <a:pt x="974237" y="128063"/>
                        <a:pt x="978694" y="126206"/>
                      </a:cubicBezTo>
                      <a:cubicBezTo>
                        <a:pt x="983977" y="124005"/>
                        <a:pt x="987428" y="118069"/>
                        <a:pt x="992981" y="116681"/>
                      </a:cubicBezTo>
                      <a:cubicBezTo>
                        <a:pt x="1007190" y="113129"/>
                        <a:pt x="999278" y="114838"/>
                        <a:pt x="1016794" y="111919"/>
                      </a:cubicBezTo>
                      <a:cubicBezTo>
                        <a:pt x="1021556" y="112713"/>
                        <a:pt x="1026624" y="112443"/>
                        <a:pt x="1031081" y="114300"/>
                      </a:cubicBezTo>
                      <a:cubicBezTo>
                        <a:pt x="1036365" y="116501"/>
                        <a:pt x="1045369" y="123825"/>
                        <a:pt x="1045369" y="123825"/>
                      </a:cubicBezTo>
                      <a:lnTo>
                        <a:pt x="1050131" y="138112"/>
                      </a:lnTo>
                      <a:cubicBezTo>
                        <a:pt x="1050925" y="140493"/>
                        <a:pt x="1052021" y="142795"/>
                        <a:pt x="1052513" y="145256"/>
                      </a:cubicBezTo>
                      <a:cubicBezTo>
                        <a:pt x="1053418" y="149782"/>
                        <a:pt x="1054835" y="159426"/>
                        <a:pt x="1057275" y="164306"/>
                      </a:cubicBezTo>
                      <a:cubicBezTo>
                        <a:pt x="1060589" y="170935"/>
                        <a:pt x="1063917" y="173329"/>
                        <a:pt x="1069181" y="178594"/>
                      </a:cubicBezTo>
                      <a:cubicBezTo>
                        <a:pt x="1066090" y="203323"/>
                        <a:pt x="1072124" y="194095"/>
                        <a:pt x="1052513" y="207169"/>
                      </a:cubicBezTo>
                      <a:lnTo>
                        <a:pt x="1038225" y="216694"/>
                      </a:lnTo>
                      <a:lnTo>
                        <a:pt x="1031081" y="221456"/>
                      </a:lnTo>
                      <a:cubicBezTo>
                        <a:pt x="1024731" y="220662"/>
                        <a:pt x="1018327" y="220220"/>
                        <a:pt x="1012031" y="219075"/>
                      </a:cubicBezTo>
                      <a:cubicBezTo>
                        <a:pt x="1009562" y="218626"/>
                        <a:pt x="1007398" y="216694"/>
                        <a:pt x="1004888" y="216694"/>
                      </a:cubicBezTo>
                      <a:cubicBezTo>
                        <a:pt x="997700" y="216694"/>
                        <a:pt x="990600" y="218281"/>
                        <a:pt x="983456" y="219075"/>
                      </a:cubicBezTo>
                      <a:cubicBezTo>
                        <a:pt x="1009505" y="227757"/>
                        <a:pt x="970052" y="213911"/>
                        <a:pt x="997744" y="226219"/>
                      </a:cubicBezTo>
                      <a:cubicBezTo>
                        <a:pt x="1010129" y="231724"/>
                        <a:pt x="1015142" y="231425"/>
                        <a:pt x="1028700" y="233362"/>
                      </a:cubicBezTo>
                      <a:cubicBezTo>
                        <a:pt x="1029494" y="235743"/>
                        <a:pt x="1029958" y="238261"/>
                        <a:pt x="1031081" y="240506"/>
                      </a:cubicBezTo>
                      <a:cubicBezTo>
                        <a:pt x="1032361" y="243066"/>
                        <a:pt x="1035624" y="244796"/>
                        <a:pt x="1035844" y="247650"/>
                      </a:cubicBezTo>
                      <a:cubicBezTo>
                        <a:pt x="1037737" y="272252"/>
                        <a:pt x="1008460" y="300434"/>
                        <a:pt x="1004888" y="307181"/>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52" name="Полилиния 151"/>
                <p:cNvSpPr/>
                <p:nvPr/>
              </p:nvSpPr>
              <p:spPr>
                <a:xfrm rot="5400000">
                  <a:off x="3353942" y="1785087"/>
                  <a:ext cx="121831" cy="266709"/>
                </a:xfrm>
                <a:custGeom>
                  <a:avLst/>
                  <a:gdLst>
                    <a:gd name="connsiteX0" fmla="*/ 2772 w 121834"/>
                    <a:gd name="connsiteY0" fmla="*/ 266727 h 266727"/>
                    <a:gd name="connsiteX1" fmla="*/ 12297 w 121834"/>
                    <a:gd name="connsiteY1" fmla="*/ 254821 h 266727"/>
                    <a:gd name="connsiteX2" fmla="*/ 19440 w 121834"/>
                    <a:gd name="connsiteY2" fmla="*/ 252440 h 266727"/>
                    <a:gd name="connsiteX3" fmla="*/ 24203 w 121834"/>
                    <a:gd name="connsiteY3" fmla="*/ 238152 h 266727"/>
                    <a:gd name="connsiteX4" fmla="*/ 14678 w 121834"/>
                    <a:gd name="connsiteY4" fmla="*/ 226246 h 266727"/>
                    <a:gd name="connsiteX5" fmla="*/ 2772 w 121834"/>
                    <a:gd name="connsiteY5" fmla="*/ 216721 h 266727"/>
                    <a:gd name="connsiteX6" fmla="*/ 390 w 121834"/>
                    <a:gd name="connsiteY6" fmla="*/ 209577 h 266727"/>
                    <a:gd name="connsiteX7" fmla="*/ 38490 w 121834"/>
                    <a:gd name="connsiteY7" fmla="*/ 197671 h 266727"/>
                    <a:gd name="connsiteX8" fmla="*/ 48015 w 121834"/>
                    <a:gd name="connsiteY8" fmla="*/ 183384 h 266727"/>
                    <a:gd name="connsiteX9" fmla="*/ 52778 w 121834"/>
                    <a:gd name="connsiteY9" fmla="*/ 176240 h 266727"/>
                    <a:gd name="connsiteX10" fmla="*/ 59922 w 121834"/>
                    <a:gd name="connsiteY10" fmla="*/ 173859 h 266727"/>
                    <a:gd name="connsiteX11" fmla="*/ 83734 w 121834"/>
                    <a:gd name="connsiteY11" fmla="*/ 171477 h 266727"/>
                    <a:gd name="connsiteX12" fmla="*/ 88497 w 121834"/>
                    <a:gd name="connsiteY12" fmla="*/ 157190 h 266727"/>
                    <a:gd name="connsiteX13" fmla="*/ 81353 w 121834"/>
                    <a:gd name="connsiteY13" fmla="*/ 152427 h 266727"/>
                    <a:gd name="connsiteX14" fmla="*/ 67065 w 121834"/>
                    <a:gd name="connsiteY14" fmla="*/ 147665 h 266727"/>
                    <a:gd name="connsiteX15" fmla="*/ 59922 w 121834"/>
                    <a:gd name="connsiteY15" fmla="*/ 142902 h 266727"/>
                    <a:gd name="connsiteX16" fmla="*/ 50397 w 121834"/>
                    <a:gd name="connsiteY16" fmla="*/ 128615 h 266727"/>
                    <a:gd name="connsiteX17" fmla="*/ 45634 w 121834"/>
                    <a:gd name="connsiteY17" fmla="*/ 121471 h 266727"/>
                    <a:gd name="connsiteX18" fmla="*/ 38490 w 121834"/>
                    <a:gd name="connsiteY18" fmla="*/ 114327 h 266727"/>
                    <a:gd name="connsiteX19" fmla="*/ 36109 w 121834"/>
                    <a:gd name="connsiteY19" fmla="*/ 107184 h 266727"/>
                    <a:gd name="connsiteX20" fmla="*/ 33728 w 121834"/>
                    <a:gd name="connsiteY20" fmla="*/ 95277 h 266727"/>
                    <a:gd name="connsiteX21" fmla="*/ 28965 w 121834"/>
                    <a:gd name="connsiteY21" fmla="*/ 88134 h 266727"/>
                    <a:gd name="connsiteX22" fmla="*/ 26584 w 121834"/>
                    <a:gd name="connsiteY22" fmla="*/ 80990 h 266727"/>
                    <a:gd name="connsiteX23" fmla="*/ 33728 w 121834"/>
                    <a:gd name="connsiteY23" fmla="*/ 73846 h 266727"/>
                    <a:gd name="connsiteX24" fmla="*/ 40872 w 121834"/>
                    <a:gd name="connsiteY24" fmla="*/ 71465 h 266727"/>
                    <a:gd name="connsiteX25" fmla="*/ 74209 w 121834"/>
                    <a:gd name="connsiteY25" fmla="*/ 69084 h 266727"/>
                    <a:gd name="connsiteX26" fmla="*/ 98022 w 121834"/>
                    <a:gd name="connsiteY26" fmla="*/ 64321 h 266727"/>
                    <a:gd name="connsiteX27" fmla="*/ 105165 w 121834"/>
                    <a:gd name="connsiteY27" fmla="*/ 59559 h 266727"/>
                    <a:gd name="connsiteX28" fmla="*/ 119453 w 121834"/>
                    <a:gd name="connsiteY28" fmla="*/ 30984 h 266727"/>
                    <a:gd name="connsiteX29" fmla="*/ 121834 w 121834"/>
                    <a:gd name="connsiteY29" fmla="*/ 23840 h 266727"/>
                    <a:gd name="connsiteX30" fmla="*/ 114690 w 121834"/>
                    <a:gd name="connsiteY30" fmla="*/ 9552 h 266727"/>
                    <a:gd name="connsiteX31" fmla="*/ 105165 w 121834"/>
                    <a:gd name="connsiteY31" fmla="*/ 7171 h 266727"/>
                    <a:gd name="connsiteX32" fmla="*/ 83734 w 121834"/>
                    <a:gd name="connsiteY32" fmla="*/ 2409 h 266727"/>
                    <a:gd name="connsiteX33" fmla="*/ 76590 w 121834"/>
                    <a:gd name="connsiteY33" fmla="*/ 27 h 266727"/>
                    <a:gd name="connsiteX34" fmla="*/ 62303 w 121834"/>
                    <a:gd name="connsiteY34" fmla="*/ 4790 h 266727"/>
                    <a:gd name="connsiteX35" fmla="*/ 55159 w 121834"/>
                    <a:gd name="connsiteY35" fmla="*/ 7171 h 266727"/>
                    <a:gd name="connsiteX36" fmla="*/ 40872 w 121834"/>
                    <a:gd name="connsiteY36" fmla="*/ 11934 h 266727"/>
                    <a:gd name="connsiteX37" fmla="*/ 31347 w 121834"/>
                    <a:gd name="connsiteY37" fmla="*/ 16696 h 266727"/>
                    <a:gd name="connsiteX38" fmla="*/ 21822 w 121834"/>
                    <a:gd name="connsiteY38" fmla="*/ 19077 h 266727"/>
                    <a:gd name="connsiteX39" fmla="*/ 390 w 121834"/>
                    <a:gd name="connsiteY39" fmla="*/ 23840 h 266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21834" h="266727">
                      <a:moveTo>
                        <a:pt x="2772" y="266727"/>
                      </a:moveTo>
                      <a:cubicBezTo>
                        <a:pt x="5947" y="262758"/>
                        <a:pt x="8438" y="258129"/>
                        <a:pt x="12297" y="254821"/>
                      </a:cubicBezTo>
                      <a:cubicBezTo>
                        <a:pt x="14203" y="253188"/>
                        <a:pt x="17981" y="254482"/>
                        <a:pt x="19440" y="252440"/>
                      </a:cubicBezTo>
                      <a:cubicBezTo>
                        <a:pt x="22358" y="248355"/>
                        <a:pt x="24203" y="238152"/>
                        <a:pt x="24203" y="238152"/>
                      </a:cubicBezTo>
                      <a:cubicBezTo>
                        <a:pt x="19568" y="224246"/>
                        <a:pt x="25449" y="237017"/>
                        <a:pt x="14678" y="226246"/>
                      </a:cubicBezTo>
                      <a:cubicBezTo>
                        <a:pt x="3907" y="215475"/>
                        <a:pt x="16678" y="221356"/>
                        <a:pt x="2772" y="216721"/>
                      </a:cubicBezTo>
                      <a:cubicBezTo>
                        <a:pt x="1978" y="214340"/>
                        <a:pt x="-1069" y="211620"/>
                        <a:pt x="390" y="209577"/>
                      </a:cubicBezTo>
                      <a:cubicBezTo>
                        <a:pt x="9511" y="196808"/>
                        <a:pt x="25433" y="198977"/>
                        <a:pt x="38490" y="197671"/>
                      </a:cubicBezTo>
                      <a:cubicBezTo>
                        <a:pt x="42676" y="185116"/>
                        <a:pt x="38106" y="195275"/>
                        <a:pt x="48015" y="183384"/>
                      </a:cubicBezTo>
                      <a:cubicBezTo>
                        <a:pt x="49847" y="181185"/>
                        <a:pt x="50543" y="178028"/>
                        <a:pt x="52778" y="176240"/>
                      </a:cubicBezTo>
                      <a:cubicBezTo>
                        <a:pt x="54738" y="174672"/>
                        <a:pt x="57441" y="174241"/>
                        <a:pt x="59922" y="173859"/>
                      </a:cubicBezTo>
                      <a:cubicBezTo>
                        <a:pt x="67806" y="172646"/>
                        <a:pt x="75797" y="172271"/>
                        <a:pt x="83734" y="171477"/>
                      </a:cubicBezTo>
                      <a:cubicBezTo>
                        <a:pt x="90498" y="166968"/>
                        <a:pt x="95121" y="167126"/>
                        <a:pt x="88497" y="157190"/>
                      </a:cubicBezTo>
                      <a:cubicBezTo>
                        <a:pt x="86909" y="154809"/>
                        <a:pt x="83968" y="153589"/>
                        <a:pt x="81353" y="152427"/>
                      </a:cubicBezTo>
                      <a:cubicBezTo>
                        <a:pt x="76765" y="150388"/>
                        <a:pt x="67065" y="147665"/>
                        <a:pt x="67065" y="147665"/>
                      </a:cubicBezTo>
                      <a:cubicBezTo>
                        <a:pt x="64684" y="146077"/>
                        <a:pt x="61806" y="145056"/>
                        <a:pt x="59922" y="142902"/>
                      </a:cubicBezTo>
                      <a:cubicBezTo>
                        <a:pt x="56153" y="138594"/>
                        <a:pt x="53572" y="133377"/>
                        <a:pt x="50397" y="128615"/>
                      </a:cubicBezTo>
                      <a:cubicBezTo>
                        <a:pt x="48809" y="126234"/>
                        <a:pt x="47658" y="123495"/>
                        <a:pt x="45634" y="121471"/>
                      </a:cubicBezTo>
                      <a:lnTo>
                        <a:pt x="38490" y="114327"/>
                      </a:lnTo>
                      <a:cubicBezTo>
                        <a:pt x="37696" y="111946"/>
                        <a:pt x="36718" y="109619"/>
                        <a:pt x="36109" y="107184"/>
                      </a:cubicBezTo>
                      <a:cubicBezTo>
                        <a:pt x="35127" y="103257"/>
                        <a:pt x="35149" y="99067"/>
                        <a:pt x="33728" y="95277"/>
                      </a:cubicBezTo>
                      <a:cubicBezTo>
                        <a:pt x="32723" y="92597"/>
                        <a:pt x="30553" y="90515"/>
                        <a:pt x="28965" y="88134"/>
                      </a:cubicBezTo>
                      <a:cubicBezTo>
                        <a:pt x="28171" y="85753"/>
                        <a:pt x="25790" y="83371"/>
                        <a:pt x="26584" y="80990"/>
                      </a:cubicBezTo>
                      <a:cubicBezTo>
                        <a:pt x="27649" y="77795"/>
                        <a:pt x="30926" y="75714"/>
                        <a:pt x="33728" y="73846"/>
                      </a:cubicBezTo>
                      <a:cubicBezTo>
                        <a:pt x="35817" y="72454"/>
                        <a:pt x="38379" y="71758"/>
                        <a:pt x="40872" y="71465"/>
                      </a:cubicBezTo>
                      <a:cubicBezTo>
                        <a:pt x="51936" y="70163"/>
                        <a:pt x="63097" y="69878"/>
                        <a:pt x="74209" y="69084"/>
                      </a:cubicBezTo>
                      <a:cubicBezTo>
                        <a:pt x="80348" y="68207"/>
                        <a:pt x="91374" y="67645"/>
                        <a:pt x="98022" y="64321"/>
                      </a:cubicBezTo>
                      <a:cubicBezTo>
                        <a:pt x="100582" y="63041"/>
                        <a:pt x="102784" y="61146"/>
                        <a:pt x="105165" y="59559"/>
                      </a:cubicBezTo>
                      <a:cubicBezTo>
                        <a:pt x="117473" y="41096"/>
                        <a:pt x="112881" y="50699"/>
                        <a:pt x="119453" y="30984"/>
                      </a:cubicBezTo>
                      <a:lnTo>
                        <a:pt x="121834" y="23840"/>
                      </a:lnTo>
                      <a:cubicBezTo>
                        <a:pt x="120476" y="19764"/>
                        <a:pt x="118648" y="12190"/>
                        <a:pt x="114690" y="9552"/>
                      </a:cubicBezTo>
                      <a:cubicBezTo>
                        <a:pt x="111967" y="7737"/>
                        <a:pt x="108312" y="8070"/>
                        <a:pt x="105165" y="7171"/>
                      </a:cubicBezTo>
                      <a:cubicBezTo>
                        <a:pt x="88751" y="2481"/>
                        <a:pt x="109522" y="6706"/>
                        <a:pt x="83734" y="2409"/>
                      </a:cubicBezTo>
                      <a:cubicBezTo>
                        <a:pt x="81353" y="1615"/>
                        <a:pt x="79085" y="-250"/>
                        <a:pt x="76590" y="27"/>
                      </a:cubicBezTo>
                      <a:cubicBezTo>
                        <a:pt x="71601" y="581"/>
                        <a:pt x="67065" y="3202"/>
                        <a:pt x="62303" y="4790"/>
                      </a:cubicBezTo>
                      <a:lnTo>
                        <a:pt x="55159" y="7171"/>
                      </a:lnTo>
                      <a:cubicBezTo>
                        <a:pt x="55148" y="7175"/>
                        <a:pt x="40883" y="11929"/>
                        <a:pt x="40872" y="11934"/>
                      </a:cubicBezTo>
                      <a:cubicBezTo>
                        <a:pt x="37697" y="13521"/>
                        <a:pt x="34671" y="15450"/>
                        <a:pt x="31347" y="16696"/>
                      </a:cubicBezTo>
                      <a:cubicBezTo>
                        <a:pt x="28283" y="17845"/>
                        <a:pt x="24957" y="18137"/>
                        <a:pt x="21822" y="19077"/>
                      </a:cubicBezTo>
                      <a:cubicBezTo>
                        <a:pt x="3435" y="24593"/>
                        <a:pt x="13427" y="23840"/>
                        <a:pt x="390" y="23840"/>
                      </a:cubicBezTo>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53" name="Полилиния 152"/>
                <p:cNvSpPr/>
                <p:nvPr/>
              </p:nvSpPr>
              <p:spPr>
                <a:xfrm rot="5400000">
                  <a:off x="3762206" y="1612940"/>
                  <a:ext cx="352954" cy="833382"/>
                </a:xfrm>
                <a:custGeom>
                  <a:avLst/>
                  <a:gdLst>
                    <a:gd name="connsiteX0" fmla="*/ 7144 w 352963"/>
                    <a:gd name="connsiteY0" fmla="*/ 754856 h 833437"/>
                    <a:gd name="connsiteX1" fmla="*/ 19050 w 352963"/>
                    <a:gd name="connsiteY1" fmla="*/ 762000 h 833437"/>
                    <a:gd name="connsiteX2" fmla="*/ 26194 w 352963"/>
                    <a:gd name="connsiteY2" fmla="*/ 764381 h 833437"/>
                    <a:gd name="connsiteX3" fmla="*/ 33337 w 352963"/>
                    <a:gd name="connsiteY3" fmla="*/ 757237 h 833437"/>
                    <a:gd name="connsiteX4" fmla="*/ 38100 w 352963"/>
                    <a:gd name="connsiteY4" fmla="*/ 764381 h 833437"/>
                    <a:gd name="connsiteX5" fmla="*/ 47625 w 352963"/>
                    <a:gd name="connsiteY5" fmla="*/ 785812 h 833437"/>
                    <a:gd name="connsiteX6" fmla="*/ 54769 w 352963"/>
                    <a:gd name="connsiteY6" fmla="*/ 790575 h 833437"/>
                    <a:gd name="connsiteX7" fmla="*/ 61912 w 352963"/>
                    <a:gd name="connsiteY7" fmla="*/ 788193 h 833437"/>
                    <a:gd name="connsiteX8" fmla="*/ 76200 w 352963"/>
                    <a:gd name="connsiteY8" fmla="*/ 795337 h 833437"/>
                    <a:gd name="connsiteX9" fmla="*/ 92869 w 352963"/>
                    <a:gd name="connsiteY9" fmla="*/ 797718 h 833437"/>
                    <a:gd name="connsiteX10" fmla="*/ 100012 w 352963"/>
                    <a:gd name="connsiteY10" fmla="*/ 802481 h 833437"/>
                    <a:gd name="connsiteX11" fmla="*/ 114300 w 352963"/>
                    <a:gd name="connsiteY11" fmla="*/ 807243 h 833437"/>
                    <a:gd name="connsiteX12" fmla="*/ 119062 w 352963"/>
                    <a:gd name="connsiteY12" fmla="*/ 814387 h 833437"/>
                    <a:gd name="connsiteX13" fmla="*/ 126206 w 352963"/>
                    <a:gd name="connsiteY13" fmla="*/ 828675 h 833437"/>
                    <a:gd name="connsiteX14" fmla="*/ 133350 w 352963"/>
                    <a:gd name="connsiteY14" fmla="*/ 833437 h 833437"/>
                    <a:gd name="connsiteX15" fmla="*/ 150019 w 352963"/>
                    <a:gd name="connsiteY15" fmla="*/ 826293 h 833437"/>
                    <a:gd name="connsiteX16" fmla="*/ 161925 w 352963"/>
                    <a:gd name="connsiteY16" fmla="*/ 804862 h 833437"/>
                    <a:gd name="connsiteX17" fmla="*/ 164306 w 352963"/>
                    <a:gd name="connsiteY17" fmla="*/ 797718 h 833437"/>
                    <a:gd name="connsiteX18" fmla="*/ 171450 w 352963"/>
                    <a:gd name="connsiteY18" fmla="*/ 790575 h 833437"/>
                    <a:gd name="connsiteX19" fmla="*/ 176212 w 352963"/>
                    <a:gd name="connsiteY19" fmla="*/ 783431 h 833437"/>
                    <a:gd name="connsiteX20" fmla="*/ 171450 w 352963"/>
                    <a:gd name="connsiteY20" fmla="*/ 762000 h 833437"/>
                    <a:gd name="connsiteX21" fmla="*/ 166687 w 352963"/>
                    <a:gd name="connsiteY21" fmla="*/ 754856 h 833437"/>
                    <a:gd name="connsiteX22" fmla="*/ 180975 w 352963"/>
                    <a:gd name="connsiteY22" fmla="*/ 745331 h 833437"/>
                    <a:gd name="connsiteX23" fmla="*/ 188119 w 352963"/>
                    <a:gd name="connsiteY23" fmla="*/ 740568 h 833437"/>
                    <a:gd name="connsiteX24" fmla="*/ 192881 w 352963"/>
                    <a:gd name="connsiteY24" fmla="*/ 733425 h 833437"/>
                    <a:gd name="connsiteX25" fmla="*/ 200025 w 352963"/>
                    <a:gd name="connsiteY25" fmla="*/ 728662 h 833437"/>
                    <a:gd name="connsiteX26" fmla="*/ 202406 w 352963"/>
                    <a:gd name="connsiteY26" fmla="*/ 721518 h 833437"/>
                    <a:gd name="connsiteX27" fmla="*/ 207169 w 352963"/>
                    <a:gd name="connsiteY27" fmla="*/ 714375 h 833437"/>
                    <a:gd name="connsiteX28" fmla="*/ 204787 w 352963"/>
                    <a:gd name="connsiteY28" fmla="*/ 707231 h 833437"/>
                    <a:gd name="connsiteX29" fmla="*/ 197644 w 352963"/>
                    <a:gd name="connsiteY29" fmla="*/ 702468 h 833437"/>
                    <a:gd name="connsiteX30" fmla="*/ 192881 w 352963"/>
                    <a:gd name="connsiteY30" fmla="*/ 688181 h 833437"/>
                    <a:gd name="connsiteX31" fmla="*/ 197644 w 352963"/>
                    <a:gd name="connsiteY31" fmla="*/ 607218 h 833437"/>
                    <a:gd name="connsiteX32" fmla="*/ 200025 w 352963"/>
                    <a:gd name="connsiteY32" fmla="*/ 600075 h 833437"/>
                    <a:gd name="connsiteX33" fmla="*/ 195262 w 352963"/>
                    <a:gd name="connsiteY33" fmla="*/ 578643 h 833437"/>
                    <a:gd name="connsiteX34" fmla="*/ 190500 w 352963"/>
                    <a:gd name="connsiteY34" fmla="*/ 571500 h 833437"/>
                    <a:gd name="connsiteX35" fmla="*/ 195262 w 352963"/>
                    <a:gd name="connsiteY35" fmla="*/ 564356 h 833437"/>
                    <a:gd name="connsiteX36" fmla="*/ 202406 w 352963"/>
                    <a:gd name="connsiteY36" fmla="*/ 561975 h 833437"/>
                    <a:gd name="connsiteX37" fmla="*/ 209550 w 352963"/>
                    <a:gd name="connsiteY37" fmla="*/ 557212 h 833437"/>
                    <a:gd name="connsiteX38" fmla="*/ 216694 w 352963"/>
                    <a:gd name="connsiteY38" fmla="*/ 550068 h 833437"/>
                    <a:gd name="connsiteX39" fmla="*/ 223837 w 352963"/>
                    <a:gd name="connsiteY39" fmla="*/ 545306 h 833437"/>
                    <a:gd name="connsiteX40" fmla="*/ 235744 w 352963"/>
                    <a:gd name="connsiteY40" fmla="*/ 531018 h 833437"/>
                    <a:gd name="connsiteX41" fmla="*/ 242887 w 352963"/>
                    <a:gd name="connsiteY41" fmla="*/ 523875 h 833437"/>
                    <a:gd name="connsiteX42" fmla="*/ 252412 w 352963"/>
                    <a:gd name="connsiteY42" fmla="*/ 509587 h 833437"/>
                    <a:gd name="connsiteX43" fmla="*/ 257175 w 352963"/>
                    <a:gd name="connsiteY43" fmla="*/ 502443 h 833437"/>
                    <a:gd name="connsiteX44" fmla="*/ 264319 w 352963"/>
                    <a:gd name="connsiteY44" fmla="*/ 497681 h 833437"/>
                    <a:gd name="connsiteX45" fmla="*/ 269081 w 352963"/>
                    <a:gd name="connsiteY45" fmla="*/ 490537 h 833437"/>
                    <a:gd name="connsiteX46" fmla="*/ 280987 w 352963"/>
                    <a:gd name="connsiteY46" fmla="*/ 478631 h 833437"/>
                    <a:gd name="connsiteX47" fmla="*/ 285750 w 352963"/>
                    <a:gd name="connsiteY47" fmla="*/ 464343 h 833437"/>
                    <a:gd name="connsiteX48" fmla="*/ 290512 w 352963"/>
                    <a:gd name="connsiteY48" fmla="*/ 457200 h 833437"/>
                    <a:gd name="connsiteX49" fmla="*/ 300037 w 352963"/>
                    <a:gd name="connsiteY49" fmla="*/ 435768 h 833437"/>
                    <a:gd name="connsiteX50" fmla="*/ 321469 w 352963"/>
                    <a:gd name="connsiteY50" fmla="*/ 421481 h 833437"/>
                    <a:gd name="connsiteX51" fmla="*/ 328612 w 352963"/>
                    <a:gd name="connsiteY51" fmla="*/ 416718 h 833437"/>
                    <a:gd name="connsiteX52" fmla="*/ 333375 w 352963"/>
                    <a:gd name="connsiteY52" fmla="*/ 409575 h 833437"/>
                    <a:gd name="connsiteX53" fmla="*/ 333375 w 352963"/>
                    <a:gd name="connsiteY53" fmla="*/ 383381 h 833437"/>
                    <a:gd name="connsiteX54" fmla="*/ 314325 w 352963"/>
                    <a:gd name="connsiteY54" fmla="*/ 385762 h 833437"/>
                    <a:gd name="connsiteX55" fmla="*/ 307181 w 352963"/>
                    <a:gd name="connsiteY55" fmla="*/ 388143 h 833437"/>
                    <a:gd name="connsiteX56" fmla="*/ 288131 w 352963"/>
                    <a:gd name="connsiteY56" fmla="*/ 383381 h 833437"/>
                    <a:gd name="connsiteX57" fmla="*/ 280987 w 352963"/>
                    <a:gd name="connsiteY57" fmla="*/ 378618 h 833437"/>
                    <a:gd name="connsiteX58" fmla="*/ 257175 w 352963"/>
                    <a:gd name="connsiteY58" fmla="*/ 371475 h 833437"/>
                    <a:gd name="connsiteX59" fmla="*/ 238125 w 352963"/>
                    <a:gd name="connsiteY59" fmla="*/ 354806 h 833437"/>
                    <a:gd name="connsiteX60" fmla="*/ 233362 w 352963"/>
                    <a:gd name="connsiteY60" fmla="*/ 347662 h 833437"/>
                    <a:gd name="connsiteX61" fmla="*/ 219075 w 352963"/>
                    <a:gd name="connsiteY61" fmla="*/ 338137 h 833437"/>
                    <a:gd name="connsiteX62" fmla="*/ 211931 w 352963"/>
                    <a:gd name="connsiteY62" fmla="*/ 323850 h 833437"/>
                    <a:gd name="connsiteX63" fmla="*/ 209550 w 352963"/>
                    <a:gd name="connsiteY63" fmla="*/ 316706 h 833437"/>
                    <a:gd name="connsiteX64" fmla="*/ 219075 w 352963"/>
                    <a:gd name="connsiteY64" fmla="*/ 304800 h 833437"/>
                    <a:gd name="connsiteX65" fmla="*/ 228600 w 352963"/>
                    <a:gd name="connsiteY65" fmla="*/ 290512 h 833437"/>
                    <a:gd name="connsiteX66" fmla="*/ 230981 w 352963"/>
                    <a:gd name="connsiteY66" fmla="*/ 261937 h 833437"/>
                    <a:gd name="connsiteX67" fmla="*/ 254794 w 352963"/>
                    <a:gd name="connsiteY67" fmla="*/ 264318 h 833437"/>
                    <a:gd name="connsiteX68" fmla="*/ 273844 w 352963"/>
                    <a:gd name="connsiteY68" fmla="*/ 261937 h 833437"/>
                    <a:gd name="connsiteX69" fmla="*/ 288131 w 352963"/>
                    <a:gd name="connsiteY69" fmla="*/ 252412 h 833437"/>
                    <a:gd name="connsiteX70" fmla="*/ 292894 w 352963"/>
                    <a:gd name="connsiteY70" fmla="*/ 245268 h 833437"/>
                    <a:gd name="connsiteX71" fmla="*/ 309562 w 352963"/>
                    <a:gd name="connsiteY71" fmla="*/ 238125 h 833437"/>
                    <a:gd name="connsiteX72" fmla="*/ 316706 w 352963"/>
                    <a:gd name="connsiteY72" fmla="*/ 233362 h 833437"/>
                    <a:gd name="connsiteX73" fmla="*/ 316706 w 352963"/>
                    <a:gd name="connsiteY73" fmla="*/ 216693 h 833437"/>
                    <a:gd name="connsiteX74" fmla="*/ 309562 w 352963"/>
                    <a:gd name="connsiteY74" fmla="*/ 202406 h 833437"/>
                    <a:gd name="connsiteX75" fmla="*/ 319087 w 352963"/>
                    <a:gd name="connsiteY75" fmla="*/ 185737 h 833437"/>
                    <a:gd name="connsiteX76" fmla="*/ 323850 w 352963"/>
                    <a:gd name="connsiteY76" fmla="*/ 178593 h 833437"/>
                    <a:gd name="connsiteX77" fmla="*/ 338137 w 352963"/>
                    <a:gd name="connsiteY77" fmla="*/ 169068 h 833437"/>
                    <a:gd name="connsiteX78" fmla="*/ 350044 w 352963"/>
                    <a:gd name="connsiteY78" fmla="*/ 147637 h 833437"/>
                    <a:gd name="connsiteX79" fmla="*/ 350044 w 352963"/>
                    <a:gd name="connsiteY79" fmla="*/ 95250 h 833437"/>
                    <a:gd name="connsiteX80" fmla="*/ 345281 w 352963"/>
                    <a:gd name="connsiteY80" fmla="*/ 88106 h 833437"/>
                    <a:gd name="connsiteX81" fmla="*/ 342900 w 352963"/>
                    <a:gd name="connsiteY81" fmla="*/ 80962 h 833437"/>
                    <a:gd name="connsiteX82" fmla="*/ 335756 w 352963"/>
                    <a:gd name="connsiteY82" fmla="*/ 66675 h 833437"/>
                    <a:gd name="connsiteX83" fmla="*/ 338137 w 352963"/>
                    <a:gd name="connsiteY83" fmla="*/ 54768 h 833437"/>
                    <a:gd name="connsiteX84" fmla="*/ 342900 w 352963"/>
                    <a:gd name="connsiteY84" fmla="*/ 47625 h 833437"/>
                    <a:gd name="connsiteX85" fmla="*/ 345281 w 352963"/>
                    <a:gd name="connsiteY85" fmla="*/ 40481 h 833437"/>
                    <a:gd name="connsiteX86" fmla="*/ 338137 w 352963"/>
                    <a:gd name="connsiteY86" fmla="*/ 16668 h 833437"/>
                    <a:gd name="connsiteX87" fmla="*/ 323850 w 352963"/>
                    <a:gd name="connsiteY87" fmla="*/ 7143 h 833437"/>
                    <a:gd name="connsiteX88" fmla="*/ 316706 w 352963"/>
                    <a:gd name="connsiteY88" fmla="*/ 2381 h 833437"/>
                    <a:gd name="connsiteX89" fmla="*/ 309562 w 352963"/>
                    <a:gd name="connsiteY89" fmla="*/ 0 h 833437"/>
                    <a:gd name="connsiteX90" fmla="*/ 290512 w 352963"/>
                    <a:gd name="connsiteY90" fmla="*/ 2381 h 833437"/>
                    <a:gd name="connsiteX91" fmla="*/ 283369 w 352963"/>
                    <a:gd name="connsiteY91" fmla="*/ 7143 h 833437"/>
                    <a:gd name="connsiteX92" fmla="*/ 269081 w 352963"/>
                    <a:gd name="connsiteY92" fmla="*/ 11906 h 833437"/>
                    <a:gd name="connsiteX93" fmla="*/ 261937 w 352963"/>
                    <a:gd name="connsiteY93" fmla="*/ 16668 h 833437"/>
                    <a:gd name="connsiteX94" fmla="*/ 223837 w 352963"/>
                    <a:gd name="connsiteY94" fmla="*/ 19050 h 833437"/>
                    <a:gd name="connsiteX95" fmla="*/ 214312 w 352963"/>
                    <a:gd name="connsiteY95" fmla="*/ 21431 h 833437"/>
                    <a:gd name="connsiteX96" fmla="*/ 190500 w 352963"/>
                    <a:gd name="connsiteY96" fmla="*/ 28575 h 833437"/>
                    <a:gd name="connsiteX97" fmla="*/ 171450 w 352963"/>
                    <a:gd name="connsiteY97" fmla="*/ 26193 h 833437"/>
                    <a:gd name="connsiteX98" fmla="*/ 147637 w 352963"/>
                    <a:gd name="connsiteY98" fmla="*/ 23812 h 833437"/>
                    <a:gd name="connsiteX99" fmla="*/ 140494 w 352963"/>
                    <a:gd name="connsiteY99" fmla="*/ 16668 h 833437"/>
                    <a:gd name="connsiteX100" fmla="*/ 133350 w 352963"/>
                    <a:gd name="connsiteY100" fmla="*/ 14287 h 833437"/>
                    <a:gd name="connsiteX101" fmla="*/ 119062 w 352963"/>
                    <a:gd name="connsiteY101" fmla="*/ 26193 h 833437"/>
                    <a:gd name="connsiteX102" fmla="*/ 104775 w 352963"/>
                    <a:gd name="connsiteY102" fmla="*/ 47625 h 833437"/>
                    <a:gd name="connsiteX103" fmla="*/ 100012 w 352963"/>
                    <a:gd name="connsiteY103" fmla="*/ 54768 h 833437"/>
                    <a:gd name="connsiteX104" fmla="*/ 78581 w 352963"/>
                    <a:gd name="connsiteY104" fmla="*/ 73818 h 833437"/>
                    <a:gd name="connsiteX105" fmla="*/ 66675 w 352963"/>
                    <a:gd name="connsiteY105" fmla="*/ 83343 h 833437"/>
                    <a:gd name="connsiteX106" fmla="*/ 61912 w 352963"/>
                    <a:gd name="connsiteY106" fmla="*/ 90487 h 833437"/>
                    <a:gd name="connsiteX107" fmla="*/ 45244 w 352963"/>
                    <a:gd name="connsiteY107" fmla="*/ 100012 h 833437"/>
                    <a:gd name="connsiteX108" fmla="*/ 38100 w 352963"/>
                    <a:gd name="connsiteY108" fmla="*/ 104775 h 833437"/>
                    <a:gd name="connsiteX109" fmla="*/ 14287 w 352963"/>
                    <a:gd name="connsiteY109" fmla="*/ 102393 h 833437"/>
                    <a:gd name="connsiteX110" fmla="*/ 0 w 352963"/>
                    <a:gd name="connsiteY110" fmla="*/ 100012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352963" h="833437">
                      <a:moveTo>
                        <a:pt x="7144" y="754856"/>
                      </a:moveTo>
                      <a:cubicBezTo>
                        <a:pt x="11113" y="757237"/>
                        <a:pt x="14910" y="759930"/>
                        <a:pt x="19050" y="762000"/>
                      </a:cubicBezTo>
                      <a:cubicBezTo>
                        <a:pt x="21295" y="763123"/>
                        <a:pt x="23813" y="765175"/>
                        <a:pt x="26194" y="764381"/>
                      </a:cubicBezTo>
                      <a:cubicBezTo>
                        <a:pt x="29389" y="763316"/>
                        <a:pt x="30956" y="759618"/>
                        <a:pt x="33337" y="757237"/>
                      </a:cubicBezTo>
                      <a:cubicBezTo>
                        <a:pt x="34925" y="759618"/>
                        <a:pt x="36938" y="761766"/>
                        <a:pt x="38100" y="764381"/>
                      </a:cubicBezTo>
                      <a:cubicBezTo>
                        <a:pt x="41874" y="772873"/>
                        <a:pt x="41157" y="779344"/>
                        <a:pt x="47625" y="785812"/>
                      </a:cubicBezTo>
                      <a:cubicBezTo>
                        <a:pt x="49649" y="787836"/>
                        <a:pt x="52388" y="788987"/>
                        <a:pt x="54769" y="790575"/>
                      </a:cubicBezTo>
                      <a:cubicBezTo>
                        <a:pt x="57150" y="789781"/>
                        <a:pt x="59402" y="788193"/>
                        <a:pt x="61912" y="788193"/>
                      </a:cubicBezTo>
                      <a:cubicBezTo>
                        <a:pt x="70710" y="788193"/>
                        <a:pt x="68177" y="792930"/>
                        <a:pt x="76200" y="795337"/>
                      </a:cubicBezTo>
                      <a:cubicBezTo>
                        <a:pt x="81576" y="796950"/>
                        <a:pt x="87313" y="796924"/>
                        <a:pt x="92869" y="797718"/>
                      </a:cubicBezTo>
                      <a:cubicBezTo>
                        <a:pt x="95250" y="799306"/>
                        <a:pt x="97397" y="801319"/>
                        <a:pt x="100012" y="802481"/>
                      </a:cubicBezTo>
                      <a:cubicBezTo>
                        <a:pt x="104600" y="804520"/>
                        <a:pt x="114300" y="807243"/>
                        <a:pt x="114300" y="807243"/>
                      </a:cubicBezTo>
                      <a:cubicBezTo>
                        <a:pt x="115887" y="809624"/>
                        <a:pt x="117782" y="811827"/>
                        <a:pt x="119062" y="814387"/>
                      </a:cubicBezTo>
                      <a:cubicBezTo>
                        <a:pt x="122934" y="822130"/>
                        <a:pt x="119386" y="821855"/>
                        <a:pt x="126206" y="828675"/>
                      </a:cubicBezTo>
                      <a:cubicBezTo>
                        <a:pt x="128230" y="830699"/>
                        <a:pt x="130969" y="831850"/>
                        <a:pt x="133350" y="833437"/>
                      </a:cubicBezTo>
                      <a:cubicBezTo>
                        <a:pt x="137852" y="832312"/>
                        <a:pt x="146973" y="831166"/>
                        <a:pt x="150019" y="826293"/>
                      </a:cubicBezTo>
                      <a:cubicBezTo>
                        <a:pt x="169443" y="795214"/>
                        <a:pt x="142110" y="824677"/>
                        <a:pt x="161925" y="804862"/>
                      </a:cubicBezTo>
                      <a:cubicBezTo>
                        <a:pt x="162719" y="802481"/>
                        <a:pt x="162914" y="799807"/>
                        <a:pt x="164306" y="797718"/>
                      </a:cubicBezTo>
                      <a:cubicBezTo>
                        <a:pt x="166174" y="794916"/>
                        <a:pt x="169294" y="793162"/>
                        <a:pt x="171450" y="790575"/>
                      </a:cubicBezTo>
                      <a:cubicBezTo>
                        <a:pt x="173282" y="788376"/>
                        <a:pt x="174625" y="785812"/>
                        <a:pt x="176212" y="783431"/>
                      </a:cubicBezTo>
                      <a:cubicBezTo>
                        <a:pt x="175298" y="777945"/>
                        <a:pt x="174381" y="767862"/>
                        <a:pt x="171450" y="762000"/>
                      </a:cubicBezTo>
                      <a:cubicBezTo>
                        <a:pt x="170170" y="759440"/>
                        <a:pt x="168275" y="757237"/>
                        <a:pt x="166687" y="754856"/>
                      </a:cubicBezTo>
                      <a:lnTo>
                        <a:pt x="180975" y="745331"/>
                      </a:lnTo>
                      <a:lnTo>
                        <a:pt x="188119" y="740568"/>
                      </a:lnTo>
                      <a:cubicBezTo>
                        <a:pt x="189706" y="738187"/>
                        <a:pt x="190858" y="735448"/>
                        <a:pt x="192881" y="733425"/>
                      </a:cubicBezTo>
                      <a:cubicBezTo>
                        <a:pt x="194905" y="731401"/>
                        <a:pt x="198237" y="730897"/>
                        <a:pt x="200025" y="728662"/>
                      </a:cubicBezTo>
                      <a:cubicBezTo>
                        <a:pt x="201593" y="726702"/>
                        <a:pt x="201283" y="723763"/>
                        <a:pt x="202406" y="721518"/>
                      </a:cubicBezTo>
                      <a:cubicBezTo>
                        <a:pt x="203686" y="718958"/>
                        <a:pt x="205581" y="716756"/>
                        <a:pt x="207169" y="714375"/>
                      </a:cubicBezTo>
                      <a:cubicBezTo>
                        <a:pt x="206375" y="711994"/>
                        <a:pt x="206355" y="709191"/>
                        <a:pt x="204787" y="707231"/>
                      </a:cubicBezTo>
                      <a:cubicBezTo>
                        <a:pt x="202999" y="704996"/>
                        <a:pt x="199161" y="704895"/>
                        <a:pt x="197644" y="702468"/>
                      </a:cubicBezTo>
                      <a:cubicBezTo>
                        <a:pt x="194983" y="698211"/>
                        <a:pt x="192881" y="688181"/>
                        <a:pt x="192881" y="688181"/>
                      </a:cubicBezTo>
                      <a:cubicBezTo>
                        <a:pt x="194252" y="647057"/>
                        <a:pt x="189635" y="635244"/>
                        <a:pt x="197644" y="607218"/>
                      </a:cubicBezTo>
                      <a:cubicBezTo>
                        <a:pt x="198334" y="604805"/>
                        <a:pt x="199231" y="602456"/>
                        <a:pt x="200025" y="600075"/>
                      </a:cubicBezTo>
                      <a:cubicBezTo>
                        <a:pt x="199109" y="594581"/>
                        <a:pt x="198195" y="584508"/>
                        <a:pt x="195262" y="578643"/>
                      </a:cubicBezTo>
                      <a:cubicBezTo>
                        <a:pt x="193982" y="576084"/>
                        <a:pt x="192087" y="573881"/>
                        <a:pt x="190500" y="571500"/>
                      </a:cubicBezTo>
                      <a:cubicBezTo>
                        <a:pt x="192087" y="569119"/>
                        <a:pt x="193027" y="566144"/>
                        <a:pt x="195262" y="564356"/>
                      </a:cubicBezTo>
                      <a:cubicBezTo>
                        <a:pt x="197222" y="562788"/>
                        <a:pt x="200161" y="563098"/>
                        <a:pt x="202406" y="561975"/>
                      </a:cubicBezTo>
                      <a:cubicBezTo>
                        <a:pt x="204966" y="560695"/>
                        <a:pt x="207351" y="559044"/>
                        <a:pt x="209550" y="557212"/>
                      </a:cubicBezTo>
                      <a:cubicBezTo>
                        <a:pt x="212137" y="555056"/>
                        <a:pt x="214107" y="552224"/>
                        <a:pt x="216694" y="550068"/>
                      </a:cubicBezTo>
                      <a:cubicBezTo>
                        <a:pt x="218892" y="548236"/>
                        <a:pt x="221639" y="547138"/>
                        <a:pt x="223837" y="545306"/>
                      </a:cubicBezTo>
                      <a:cubicBezTo>
                        <a:pt x="235220" y="535820"/>
                        <a:pt x="227230" y="541235"/>
                        <a:pt x="235744" y="531018"/>
                      </a:cubicBezTo>
                      <a:cubicBezTo>
                        <a:pt x="237900" y="528431"/>
                        <a:pt x="240820" y="526533"/>
                        <a:pt x="242887" y="523875"/>
                      </a:cubicBezTo>
                      <a:cubicBezTo>
                        <a:pt x="246401" y="519357"/>
                        <a:pt x="249237" y="514350"/>
                        <a:pt x="252412" y="509587"/>
                      </a:cubicBezTo>
                      <a:cubicBezTo>
                        <a:pt x="254000" y="507206"/>
                        <a:pt x="254794" y="504030"/>
                        <a:pt x="257175" y="502443"/>
                      </a:cubicBezTo>
                      <a:lnTo>
                        <a:pt x="264319" y="497681"/>
                      </a:lnTo>
                      <a:cubicBezTo>
                        <a:pt x="265906" y="495300"/>
                        <a:pt x="267057" y="492561"/>
                        <a:pt x="269081" y="490537"/>
                      </a:cubicBezTo>
                      <a:cubicBezTo>
                        <a:pt x="277338" y="482280"/>
                        <a:pt x="275906" y="490064"/>
                        <a:pt x="280987" y="478631"/>
                      </a:cubicBezTo>
                      <a:cubicBezTo>
                        <a:pt x="283026" y="474043"/>
                        <a:pt x="282965" y="468520"/>
                        <a:pt x="285750" y="464343"/>
                      </a:cubicBezTo>
                      <a:cubicBezTo>
                        <a:pt x="287337" y="461962"/>
                        <a:pt x="289350" y="459815"/>
                        <a:pt x="290512" y="457200"/>
                      </a:cubicBezTo>
                      <a:cubicBezTo>
                        <a:pt x="293252" y="451036"/>
                        <a:pt x="294160" y="440911"/>
                        <a:pt x="300037" y="435768"/>
                      </a:cubicBezTo>
                      <a:cubicBezTo>
                        <a:pt x="300047" y="435760"/>
                        <a:pt x="317892" y="423866"/>
                        <a:pt x="321469" y="421481"/>
                      </a:cubicBezTo>
                      <a:lnTo>
                        <a:pt x="328612" y="416718"/>
                      </a:lnTo>
                      <a:cubicBezTo>
                        <a:pt x="330200" y="414337"/>
                        <a:pt x="332095" y="412135"/>
                        <a:pt x="333375" y="409575"/>
                      </a:cubicBezTo>
                      <a:cubicBezTo>
                        <a:pt x="338220" y="399886"/>
                        <a:pt x="334944" y="395933"/>
                        <a:pt x="333375" y="383381"/>
                      </a:cubicBezTo>
                      <a:cubicBezTo>
                        <a:pt x="327025" y="384175"/>
                        <a:pt x="320621" y="384617"/>
                        <a:pt x="314325" y="385762"/>
                      </a:cubicBezTo>
                      <a:cubicBezTo>
                        <a:pt x="311855" y="386211"/>
                        <a:pt x="309681" y="388370"/>
                        <a:pt x="307181" y="388143"/>
                      </a:cubicBezTo>
                      <a:cubicBezTo>
                        <a:pt x="300662" y="387550"/>
                        <a:pt x="288131" y="383381"/>
                        <a:pt x="288131" y="383381"/>
                      </a:cubicBezTo>
                      <a:cubicBezTo>
                        <a:pt x="285750" y="381793"/>
                        <a:pt x="283728" y="379440"/>
                        <a:pt x="280987" y="378618"/>
                      </a:cubicBezTo>
                      <a:cubicBezTo>
                        <a:pt x="253124" y="370259"/>
                        <a:pt x="273253" y="382192"/>
                        <a:pt x="257175" y="371475"/>
                      </a:cubicBezTo>
                      <a:cubicBezTo>
                        <a:pt x="245835" y="354464"/>
                        <a:pt x="253203" y="358575"/>
                        <a:pt x="238125" y="354806"/>
                      </a:cubicBezTo>
                      <a:cubicBezTo>
                        <a:pt x="236537" y="352425"/>
                        <a:pt x="235516" y="349547"/>
                        <a:pt x="233362" y="347662"/>
                      </a:cubicBezTo>
                      <a:cubicBezTo>
                        <a:pt x="229055" y="343893"/>
                        <a:pt x="219075" y="338137"/>
                        <a:pt x="219075" y="338137"/>
                      </a:cubicBezTo>
                      <a:cubicBezTo>
                        <a:pt x="213090" y="320180"/>
                        <a:pt x="221164" y="342314"/>
                        <a:pt x="211931" y="323850"/>
                      </a:cubicBezTo>
                      <a:cubicBezTo>
                        <a:pt x="210808" y="321605"/>
                        <a:pt x="210344" y="319087"/>
                        <a:pt x="209550" y="316706"/>
                      </a:cubicBezTo>
                      <a:cubicBezTo>
                        <a:pt x="214912" y="300617"/>
                        <a:pt x="207475" y="318057"/>
                        <a:pt x="219075" y="304800"/>
                      </a:cubicBezTo>
                      <a:cubicBezTo>
                        <a:pt x="222844" y="300492"/>
                        <a:pt x="228600" y="290512"/>
                        <a:pt x="228600" y="290512"/>
                      </a:cubicBezTo>
                      <a:cubicBezTo>
                        <a:pt x="229394" y="280987"/>
                        <a:pt x="224222" y="268696"/>
                        <a:pt x="230981" y="261937"/>
                      </a:cubicBezTo>
                      <a:cubicBezTo>
                        <a:pt x="236622" y="256296"/>
                        <a:pt x="246817" y="264318"/>
                        <a:pt x="254794" y="264318"/>
                      </a:cubicBezTo>
                      <a:cubicBezTo>
                        <a:pt x="261193" y="264318"/>
                        <a:pt x="267494" y="262731"/>
                        <a:pt x="273844" y="261937"/>
                      </a:cubicBezTo>
                      <a:cubicBezTo>
                        <a:pt x="278606" y="258762"/>
                        <a:pt x="284956" y="257174"/>
                        <a:pt x="288131" y="252412"/>
                      </a:cubicBezTo>
                      <a:cubicBezTo>
                        <a:pt x="289719" y="250031"/>
                        <a:pt x="290695" y="247100"/>
                        <a:pt x="292894" y="245268"/>
                      </a:cubicBezTo>
                      <a:cubicBezTo>
                        <a:pt x="296816" y="241999"/>
                        <a:pt x="304600" y="239779"/>
                        <a:pt x="309562" y="238125"/>
                      </a:cubicBezTo>
                      <a:cubicBezTo>
                        <a:pt x="311943" y="236537"/>
                        <a:pt x="314918" y="235597"/>
                        <a:pt x="316706" y="233362"/>
                      </a:cubicBezTo>
                      <a:cubicBezTo>
                        <a:pt x="321139" y="227820"/>
                        <a:pt x="318370" y="222516"/>
                        <a:pt x="316706" y="216693"/>
                      </a:cubicBezTo>
                      <a:cubicBezTo>
                        <a:pt x="314242" y="208067"/>
                        <a:pt x="314780" y="210233"/>
                        <a:pt x="309562" y="202406"/>
                      </a:cubicBezTo>
                      <a:cubicBezTo>
                        <a:pt x="313418" y="186989"/>
                        <a:pt x="308954" y="197897"/>
                        <a:pt x="319087" y="185737"/>
                      </a:cubicBezTo>
                      <a:cubicBezTo>
                        <a:pt x="320919" y="183538"/>
                        <a:pt x="321696" y="180478"/>
                        <a:pt x="323850" y="178593"/>
                      </a:cubicBezTo>
                      <a:cubicBezTo>
                        <a:pt x="328157" y="174824"/>
                        <a:pt x="338137" y="169068"/>
                        <a:pt x="338137" y="169068"/>
                      </a:cubicBezTo>
                      <a:cubicBezTo>
                        <a:pt x="349054" y="152692"/>
                        <a:pt x="345852" y="160211"/>
                        <a:pt x="350044" y="147637"/>
                      </a:cubicBezTo>
                      <a:cubicBezTo>
                        <a:pt x="350509" y="139264"/>
                        <a:pt x="356375" y="110022"/>
                        <a:pt x="350044" y="95250"/>
                      </a:cubicBezTo>
                      <a:cubicBezTo>
                        <a:pt x="348917" y="92619"/>
                        <a:pt x="346869" y="90487"/>
                        <a:pt x="345281" y="88106"/>
                      </a:cubicBezTo>
                      <a:cubicBezTo>
                        <a:pt x="344487" y="85725"/>
                        <a:pt x="344023" y="83207"/>
                        <a:pt x="342900" y="80962"/>
                      </a:cubicBezTo>
                      <a:cubicBezTo>
                        <a:pt x="333666" y="62495"/>
                        <a:pt x="341741" y="84631"/>
                        <a:pt x="335756" y="66675"/>
                      </a:cubicBezTo>
                      <a:cubicBezTo>
                        <a:pt x="336550" y="62706"/>
                        <a:pt x="336716" y="58558"/>
                        <a:pt x="338137" y="54768"/>
                      </a:cubicBezTo>
                      <a:cubicBezTo>
                        <a:pt x="339142" y="52088"/>
                        <a:pt x="341620" y="50185"/>
                        <a:pt x="342900" y="47625"/>
                      </a:cubicBezTo>
                      <a:cubicBezTo>
                        <a:pt x="344023" y="45380"/>
                        <a:pt x="344487" y="42862"/>
                        <a:pt x="345281" y="40481"/>
                      </a:cubicBezTo>
                      <a:cubicBezTo>
                        <a:pt x="344328" y="36667"/>
                        <a:pt x="339877" y="17828"/>
                        <a:pt x="338137" y="16668"/>
                      </a:cubicBezTo>
                      <a:lnTo>
                        <a:pt x="323850" y="7143"/>
                      </a:lnTo>
                      <a:cubicBezTo>
                        <a:pt x="321469" y="5556"/>
                        <a:pt x="319421" y="3286"/>
                        <a:pt x="316706" y="2381"/>
                      </a:cubicBezTo>
                      <a:lnTo>
                        <a:pt x="309562" y="0"/>
                      </a:lnTo>
                      <a:cubicBezTo>
                        <a:pt x="303212" y="794"/>
                        <a:pt x="296686" y="697"/>
                        <a:pt x="290512" y="2381"/>
                      </a:cubicBezTo>
                      <a:cubicBezTo>
                        <a:pt x="287751" y="3134"/>
                        <a:pt x="285984" y="5981"/>
                        <a:pt x="283369" y="7143"/>
                      </a:cubicBezTo>
                      <a:cubicBezTo>
                        <a:pt x="278781" y="9182"/>
                        <a:pt x="273258" y="9121"/>
                        <a:pt x="269081" y="11906"/>
                      </a:cubicBezTo>
                      <a:cubicBezTo>
                        <a:pt x="266700" y="13493"/>
                        <a:pt x="264764" y="16222"/>
                        <a:pt x="261937" y="16668"/>
                      </a:cubicBezTo>
                      <a:cubicBezTo>
                        <a:pt x="249368" y="18653"/>
                        <a:pt x="236537" y="18256"/>
                        <a:pt x="223837" y="19050"/>
                      </a:cubicBezTo>
                      <a:cubicBezTo>
                        <a:pt x="220662" y="19844"/>
                        <a:pt x="217447" y="20491"/>
                        <a:pt x="214312" y="21431"/>
                      </a:cubicBezTo>
                      <a:cubicBezTo>
                        <a:pt x="185301" y="30134"/>
                        <a:pt x="212470" y="23081"/>
                        <a:pt x="190500" y="28575"/>
                      </a:cubicBezTo>
                      <a:lnTo>
                        <a:pt x="171450" y="26193"/>
                      </a:lnTo>
                      <a:cubicBezTo>
                        <a:pt x="163522" y="25312"/>
                        <a:pt x="155261" y="26158"/>
                        <a:pt x="147637" y="23812"/>
                      </a:cubicBezTo>
                      <a:cubicBezTo>
                        <a:pt x="144418" y="22822"/>
                        <a:pt x="143296" y="18536"/>
                        <a:pt x="140494" y="16668"/>
                      </a:cubicBezTo>
                      <a:cubicBezTo>
                        <a:pt x="138405" y="15276"/>
                        <a:pt x="135731" y="15081"/>
                        <a:pt x="133350" y="14287"/>
                      </a:cubicBezTo>
                      <a:cubicBezTo>
                        <a:pt x="127002" y="18519"/>
                        <a:pt x="123996" y="19849"/>
                        <a:pt x="119062" y="26193"/>
                      </a:cubicBezTo>
                      <a:cubicBezTo>
                        <a:pt x="119048" y="26211"/>
                        <a:pt x="107163" y="44044"/>
                        <a:pt x="104775" y="47625"/>
                      </a:cubicBezTo>
                      <a:cubicBezTo>
                        <a:pt x="103188" y="50006"/>
                        <a:pt x="102036" y="52744"/>
                        <a:pt x="100012" y="54768"/>
                      </a:cubicBezTo>
                      <a:cubicBezTo>
                        <a:pt x="83701" y="71080"/>
                        <a:pt x="91329" y="65320"/>
                        <a:pt x="78581" y="73818"/>
                      </a:cubicBezTo>
                      <a:cubicBezTo>
                        <a:pt x="64936" y="94289"/>
                        <a:pt x="83104" y="70200"/>
                        <a:pt x="66675" y="83343"/>
                      </a:cubicBezTo>
                      <a:cubicBezTo>
                        <a:pt x="64440" y="85131"/>
                        <a:pt x="63936" y="88463"/>
                        <a:pt x="61912" y="90487"/>
                      </a:cubicBezTo>
                      <a:cubicBezTo>
                        <a:pt x="54704" y="97695"/>
                        <a:pt x="53417" y="97288"/>
                        <a:pt x="45244" y="100012"/>
                      </a:cubicBezTo>
                      <a:cubicBezTo>
                        <a:pt x="42863" y="101600"/>
                        <a:pt x="40954" y="104556"/>
                        <a:pt x="38100" y="104775"/>
                      </a:cubicBezTo>
                      <a:cubicBezTo>
                        <a:pt x="30146" y="105387"/>
                        <a:pt x="22184" y="103521"/>
                        <a:pt x="14287" y="102393"/>
                      </a:cubicBezTo>
                      <a:cubicBezTo>
                        <a:pt x="-5073" y="99627"/>
                        <a:pt x="12058" y="100012"/>
                        <a:pt x="0" y="100012"/>
                      </a:cubicBezTo>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54" name="Полилиния 153"/>
                <p:cNvSpPr/>
                <p:nvPr/>
              </p:nvSpPr>
              <p:spPr>
                <a:xfrm rot="5400000">
                  <a:off x="4450545" y="1900849"/>
                  <a:ext cx="802575" cy="726234"/>
                </a:xfrm>
                <a:custGeom>
                  <a:avLst/>
                  <a:gdLst>
                    <a:gd name="connsiteX0" fmla="*/ 0 w 802595"/>
                    <a:gd name="connsiteY0" fmla="*/ 540544 h 726282"/>
                    <a:gd name="connsiteX1" fmla="*/ 9525 w 802595"/>
                    <a:gd name="connsiteY1" fmla="*/ 528638 h 726282"/>
                    <a:gd name="connsiteX2" fmla="*/ 14287 w 802595"/>
                    <a:gd name="connsiteY2" fmla="*/ 509588 h 726282"/>
                    <a:gd name="connsiteX3" fmla="*/ 9525 w 802595"/>
                    <a:gd name="connsiteY3" fmla="*/ 473869 h 726282"/>
                    <a:gd name="connsiteX4" fmla="*/ 4762 w 802595"/>
                    <a:gd name="connsiteY4" fmla="*/ 454819 h 726282"/>
                    <a:gd name="connsiteX5" fmla="*/ 14287 w 802595"/>
                    <a:gd name="connsiteY5" fmla="*/ 431007 h 726282"/>
                    <a:gd name="connsiteX6" fmla="*/ 30956 w 802595"/>
                    <a:gd name="connsiteY6" fmla="*/ 428625 h 726282"/>
                    <a:gd name="connsiteX7" fmla="*/ 38100 w 802595"/>
                    <a:gd name="connsiteY7" fmla="*/ 423863 h 726282"/>
                    <a:gd name="connsiteX8" fmla="*/ 50006 w 802595"/>
                    <a:gd name="connsiteY8" fmla="*/ 411957 h 726282"/>
                    <a:gd name="connsiteX9" fmla="*/ 73819 w 802595"/>
                    <a:gd name="connsiteY9" fmla="*/ 409575 h 726282"/>
                    <a:gd name="connsiteX10" fmla="*/ 90487 w 802595"/>
                    <a:gd name="connsiteY10" fmla="*/ 404813 h 726282"/>
                    <a:gd name="connsiteX11" fmla="*/ 95250 w 802595"/>
                    <a:gd name="connsiteY11" fmla="*/ 397669 h 726282"/>
                    <a:gd name="connsiteX12" fmla="*/ 102394 w 802595"/>
                    <a:gd name="connsiteY12" fmla="*/ 392907 h 726282"/>
                    <a:gd name="connsiteX13" fmla="*/ 104775 w 802595"/>
                    <a:gd name="connsiteY13" fmla="*/ 385763 h 726282"/>
                    <a:gd name="connsiteX14" fmla="*/ 104775 w 802595"/>
                    <a:gd name="connsiteY14" fmla="*/ 371475 h 726282"/>
                    <a:gd name="connsiteX15" fmla="*/ 111919 w 802595"/>
                    <a:gd name="connsiteY15" fmla="*/ 369094 h 726282"/>
                    <a:gd name="connsiteX16" fmla="*/ 123825 w 802595"/>
                    <a:gd name="connsiteY16" fmla="*/ 371475 h 726282"/>
                    <a:gd name="connsiteX17" fmla="*/ 130969 w 802595"/>
                    <a:gd name="connsiteY17" fmla="*/ 373857 h 726282"/>
                    <a:gd name="connsiteX18" fmla="*/ 152400 w 802595"/>
                    <a:gd name="connsiteY18" fmla="*/ 364332 h 726282"/>
                    <a:gd name="connsiteX19" fmla="*/ 173831 w 802595"/>
                    <a:gd name="connsiteY19" fmla="*/ 376238 h 726282"/>
                    <a:gd name="connsiteX20" fmla="*/ 190500 w 802595"/>
                    <a:gd name="connsiteY20" fmla="*/ 383382 h 726282"/>
                    <a:gd name="connsiteX21" fmla="*/ 197644 w 802595"/>
                    <a:gd name="connsiteY21" fmla="*/ 390525 h 726282"/>
                    <a:gd name="connsiteX22" fmla="*/ 207169 w 802595"/>
                    <a:gd name="connsiteY22" fmla="*/ 397669 h 726282"/>
                    <a:gd name="connsiteX23" fmla="*/ 214312 w 802595"/>
                    <a:gd name="connsiteY23" fmla="*/ 400050 h 726282"/>
                    <a:gd name="connsiteX24" fmla="*/ 247650 w 802595"/>
                    <a:gd name="connsiteY24" fmla="*/ 402432 h 726282"/>
                    <a:gd name="connsiteX25" fmla="*/ 261937 w 802595"/>
                    <a:gd name="connsiteY25" fmla="*/ 409575 h 726282"/>
                    <a:gd name="connsiteX26" fmla="*/ 273844 w 802595"/>
                    <a:gd name="connsiteY26" fmla="*/ 419100 h 726282"/>
                    <a:gd name="connsiteX27" fmla="*/ 290512 w 802595"/>
                    <a:gd name="connsiteY27" fmla="*/ 440532 h 726282"/>
                    <a:gd name="connsiteX28" fmla="*/ 295275 w 802595"/>
                    <a:gd name="connsiteY28" fmla="*/ 447675 h 726282"/>
                    <a:gd name="connsiteX29" fmla="*/ 302419 w 802595"/>
                    <a:gd name="connsiteY29" fmla="*/ 454819 h 726282"/>
                    <a:gd name="connsiteX30" fmla="*/ 307181 w 802595"/>
                    <a:gd name="connsiteY30" fmla="*/ 461963 h 726282"/>
                    <a:gd name="connsiteX31" fmla="*/ 311944 w 802595"/>
                    <a:gd name="connsiteY31" fmla="*/ 476250 h 726282"/>
                    <a:gd name="connsiteX32" fmla="*/ 314325 w 802595"/>
                    <a:gd name="connsiteY32" fmla="*/ 490538 h 726282"/>
                    <a:gd name="connsiteX33" fmla="*/ 321469 w 802595"/>
                    <a:gd name="connsiteY33" fmla="*/ 488157 h 726282"/>
                    <a:gd name="connsiteX34" fmla="*/ 335756 w 802595"/>
                    <a:gd name="connsiteY34" fmla="*/ 478632 h 726282"/>
                    <a:gd name="connsiteX35" fmla="*/ 342900 w 802595"/>
                    <a:gd name="connsiteY35" fmla="*/ 500063 h 726282"/>
                    <a:gd name="connsiteX36" fmla="*/ 345281 w 802595"/>
                    <a:gd name="connsiteY36" fmla="*/ 507207 h 726282"/>
                    <a:gd name="connsiteX37" fmla="*/ 354806 w 802595"/>
                    <a:gd name="connsiteY37" fmla="*/ 533400 h 726282"/>
                    <a:gd name="connsiteX38" fmla="*/ 361950 w 802595"/>
                    <a:gd name="connsiteY38" fmla="*/ 538163 h 726282"/>
                    <a:gd name="connsiteX39" fmla="*/ 366712 w 802595"/>
                    <a:gd name="connsiteY39" fmla="*/ 545307 h 726282"/>
                    <a:gd name="connsiteX40" fmla="*/ 381000 w 802595"/>
                    <a:gd name="connsiteY40" fmla="*/ 550069 h 726282"/>
                    <a:gd name="connsiteX41" fmla="*/ 392906 w 802595"/>
                    <a:gd name="connsiteY41" fmla="*/ 561975 h 726282"/>
                    <a:gd name="connsiteX42" fmla="*/ 407194 w 802595"/>
                    <a:gd name="connsiteY42" fmla="*/ 569119 h 726282"/>
                    <a:gd name="connsiteX43" fmla="*/ 414337 w 802595"/>
                    <a:gd name="connsiteY43" fmla="*/ 583407 h 726282"/>
                    <a:gd name="connsiteX44" fmla="*/ 419100 w 802595"/>
                    <a:gd name="connsiteY44" fmla="*/ 590550 h 726282"/>
                    <a:gd name="connsiteX45" fmla="*/ 421481 w 802595"/>
                    <a:gd name="connsiteY45" fmla="*/ 602457 h 726282"/>
                    <a:gd name="connsiteX46" fmla="*/ 435769 w 802595"/>
                    <a:gd name="connsiteY46" fmla="*/ 595313 h 726282"/>
                    <a:gd name="connsiteX47" fmla="*/ 457200 w 802595"/>
                    <a:gd name="connsiteY47" fmla="*/ 597694 h 726282"/>
                    <a:gd name="connsiteX48" fmla="*/ 471487 w 802595"/>
                    <a:gd name="connsiteY48" fmla="*/ 602457 h 726282"/>
                    <a:gd name="connsiteX49" fmla="*/ 485775 w 802595"/>
                    <a:gd name="connsiteY49" fmla="*/ 609600 h 726282"/>
                    <a:gd name="connsiteX50" fmla="*/ 490537 w 802595"/>
                    <a:gd name="connsiteY50" fmla="*/ 616744 h 726282"/>
                    <a:gd name="connsiteX51" fmla="*/ 495300 w 802595"/>
                    <a:gd name="connsiteY51" fmla="*/ 633413 h 726282"/>
                    <a:gd name="connsiteX52" fmla="*/ 502444 w 802595"/>
                    <a:gd name="connsiteY52" fmla="*/ 664369 h 726282"/>
                    <a:gd name="connsiteX53" fmla="*/ 509587 w 802595"/>
                    <a:gd name="connsiteY53" fmla="*/ 666750 h 726282"/>
                    <a:gd name="connsiteX54" fmla="*/ 516731 w 802595"/>
                    <a:gd name="connsiteY54" fmla="*/ 671513 h 726282"/>
                    <a:gd name="connsiteX55" fmla="*/ 521494 w 802595"/>
                    <a:gd name="connsiteY55" fmla="*/ 685800 h 726282"/>
                    <a:gd name="connsiteX56" fmla="*/ 531019 w 802595"/>
                    <a:gd name="connsiteY56" fmla="*/ 700088 h 726282"/>
                    <a:gd name="connsiteX57" fmla="*/ 540544 w 802595"/>
                    <a:gd name="connsiteY57" fmla="*/ 714375 h 726282"/>
                    <a:gd name="connsiteX58" fmla="*/ 547687 w 802595"/>
                    <a:gd name="connsiteY58" fmla="*/ 716757 h 726282"/>
                    <a:gd name="connsiteX59" fmla="*/ 561975 w 802595"/>
                    <a:gd name="connsiteY59" fmla="*/ 726282 h 726282"/>
                    <a:gd name="connsiteX60" fmla="*/ 566737 w 802595"/>
                    <a:gd name="connsiteY60" fmla="*/ 719138 h 726282"/>
                    <a:gd name="connsiteX61" fmla="*/ 571500 w 802595"/>
                    <a:gd name="connsiteY61" fmla="*/ 695325 h 726282"/>
                    <a:gd name="connsiteX62" fmla="*/ 583406 w 802595"/>
                    <a:gd name="connsiteY62" fmla="*/ 681038 h 726282"/>
                    <a:gd name="connsiteX63" fmla="*/ 590550 w 802595"/>
                    <a:gd name="connsiteY63" fmla="*/ 678657 h 726282"/>
                    <a:gd name="connsiteX64" fmla="*/ 609600 w 802595"/>
                    <a:gd name="connsiteY64" fmla="*/ 671513 h 726282"/>
                    <a:gd name="connsiteX65" fmla="*/ 635794 w 802595"/>
                    <a:gd name="connsiteY65" fmla="*/ 683419 h 726282"/>
                    <a:gd name="connsiteX66" fmla="*/ 642937 w 802595"/>
                    <a:gd name="connsiteY66" fmla="*/ 688182 h 726282"/>
                    <a:gd name="connsiteX67" fmla="*/ 650081 w 802595"/>
                    <a:gd name="connsiteY67" fmla="*/ 692944 h 726282"/>
                    <a:gd name="connsiteX68" fmla="*/ 657225 w 802595"/>
                    <a:gd name="connsiteY68" fmla="*/ 688182 h 726282"/>
                    <a:gd name="connsiteX69" fmla="*/ 661987 w 802595"/>
                    <a:gd name="connsiteY69" fmla="*/ 681038 h 726282"/>
                    <a:gd name="connsiteX70" fmla="*/ 669131 w 802595"/>
                    <a:gd name="connsiteY70" fmla="*/ 654844 h 726282"/>
                    <a:gd name="connsiteX71" fmla="*/ 673894 w 802595"/>
                    <a:gd name="connsiteY71" fmla="*/ 640557 h 726282"/>
                    <a:gd name="connsiteX72" fmla="*/ 683419 w 802595"/>
                    <a:gd name="connsiteY72" fmla="*/ 626269 h 726282"/>
                    <a:gd name="connsiteX73" fmla="*/ 683419 w 802595"/>
                    <a:gd name="connsiteY73" fmla="*/ 602457 h 726282"/>
                    <a:gd name="connsiteX74" fmla="*/ 678656 w 802595"/>
                    <a:gd name="connsiteY74" fmla="*/ 595313 h 726282"/>
                    <a:gd name="connsiteX75" fmla="*/ 664369 w 802595"/>
                    <a:gd name="connsiteY75" fmla="*/ 590550 h 726282"/>
                    <a:gd name="connsiteX76" fmla="*/ 657225 w 802595"/>
                    <a:gd name="connsiteY76" fmla="*/ 588169 h 726282"/>
                    <a:gd name="connsiteX77" fmla="*/ 647700 w 802595"/>
                    <a:gd name="connsiteY77" fmla="*/ 602457 h 726282"/>
                    <a:gd name="connsiteX78" fmla="*/ 642937 w 802595"/>
                    <a:gd name="connsiteY78" fmla="*/ 609600 h 726282"/>
                    <a:gd name="connsiteX79" fmla="*/ 640556 w 802595"/>
                    <a:gd name="connsiteY79" fmla="*/ 616744 h 726282"/>
                    <a:gd name="connsiteX80" fmla="*/ 626269 w 802595"/>
                    <a:gd name="connsiteY80" fmla="*/ 616744 h 726282"/>
                    <a:gd name="connsiteX81" fmla="*/ 609600 w 802595"/>
                    <a:gd name="connsiteY81" fmla="*/ 597694 h 726282"/>
                    <a:gd name="connsiteX82" fmla="*/ 602456 w 802595"/>
                    <a:gd name="connsiteY82" fmla="*/ 595313 h 726282"/>
                    <a:gd name="connsiteX83" fmla="*/ 590550 w 802595"/>
                    <a:gd name="connsiteY83" fmla="*/ 581025 h 726282"/>
                    <a:gd name="connsiteX84" fmla="*/ 583406 w 802595"/>
                    <a:gd name="connsiteY84" fmla="*/ 578644 h 726282"/>
                    <a:gd name="connsiteX85" fmla="*/ 564356 w 802595"/>
                    <a:gd name="connsiteY85" fmla="*/ 585788 h 726282"/>
                    <a:gd name="connsiteX86" fmla="*/ 557212 w 802595"/>
                    <a:gd name="connsiteY86" fmla="*/ 583407 h 726282"/>
                    <a:gd name="connsiteX87" fmla="*/ 550069 w 802595"/>
                    <a:gd name="connsiteY87" fmla="*/ 578644 h 726282"/>
                    <a:gd name="connsiteX88" fmla="*/ 540544 w 802595"/>
                    <a:gd name="connsiteY88" fmla="*/ 564357 h 726282"/>
                    <a:gd name="connsiteX89" fmla="*/ 614362 w 802595"/>
                    <a:gd name="connsiteY89" fmla="*/ 557213 h 726282"/>
                    <a:gd name="connsiteX90" fmla="*/ 621506 w 802595"/>
                    <a:gd name="connsiteY90" fmla="*/ 550069 h 726282"/>
                    <a:gd name="connsiteX91" fmla="*/ 631031 w 802595"/>
                    <a:gd name="connsiteY91" fmla="*/ 535782 h 726282"/>
                    <a:gd name="connsiteX92" fmla="*/ 633412 w 802595"/>
                    <a:gd name="connsiteY92" fmla="*/ 504825 h 726282"/>
                    <a:gd name="connsiteX93" fmla="*/ 626269 w 802595"/>
                    <a:gd name="connsiteY93" fmla="*/ 497682 h 726282"/>
                    <a:gd name="connsiteX94" fmla="*/ 652462 w 802595"/>
                    <a:gd name="connsiteY94" fmla="*/ 497682 h 726282"/>
                    <a:gd name="connsiteX95" fmla="*/ 669131 w 802595"/>
                    <a:gd name="connsiteY95" fmla="*/ 495300 h 726282"/>
                    <a:gd name="connsiteX96" fmla="*/ 676275 w 802595"/>
                    <a:gd name="connsiteY96" fmla="*/ 492919 h 726282"/>
                    <a:gd name="connsiteX97" fmla="*/ 669131 w 802595"/>
                    <a:gd name="connsiteY97" fmla="*/ 473869 h 726282"/>
                    <a:gd name="connsiteX98" fmla="*/ 695325 w 802595"/>
                    <a:gd name="connsiteY98" fmla="*/ 473869 h 726282"/>
                    <a:gd name="connsiteX99" fmla="*/ 740569 w 802595"/>
                    <a:gd name="connsiteY99" fmla="*/ 471488 h 726282"/>
                    <a:gd name="connsiteX100" fmla="*/ 747712 w 802595"/>
                    <a:gd name="connsiteY100" fmla="*/ 466725 h 726282"/>
                    <a:gd name="connsiteX101" fmla="*/ 750094 w 802595"/>
                    <a:gd name="connsiteY101" fmla="*/ 459582 h 726282"/>
                    <a:gd name="connsiteX102" fmla="*/ 764381 w 802595"/>
                    <a:gd name="connsiteY102" fmla="*/ 445294 h 726282"/>
                    <a:gd name="connsiteX103" fmla="*/ 764381 w 802595"/>
                    <a:gd name="connsiteY103" fmla="*/ 445294 h 726282"/>
                    <a:gd name="connsiteX104" fmla="*/ 773906 w 802595"/>
                    <a:gd name="connsiteY104" fmla="*/ 440532 h 726282"/>
                    <a:gd name="connsiteX105" fmla="*/ 781050 w 802595"/>
                    <a:gd name="connsiteY105" fmla="*/ 435769 h 726282"/>
                    <a:gd name="connsiteX106" fmla="*/ 795337 w 802595"/>
                    <a:gd name="connsiteY106" fmla="*/ 431007 h 726282"/>
                    <a:gd name="connsiteX107" fmla="*/ 802481 w 802595"/>
                    <a:gd name="connsiteY107" fmla="*/ 416719 h 726282"/>
                    <a:gd name="connsiteX108" fmla="*/ 778669 w 802595"/>
                    <a:gd name="connsiteY108" fmla="*/ 392907 h 726282"/>
                    <a:gd name="connsiteX109" fmla="*/ 764381 w 802595"/>
                    <a:gd name="connsiteY109" fmla="*/ 385763 h 726282"/>
                    <a:gd name="connsiteX110" fmla="*/ 757237 w 802595"/>
                    <a:gd name="connsiteY110" fmla="*/ 381000 h 726282"/>
                    <a:gd name="connsiteX111" fmla="*/ 752475 w 802595"/>
                    <a:gd name="connsiteY111" fmla="*/ 373857 h 726282"/>
                    <a:gd name="connsiteX112" fmla="*/ 738187 w 802595"/>
                    <a:gd name="connsiteY112" fmla="*/ 364332 h 726282"/>
                    <a:gd name="connsiteX113" fmla="*/ 707231 w 802595"/>
                    <a:gd name="connsiteY113" fmla="*/ 371475 h 726282"/>
                    <a:gd name="connsiteX114" fmla="*/ 700087 w 802595"/>
                    <a:gd name="connsiteY114" fmla="*/ 385763 h 726282"/>
                    <a:gd name="connsiteX115" fmla="*/ 697706 w 802595"/>
                    <a:gd name="connsiteY115" fmla="*/ 392907 h 726282"/>
                    <a:gd name="connsiteX116" fmla="*/ 681037 w 802595"/>
                    <a:gd name="connsiteY116" fmla="*/ 414338 h 726282"/>
                    <a:gd name="connsiteX117" fmla="*/ 666750 w 802595"/>
                    <a:gd name="connsiteY117" fmla="*/ 421482 h 726282"/>
                    <a:gd name="connsiteX118" fmla="*/ 614362 w 802595"/>
                    <a:gd name="connsiteY118" fmla="*/ 423863 h 726282"/>
                    <a:gd name="connsiteX119" fmla="*/ 607219 w 802595"/>
                    <a:gd name="connsiteY119" fmla="*/ 421482 h 726282"/>
                    <a:gd name="connsiteX120" fmla="*/ 597694 w 802595"/>
                    <a:gd name="connsiteY120" fmla="*/ 407194 h 726282"/>
                    <a:gd name="connsiteX121" fmla="*/ 588169 w 802595"/>
                    <a:gd name="connsiteY121" fmla="*/ 388144 h 726282"/>
                    <a:gd name="connsiteX122" fmla="*/ 581025 w 802595"/>
                    <a:gd name="connsiteY122" fmla="*/ 390525 h 726282"/>
                    <a:gd name="connsiteX123" fmla="*/ 559594 w 802595"/>
                    <a:gd name="connsiteY123" fmla="*/ 381000 h 726282"/>
                    <a:gd name="connsiteX124" fmla="*/ 557212 w 802595"/>
                    <a:gd name="connsiteY124" fmla="*/ 371475 h 726282"/>
                    <a:gd name="connsiteX125" fmla="*/ 564356 w 802595"/>
                    <a:gd name="connsiteY125" fmla="*/ 354807 h 726282"/>
                    <a:gd name="connsiteX126" fmla="*/ 566737 w 802595"/>
                    <a:gd name="connsiteY126" fmla="*/ 347663 h 726282"/>
                    <a:gd name="connsiteX127" fmla="*/ 573881 w 802595"/>
                    <a:gd name="connsiteY127" fmla="*/ 340519 h 726282"/>
                    <a:gd name="connsiteX128" fmla="*/ 576262 w 802595"/>
                    <a:gd name="connsiteY128" fmla="*/ 333375 h 726282"/>
                    <a:gd name="connsiteX129" fmla="*/ 581025 w 802595"/>
                    <a:gd name="connsiteY129" fmla="*/ 326232 h 726282"/>
                    <a:gd name="connsiteX130" fmla="*/ 585787 w 802595"/>
                    <a:gd name="connsiteY130" fmla="*/ 311944 h 726282"/>
                    <a:gd name="connsiteX131" fmla="*/ 588169 w 802595"/>
                    <a:gd name="connsiteY131" fmla="*/ 304800 h 726282"/>
                    <a:gd name="connsiteX132" fmla="*/ 590550 w 802595"/>
                    <a:gd name="connsiteY132" fmla="*/ 288132 h 726282"/>
                    <a:gd name="connsiteX133" fmla="*/ 592931 w 802595"/>
                    <a:gd name="connsiteY133" fmla="*/ 273844 h 726282"/>
                    <a:gd name="connsiteX134" fmla="*/ 597694 w 802595"/>
                    <a:gd name="connsiteY134" fmla="*/ 247650 h 726282"/>
                    <a:gd name="connsiteX135" fmla="*/ 602456 w 802595"/>
                    <a:gd name="connsiteY135" fmla="*/ 240507 h 726282"/>
                    <a:gd name="connsiteX136" fmla="*/ 609600 w 802595"/>
                    <a:gd name="connsiteY136" fmla="*/ 216694 h 726282"/>
                    <a:gd name="connsiteX137" fmla="*/ 619125 w 802595"/>
                    <a:gd name="connsiteY137" fmla="*/ 202407 h 726282"/>
                    <a:gd name="connsiteX138" fmla="*/ 623887 w 802595"/>
                    <a:gd name="connsiteY138" fmla="*/ 195263 h 726282"/>
                    <a:gd name="connsiteX139" fmla="*/ 652462 w 802595"/>
                    <a:gd name="connsiteY139" fmla="*/ 171450 h 726282"/>
                    <a:gd name="connsiteX140" fmla="*/ 659606 w 802595"/>
                    <a:gd name="connsiteY140" fmla="*/ 169069 h 726282"/>
                    <a:gd name="connsiteX141" fmla="*/ 664369 w 802595"/>
                    <a:gd name="connsiteY141" fmla="*/ 161925 h 726282"/>
                    <a:gd name="connsiteX142" fmla="*/ 671512 w 802595"/>
                    <a:gd name="connsiteY142" fmla="*/ 154782 h 726282"/>
                    <a:gd name="connsiteX143" fmla="*/ 669131 w 802595"/>
                    <a:gd name="connsiteY143" fmla="*/ 133350 h 726282"/>
                    <a:gd name="connsiteX144" fmla="*/ 664369 w 802595"/>
                    <a:gd name="connsiteY144" fmla="*/ 119063 h 726282"/>
                    <a:gd name="connsiteX145" fmla="*/ 642937 w 802595"/>
                    <a:gd name="connsiteY145" fmla="*/ 107157 h 726282"/>
                    <a:gd name="connsiteX146" fmla="*/ 633412 w 802595"/>
                    <a:gd name="connsiteY146" fmla="*/ 104775 h 726282"/>
                    <a:gd name="connsiteX147" fmla="*/ 635794 w 802595"/>
                    <a:gd name="connsiteY147" fmla="*/ 80963 h 726282"/>
                    <a:gd name="connsiteX148" fmla="*/ 638175 w 802595"/>
                    <a:gd name="connsiteY148" fmla="*/ 73819 h 726282"/>
                    <a:gd name="connsiteX149" fmla="*/ 645319 w 802595"/>
                    <a:gd name="connsiteY149" fmla="*/ 66675 h 726282"/>
                    <a:gd name="connsiteX150" fmla="*/ 652462 w 802595"/>
                    <a:gd name="connsiteY150" fmla="*/ 61913 h 726282"/>
                    <a:gd name="connsiteX151" fmla="*/ 654844 w 802595"/>
                    <a:gd name="connsiteY151" fmla="*/ 54769 h 726282"/>
                    <a:gd name="connsiteX152" fmla="*/ 661987 w 802595"/>
                    <a:gd name="connsiteY152" fmla="*/ 47625 h 726282"/>
                    <a:gd name="connsiteX153" fmla="*/ 666750 w 802595"/>
                    <a:gd name="connsiteY153" fmla="*/ 40482 h 726282"/>
                    <a:gd name="connsiteX154" fmla="*/ 669131 w 802595"/>
                    <a:gd name="connsiteY154" fmla="*/ 33338 h 726282"/>
                    <a:gd name="connsiteX155" fmla="*/ 671512 w 802595"/>
                    <a:gd name="connsiteY155" fmla="*/ 0 h 72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802595" h="726282">
                      <a:moveTo>
                        <a:pt x="0" y="540544"/>
                      </a:moveTo>
                      <a:cubicBezTo>
                        <a:pt x="3175" y="536575"/>
                        <a:pt x="6831" y="532948"/>
                        <a:pt x="9525" y="528638"/>
                      </a:cubicBezTo>
                      <a:cubicBezTo>
                        <a:pt x="11678" y="525193"/>
                        <a:pt x="13845" y="511800"/>
                        <a:pt x="14287" y="509588"/>
                      </a:cubicBezTo>
                      <a:cubicBezTo>
                        <a:pt x="10053" y="458777"/>
                        <a:pt x="15360" y="495263"/>
                        <a:pt x="9525" y="473869"/>
                      </a:cubicBezTo>
                      <a:cubicBezTo>
                        <a:pt x="7803" y="467554"/>
                        <a:pt x="4762" y="454819"/>
                        <a:pt x="4762" y="454819"/>
                      </a:cubicBezTo>
                      <a:cubicBezTo>
                        <a:pt x="5936" y="446603"/>
                        <a:pt x="4186" y="435048"/>
                        <a:pt x="14287" y="431007"/>
                      </a:cubicBezTo>
                      <a:cubicBezTo>
                        <a:pt x="19498" y="428922"/>
                        <a:pt x="25400" y="429419"/>
                        <a:pt x="30956" y="428625"/>
                      </a:cubicBezTo>
                      <a:cubicBezTo>
                        <a:pt x="33337" y="427038"/>
                        <a:pt x="36076" y="425887"/>
                        <a:pt x="38100" y="423863"/>
                      </a:cubicBezTo>
                      <a:cubicBezTo>
                        <a:pt x="43182" y="418781"/>
                        <a:pt x="41748" y="413863"/>
                        <a:pt x="50006" y="411957"/>
                      </a:cubicBezTo>
                      <a:cubicBezTo>
                        <a:pt x="57779" y="410163"/>
                        <a:pt x="65881" y="410369"/>
                        <a:pt x="73819" y="409575"/>
                      </a:cubicBezTo>
                      <a:cubicBezTo>
                        <a:pt x="74441" y="409419"/>
                        <a:pt x="88934" y="406055"/>
                        <a:pt x="90487" y="404813"/>
                      </a:cubicBezTo>
                      <a:cubicBezTo>
                        <a:pt x="92722" y="403025"/>
                        <a:pt x="93226" y="399693"/>
                        <a:pt x="95250" y="397669"/>
                      </a:cubicBezTo>
                      <a:cubicBezTo>
                        <a:pt x="97274" y="395645"/>
                        <a:pt x="100013" y="394494"/>
                        <a:pt x="102394" y="392907"/>
                      </a:cubicBezTo>
                      <a:cubicBezTo>
                        <a:pt x="103188" y="390526"/>
                        <a:pt x="104775" y="388273"/>
                        <a:pt x="104775" y="385763"/>
                      </a:cubicBezTo>
                      <a:cubicBezTo>
                        <a:pt x="104775" y="379414"/>
                        <a:pt x="98426" y="377824"/>
                        <a:pt x="104775" y="371475"/>
                      </a:cubicBezTo>
                      <a:cubicBezTo>
                        <a:pt x="106550" y="369700"/>
                        <a:pt x="109538" y="369888"/>
                        <a:pt x="111919" y="369094"/>
                      </a:cubicBezTo>
                      <a:cubicBezTo>
                        <a:pt x="115888" y="369888"/>
                        <a:pt x="119899" y="370493"/>
                        <a:pt x="123825" y="371475"/>
                      </a:cubicBezTo>
                      <a:cubicBezTo>
                        <a:pt x="126260" y="372084"/>
                        <a:pt x="128474" y="374134"/>
                        <a:pt x="130969" y="373857"/>
                      </a:cubicBezTo>
                      <a:cubicBezTo>
                        <a:pt x="141167" y="372724"/>
                        <a:pt x="144958" y="369293"/>
                        <a:pt x="152400" y="364332"/>
                      </a:cubicBezTo>
                      <a:cubicBezTo>
                        <a:pt x="172159" y="370917"/>
                        <a:pt x="141072" y="359860"/>
                        <a:pt x="173831" y="376238"/>
                      </a:cubicBezTo>
                      <a:cubicBezTo>
                        <a:pt x="185601" y="382123"/>
                        <a:pt x="179989" y="379877"/>
                        <a:pt x="190500" y="383382"/>
                      </a:cubicBezTo>
                      <a:cubicBezTo>
                        <a:pt x="192881" y="385763"/>
                        <a:pt x="195087" y="388334"/>
                        <a:pt x="197644" y="390525"/>
                      </a:cubicBezTo>
                      <a:cubicBezTo>
                        <a:pt x="200657" y="393108"/>
                        <a:pt x="203723" y="395700"/>
                        <a:pt x="207169" y="397669"/>
                      </a:cubicBezTo>
                      <a:cubicBezTo>
                        <a:pt x="209348" y="398914"/>
                        <a:pt x="211819" y="399757"/>
                        <a:pt x="214312" y="400050"/>
                      </a:cubicBezTo>
                      <a:cubicBezTo>
                        <a:pt x="225377" y="401352"/>
                        <a:pt x="236537" y="401638"/>
                        <a:pt x="247650" y="402432"/>
                      </a:cubicBezTo>
                      <a:cubicBezTo>
                        <a:pt x="253460" y="404368"/>
                        <a:pt x="257321" y="404959"/>
                        <a:pt x="261937" y="409575"/>
                      </a:cubicBezTo>
                      <a:cubicBezTo>
                        <a:pt x="272708" y="420346"/>
                        <a:pt x="259937" y="414465"/>
                        <a:pt x="273844" y="419100"/>
                      </a:cubicBezTo>
                      <a:cubicBezTo>
                        <a:pt x="297905" y="455192"/>
                        <a:pt x="271869" y="418161"/>
                        <a:pt x="290512" y="440532"/>
                      </a:cubicBezTo>
                      <a:cubicBezTo>
                        <a:pt x="292344" y="442730"/>
                        <a:pt x="293443" y="445477"/>
                        <a:pt x="295275" y="447675"/>
                      </a:cubicBezTo>
                      <a:cubicBezTo>
                        <a:pt x="297431" y="450262"/>
                        <a:pt x="300263" y="452232"/>
                        <a:pt x="302419" y="454819"/>
                      </a:cubicBezTo>
                      <a:cubicBezTo>
                        <a:pt x="304251" y="457018"/>
                        <a:pt x="306019" y="459348"/>
                        <a:pt x="307181" y="461963"/>
                      </a:cubicBezTo>
                      <a:cubicBezTo>
                        <a:pt x="309220" y="466550"/>
                        <a:pt x="311944" y="476250"/>
                        <a:pt x="311944" y="476250"/>
                      </a:cubicBezTo>
                      <a:cubicBezTo>
                        <a:pt x="312738" y="481013"/>
                        <a:pt x="311309" y="486768"/>
                        <a:pt x="314325" y="490538"/>
                      </a:cubicBezTo>
                      <a:cubicBezTo>
                        <a:pt x="315893" y="492498"/>
                        <a:pt x="319275" y="489376"/>
                        <a:pt x="321469" y="488157"/>
                      </a:cubicBezTo>
                      <a:cubicBezTo>
                        <a:pt x="326472" y="485377"/>
                        <a:pt x="335756" y="478632"/>
                        <a:pt x="335756" y="478632"/>
                      </a:cubicBezTo>
                      <a:lnTo>
                        <a:pt x="342900" y="500063"/>
                      </a:lnTo>
                      <a:cubicBezTo>
                        <a:pt x="343694" y="502444"/>
                        <a:pt x="344789" y="504746"/>
                        <a:pt x="345281" y="507207"/>
                      </a:cubicBezTo>
                      <a:cubicBezTo>
                        <a:pt x="347043" y="516018"/>
                        <a:pt x="347988" y="526582"/>
                        <a:pt x="354806" y="533400"/>
                      </a:cubicBezTo>
                      <a:cubicBezTo>
                        <a:pt x="356830" y="535424"/>
                        <a:pt x="359569" y="536575"/>
                        <a:pt x="361950" y="538163"/>
                      </a:cubicBezTo>
                      <a:cubicBezTo>
                        <a:pt x="363537" y="540544"/>
                        <a:pt x="364285" y="543790"/>
                        <a:pt x="366712" y="545307"/>
                      </a:cubicBezTo>
                      <a:cubicBezTo>
                        <a:pt x="370969" y="547968"/>
                        <a:pt x="381000" y="550069"/>
                        <a:pt x="381000" y="550069"/>
                      </a:cubicBezTo>
                      <a:cubicBezTo>
                        <a:pt x="400052" y="562771"/>
                        <a:pt x="377031" y="546100"/>
                        <a:pt x="392906" y="561975"/>
                      </a:cubicBezTo>
                      <a:cubicBezTo>
                        <a:pt x="397523" y="566592"/>
                        <a:pt x="401382" y="567182"/>
                        <a:pt x="407194" y="569119"/>
                      </a:cubicBezTo>
                      <a:cubicBezTo>
                        <a:pt x="420850" y="589607"/>
                        <a:pt x="404471" y="563676"/>
                        <a:pt x="414337" y="583407"/>
                      </a:cubicBezTo>
                      <a:cubicBezTo>
                        <a:pt x="415617" y="585967"/>
                        <a:pt x="417512" y="588169"/>
                        <a:pt x="419100" y="590550"/>
                      </a:cubicBezTo>
                      <a:cubicBezTo>
                        <a:pt x="419894" y="594519"/>
                        <a:pt x="418619" y="599595"/>
                        <a:pt x="421481" y="602457"/>
                      </a:cubicBezTo>
                      <a:cubicBezTo>
                        <a:pt x="423452" y="604428"/>
                        <a:pt x="435530" y="595473"/>
                        <a:pt x="435769" y="595313"/>
                      </a:cubicBezTo>
                      <a:cubicBezTo>
                        <a:pt x="442913" y="596107"/>
                        <a:pt x="450152" y="596284"/>
                        <a:pt x="457200" y="597694"/>
                      </a:cubicBezTo>
                      <a:cubicBezTo>
                        <a:pt x="462123" y="598679"/>
                        <a:pt x="466725" y="600869"/>
                        <a:pt x="471487" y="602457"/>
                      </a:cubicBezTo>
                      <a:cubicBezTo>
                        <a:pt x="481348" y="605744"/>
                        <a:pt x="476540" y="603444"/>
                        <a:pt x="485775" y="609600"/>
                      </a:cubicBezTo>
                      <a:cubicBezTo>
                        <a:pt x="487362" y="611981"/>
                        <a:pt x="489257" y="614184"/>
                        <a:pt x="490537" y="616744"/>
                      </a:cubicBezTo>
                      <a:cubicBezTo>
                        <a:pt x="492247" y="620165"/>
                        <a:pt x="494535" y="630355"/>
                        <a:pt x="495300" y="633413"/>
                      </a:cubicBezTo>
                      <a:cubicBezTo>
                        <a:pt x="496018" y="640592"/>
                        <a:pt x="493955" y="657578"/>
                        <a:pt x="502444" y="664369"/>
                      </a:cubicBezTo>
                      <a:cubicBezTo>
                        <a:pt x="504404" y="665937"/>
                        <a:pt x="507206" y="665956"/>
                        <a:pt x="509587" y="666750"/>
                      </a:cubicBezTo>
                      <a:cubicBezTo>
                        <a:pt x="511968" y="668338"/>
                        <a:pt x="515214" y="669086"/>
                        <a:pt x="516731" y="671513"/>
                      </a:cubicBezTo>
                      <a:cubicBezTo>
                        <a:pt x="519392" y="675770"/>
                        <a:pt x="518709" y="681623"/>
                        <a:pt x="521494" y="685800"/>
                      </a:cubicBezTo>
                      <a:lnTo>
                        <a:pt x="531019" y="700088"/>
                      </a:lnTo>
                      <a:cubicBezTo>
                        <a:pt x="531020" y="700090"/>
                        <a:pt x="540541" y="714374"/>
                        <a:pt x="540544" y="714375"/>
                      </a:cubicBezTo>
                      <a:cubicBezTo>
                        <a:pt x="542925" y="715169"/>
                        <a:pt x="545493" y="715538"/>
                        <a:pt x="547687" y="716757"/>
                      </a:cubicBezTo>
                      <a:cubicBezTo>
                        <a:pt x="552691" y="719537"/>
                        <a:pt x="561975" y="726282"/>
                        <a:pt x="561975" y="726282"/>
                      </a:cubicBezTo>
                      <a:cubicBezTo>
                        <a:pt x="563562" y="723901"/>
                        <a:pt x="565832" y="721853"/>
                        <a:pt x="566737" y="719138"/>
                      </a:cubicBezTo>
                      <a:cubicBezTo>
                        <a:pt x="569687" y="710287"/>
                        <a:pt x="567928" y="703661"/>
                        <a:pt x="571500" y="695325"/>
                      </a:cubicBezTo>
                      <a:cubicBezTo>
                        <a:pt x="573257" y="691225"/>
                        <a:pt x="579974" y="683326"/>
                        <a:pt x="583406" y="681038"/>
                      </a:cubicBezTo>
                      <a:cubicBezTo>
                        <a:pt x="585495" y="679646"/>
                        <a:pt x="588243" y="679646"/>
                        <a:pt x="590550" y="678657"/>
                      </a:cubicBezTo>
                      <a:cubicBezTo>
                        <a:pt x="607985" y="671185"/>
                        <a:pt x="592037" y="675903"/>
                        <a:pt x="609600" y="671513"/>
                      </a:cubicBezTo>
                      <a:cubicBezTo>
                        <a:pt x="627117" y="675016"/>
                        <a:pt x="618141" y="671649"/>
                        <a:pt x="635794" y="683419"/>
                      </a:cubicBezTo>
                      <a:lnTo>
                        <a:pt x="642937" y="688182"/>
                      </a:lnTo>
                      <a:lnTo>
                        <a:pt x="650081" y="692944"/>
                      </a:lnTo>
                      <a:cubicBezTo>
                        <a:pt x="652462" y="691357"/>
                        <a:pt x="655201" y="690206"/>
                        <a:pt x="657225" y="688182"/>
                      </a:cubicBezTo>
                      <a:cubicBezTo>
                        <a:pt x="659249" y="686158"/>
                        <a:pt x="660825" y="683653"/>
                        <a:pt x="661987" y="681038"/>
                      </a:cubicBezTo>
                      <a:cubicBezTo>
                        <a:pt x="668763" y="665791"/>
                        <a:pt x="665174" y="669351"/>
                        <a:pt x="669131" y="654844"/>
                      </a:cubicBezTo>
                      <a:cubicBezTo>
                        <a:pt x="670452" y="650001"/>
                        <a:pt x="671109" y="644734"/>
                        <a:pt x="673894" y="640557"/>
                      </a:cubicBezTo>
                      <a:lnTo>
                        <a:pt x="683419" y="626269"/>
                      </a:lnTo>
                      <a:cubicBezTo>
                        <a:pt x="686866" y="615926"/>
                        <a:pt x="687739" y="616857"/>
                        <a:pt x="683419" y="602457"/>
                      </a:cubicBezTo>
                      <a:cubicBezTo>
                        <a:pt x="682597" y="599716"/>
                        <a:pt x="681083" y="596830"/>
                        <a:pt x="678656" y="595313"/>
                      </a:cubicBezTo>
                      <a:cubicBezTo>
                        <a:pt x="674399" y="592652"/>
                        <a:pt x="669131" y="592138"/>
                        <a:pt x="664369" y="590550"/>
                      </a:cubicBezTo>
                      <a:lnTo>
                        <a:pt x="657225" y="588169"/>
                      </a:lnTo>
                      <a:lnTo>
                        <a:pt x="647700" y="602457"/>
                      </a:lnTo>
                      <a:lnTo>
                        <a:pt x="642937" y="609600"/>
                      </a:lnTo>
                      <a:cubicBezTo>
                        <a:pt x="642143" y="611981"/>
                        <a:pt x="642331" y="614969"/>
                        <a:pt x="640556" y="616744"/>
                      </a:cubicBezTo>
                      <a:cubicBezTo>
                        <a:pt x="635794" y="621506"/>
                        <a:pt x="631031" y="618331"/>
                        <a:pt x="626269" y="616744"/>
                      </a:cubicBezTo>
                      <a:cubicBezTo>
                        <a:pt x="619126" y="606030"/>
                        <a:pt x="619521" y="602655"/>
                        <a:pt x="609600" y="597694"/>
                      </a:cubicBezTo>
                      <a:cubicBezTo>
                        <a:pt x="607355" y="596571"/>
                        <a:pt x="604837" y="596107"/>
                        <a:pt x="602456" y="595313"/>
                      </a:cubicBezTo>
                      <a:cubicBezTo>
                        <a:pt x="598942" y="590041"/>
                        <a:pt x="596051" y="584692"/>
                        <a:pt x="590550" y="581025"/>
                      </a:cubicBezTo>
                      <a:cubicBezTo>
                        <a:pt x="588461" y="579633"/>
                        <a:pt x="585787" y="579438"/>
                        <a:pt x="583406" y="578644"/>
                      </a:cubicBezTo>
                      <a:cubicBezTo>
                        <a:pt x="576015" y="583571"/>
                        <a:pt x="574655" y="585788"/>
                        <a:pt x="564356" y="585788"/>
                      </a:cubicBezTo>
                      <a:cubicBezTo>
                        <a:pt x="561846" y="585788"/>
                        <a:pt x="559593" y="584201"/>
                        <a:pt x="557212" y="583407"/>
                      </a:cubicBezTo>
                      <a:cubicBezTo>
                        <a:pt x="554831" y="581819"/>
                        <a:pt x="551953" y="580798"/>
                        <a:pt x="550069" y="578644"/>
                      </a:cubicBezTo>
                      <a:cubicBezTo>
                        <a:pt x="546300" y="574336"/>
                        <a:pt x="540544" y="564357"/>
                        <a:pt x="540544" y="564357"/>
                      </a:cubicBezTo>
                      <a:cubicBezTo>
                        <a:pt x="567743" y="546221"/>
                        <a:pt x="532760" y="567742"/>
                        <a:pt x="614362" y="557213"/>
                      </a:cubicBezTo>
                      <a:cubicBezTo>
                        <a:pt x="617702" y="556782"/>
                        <a:pt x="619438" y="552727"/>
                        <a:pt x="621506" y="550069"/>
                      </a:cubicBezTo>
                      <a:cubicBezTo>
                        <a:pt x="625020" y="545551"/>
                        <a:pt x="631031" y="535782"/>
                        <a:pt x="631031" y="535782"/>
                      </a:cubicBezTo>
                      <a:cubicBezTo>
                        <a:pt x="635307" y="522955"/>
                        <a:pt x="639033" y="518878"/>
                        <a:pt x="633412" y="504825"/>
                      </a:cubicBezTo>
                      <a:cubicBezTo>
                        <a:pt x="632161" y="501699"/>
                        <a:pt x="628650" y="500063"/>
                        <a:pt x="626269" y="497682"/>
                      </a:cubicBezTo>
                      <a:cubicBezTo>
                        <a:pt x="642651" y="492219"/>
                        <a:pt x="622845" y="497682"/>
                        <a:pt x="652462" y="497682"/>
                      </a:cubicBezTo>
                      <a:cubicBezTo>
                        <a:pt x="658075" y="497682"/>
                        <a:pt x="663575" y="496094"/>
                        <a:pt x="669131" y="495300"/>
                      </a:cubicBezTo>
                      <a:cubicBezTo>
                        <a:pt x="671512" y="494506"/>
                        <a:pt x="675481" y="495300"/>
                        <a:pt x="676275" y="492919"/>
                      </a:cubicBezTo>
                      <a:cubicBezTo>
                        <a:pt x="678564" y="486053"/>
                        <a:pt x="672440" y="478832"/>
                        <a:pt x="669131" y="473869"/>
                      </a:cubicBezTo>
                      <a:cubicBezTo>
                        <a:pt x="685515" y="468409"/>
                        <a:pt x="665706" y="473869"/>
                        <a:pt x="695325" y="473869"/>
                      </a:cubicBezTo>
                      <a:cubicBezTo>
                        <a:pt x="710427" y="473869"/>
                        <a:pt x="725488" y="472282"/>
                        <a:pt x="740569" y="471488"/>
                      </a:cubicBezTo>
                      <a:cubicBezTo>
                        <a:pt x="742950" y="469900"/>
                        <a:pt x="745924" y="468960"/>
                        <a:pt x="747712" y="466725"/>
                      </a:cubicBezTo>
                      <a:cubicBezTo>
                        <a:pt x="749280" y="464765"/>
                        <a:pt x="748553" y="461563"/>
                        <a:pt x="750094" y="459582"/>
                      </a:cubicBezTo>
                      <a:cubicBezTo>
                        <a:pt x="754229" y="454266"/>
                        <a:pt x="759619" y="450057"/>
                        <a:pt x="764381" y="445294"/>
                      </a:cubicBezTo>
                      <a:lnTo>
                        <a:pt x="764381" y="445294"/>
                      </a:lnTo>
                      <a:cubicBezTo>
                        <a:pt x="767556" y="443707"/>
                        <a:pt x="770824" y="442293"/>
                        <a:pt x="773906" y="440532"/>
                      </a:cubicBezTo>
                      <a:cubicBezTo>
                        <a:pt x="776391" y="439112"/>
                        <a:pt x="778435" y="436931"/>
                        <a:pt x="781050" y="435769"/>
                      </a:cubicBezTo>
                      <a:cubicBezTo>
                        <a:pt x="785637" y="433730"/>
                        <a:pt x="795337" y="431007"/>
                        <a:pt x="795337" y="431007"/>
                      </a:cubicBezTo>
                      <a:cubicBezTo>
                        <a:pt x="796496" y="429268"/>
                        <a:pt x="803577" y="420006"/>
                        <a:pt x="802481" y="416719"/>
                      </a:cubicBezTo>
                      <a:cubicBezTo>
                        <a:pt x="797945" y="403113"/>
                        <a:pt x="789554" y="400164"/>
                        <a:pt x="778669" y="392907"/>
                      </a:cubicBezTo>
                      <a:cubicBezTo>
                        <a:pt x="769436" y="386751"/>
                        <a:pt x="774241" y="389049"/>
                        <a:pt x="764381" y="385763"/>
                      </a:cubicBezTo>
                      <a:cubicBezTo>
                        <a:pt x="762000" y="384175"/>
                        <a:pt x="759261" y="383024"/>
                        <a:pt x="757237" y="381000"/>
                      </a:cubicBezTo>
                      <a:cubicBezTo>
                        <a:pt x="755214" y="378977"/>
                        <a:pt x="754629" y="375741"/>
                        <a:pt x="752475" y="373857"/>
                      </a:cubicBezTo>
                      <a:cubicBezTo>
                        <a:pt x="748167" y="370088"/>
                        <a:pt x="738187" y="364332"/>
                        <a:pt x="738187" y="364332"/>
                      </a:cubicBezTo>
                      <a:cubicBezTo>
                        <a:pt x="718575" y="370869"/>
                        <a:pt x="728869" y="368384"/>
                        <a:pt x="707231" y="371475"/>
                      </a:cubicBezTo>
                      <a:cubicBezTo>
                        <a:pt x="701246" y="389431"/>
                        <a:pt x="709319" y="367298"/>
                        <a:pt x="700087" y="385763"/>
                      </a:cubicBezTo>
                      <a:cubicBezTo>
                        <a:pt x="698964" y="388008"/>
                        <a:pt x="698925" y="390713"/>
                        <a:pt x="697706" y="392907"/>
                      </a:cubicBezTo>
                      <a:cubicBezTo>
                        <a:pt x="693129" y="401146"/>
                        <a:pt x="688218" y="408354"/>
                        <a:pt x="681037" y="414338"/>
                      </a:cubicBezTo>
                      <a:cubicBezTo>
                        <a:pt x="677629" y="417178"/>
                        <a:pt x="671501" y="421102"/>
                        <a:pt x="666750" y="421482"/>
                      </a:cubicBezTo>
                      <a:cubicBezTo>
                        <a:pt x="649325" y="422876"/>
                        <a:pt x="631825" y="423069"/>
                        <a:pt x="614362" y="423863"/>
                      </a:cubicBezTo>
                      <a:cubicBezTo>
                        <a:pt x="611981" y="423069"/>
                        <a:pt x="608994" y="423257"/>
                        <a:pt x="607219" y="421482"/>
                      </a:cubicBezTo>
                      <a:cubicBezTo>
                        <a:pt x="603172" y="417434"/>
                        <a:pt x="597694" y="407194"/>
                        <a:pt x="597694" y="407194"/>
                      </a:cubicBezTo>
                      <a:cubicBezTo>
                        <a:pt x="596285" y="397335"/>
                        <a:pt x="600043" y="388144"/>
                        <a:pt x="588169" y="388144"/>
                      </a:cubicBezTo>
                      <a:cubicBezTo>
                        <a:pt x="585659" y="388144"/>
                        <a:pt x="583406" y="389731"/>
                        <a:pt x="581025" y="390525"/>
                      </a:cubicBezTo>
                      <a:cubicBezTo>
                        <a:pt x="570584" y="388785"/>
                        <a:pt x="565151" y="390725"/>
                        <a:pt x="559594" y="381000"/>
                      </a:cubicBezTo>
                      <a:cubicBezTo>
                        <a:pt x="557970" y="378158"/>
                        <a:pt x="558006" y="374650"/>
                        <a:pt x="557212" y="371475"/>
                      </a:cubicBezTo>
                      <a:cubicBezTo>
                        <a:pt x="562171" y="351646"/>
                        <a:pt x="556133" y="371255"/>
                        <a:pt x="564356" y="354807"/>
                      </a:cubicBezTo>
                      <a:cubicBezTo>
                        <a:pt x="565478" y="352562"/>
                        <a:pt x="565345" y="349752"/>
                        <a:pt x="566737" y="347663"/>
                      </a:cubicBezTo>
                      <a:cubicBezTo>
                        <a:pt x="568605" y="344861"/>
                        <a:pt x="571500" y="342900"/>
                        <a:pt x="573881" y="340519"/>
                      </a:cubicBezTo>
                      <a:cubicBezTo>
                        <a:pt x="574675" y="338138"/>
                        <a:pt x="575139" y="335620"/>
                        <a:pt x="576262" y="333375"/>
                      </a:cubicBezTo>
                      <a:cubicBezTo>
                        <a:pt x="577542" y="330815"/>
                        <a:pt x="579863" y="328847"/>
                        <a:pt x="581025" y="326232"/>
                      </a:cubicBezTo>
                      <a:cubicBezTo>
                        <a:pt x="583064" y="321644"/>
                        <a:pt x="584199" y="316707"/>
                        <a:pt x="585787" y="311944"/>
                      </a:cubicBezTo>
                      <a:lnTo>
                        <a:pt x="588169" y="304800"/>
                      </a:lnTo>
                      <a:cubicBezTo>
                        <a:pt x="588963" y="299244"/>
                        <a:pt x="589697" y="293679"/>
                        <a:pt x="590550" y="288132"/>
                      </a:cubicBezTo>
                      <a:cubicBezTo>
                        <a:pt x="591284" y="283360"/>
                        <a:pt x="592248" y="278624"/>
                        <a:pt x="592931" y="273844"/>
                      </a:cubicBezTo>
                      <a:cubicBezTo>
                        <a:pt x="593917" y="266940"/>
                        <a:pt x="593957" y="255123"/>
                        <a:pt x="597694" y="247650"/>
                      </a:cubicBezTo>
                      <a:cubicBezTo>
                        <a:pt x="598974" y="245091"/>
                        <a:pt x="600869" y="242888"/>
                        <a:pt x="602456" y="240507"/>
                      </a:cubicBezTo>
                      <a:cubicBezTo>
                        <a:pt x="603787" y="235181"/>
                        <a:pt x="607280" y="220174"/>
                        <a:pt x="609600" y="216694"/>
                      </a:cubicBezTo>
                      <a:lnTo>
                        <a:pt x="619125" y="202407"/>
                      </a:lnTo>
                      <a:cubicBezTo>
                        <a:pt x="620712" y="200026"/>
                        <a:pt x="621863" y="197287"/>
                        <a:pt x="623887" y="195263"/>
                      </a:cubicBezTo>
                      <a:cubicBezTo>
                        <a:pt x="630517" y="188633"/>
                        <a:pt x="642518" y="174764"/>
                        <a:pt x="652462" y="171450"/>
                      </a:cubicBezTo>
                      <a:lnTo>
                        <a:pt x="659606" y="169069"/>
                      </a:lnTo>
                      <a:cubicBezTo>
                        <a:pt x="661194" y="166688"/>
                        <a:pt x="662537" y="164124"/>
                        <a:pt x="664369" y="161925"/>
                      </a:cubicBezTo>
                      <a:cubicBezTo>
                        <a:pt x="666525" y="159338"/>
                        <a:pt x="670958" y="158103"/>
                        <a:pt x="671512" y="154782"/>
                      </a:cubicBezTo>
                      <a:cubicBezTo>
                        <a:pt x="672694" y="147692"/>
                        <a:pt x="670541" y="140398"/>
                        <a:pt x="669131" y="133350"/>
                      </a:cubicBezTo>
                      <a:cubicBezTo>
                        <a:pt x="668147" y="128428"/>
                        <a:pt x="668546" y="121847"/>
                        <a:pt x="664369" y="119063"/>
                      </a:cubicBezTo>
                      <a:cubicBezTo>
                        <a:pt x="651572" y="110532"/>
                        <a:pt x="653942" y="110301"/>
                        <a:pt x="642937" y="107157"/>
                      </a:cubicBezTo>
                      <a:cubicBezTo>
                        <a:pt x="639790" y="106258"/>
                        <a:pt x="636587" y="105569"/>
                        <a:pt x="633412" y="104775"/>
                      </a:cubicBezTo>
                      <a:cubicBezTo>
                        <a:pt x="634206" y="96838"/>
                        <a:pt x="634581" y="88847"/>
                        <a:pt x="635794" y="80963"/>
                      </a:cubicBezTo>
                      <a:cubicBezTo>
                        <a:pt x="636176" y="78482"/>
                        <a:pt x="636783" y="75908"/>
                        <a:pt x="638175" y="73819"/>
                      </a:cubicBezTo>
                      <a:cubicBezTo>
                        <a:pt x="640043" y="71017"/>
                        <a:pt x="642732" y="68831"/>
                        <a:pt x="645319" y="66675"/>
                      </a:cubicBezTo>
                      <a:cubicBezTo>
                        <a:pt x="647517" y="64843"/>
                        <a:pt x="650081" y="63500"/>
                        <a:pt x="652462" y="61913"/>
                      </a:cubicBezTo>
                      <a:cubicBezTo>
                        <a:pt x="653256" y="59532"/>
                        <a:pt x="653452" y="56858"/>
                        <a:pt x="654844" y="54769"/>
                      </a:cubicBezTo>
                      <a:cubicBezTo>
                        <a:pt x="656712" y="51967"/>
                        <a:pt x="659831" y="50212"/>
                        <a:pt x="661987" y="47625"/>
                      </a:cubicBezTo>
                      <a:cubicBezTo>
                        <a:pt x="663819" y="45427"/>
                        <a:pt x="665162" y="42863"/>
                        <a:pt x="666750" y="40482"/>
                      </a:cubicBezTo>
                      <a:cubicBezTo>
                        <a:pt x="667544" y="38101"/>
                        <a:pt x="668838" y="35831"/>
                        <a:pt x="669131" y="33338"/>
                      </a:cubicBezTo>
                      <a:cubicBezTo>
                        <a:pt x="670433" y="22273"/>
                        <a:pt x="671512" y="0"/>
                        <a:pt x="671512" y="0"/>
                      </a:cubicBezTo>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55" name="Полилиния 154"/>
                <p:cNvSpPr/>
                <p:nvPr/>
              </p:nvSpPr>
              <p:spPr>
                <a:xfrm rot="5400000">
                  <a:off x="4100586" y="2177009"/>
                  <a:ext cx="550054" cy="678611"/>
                </a:xfrm>
                <a:custGeom>
                  <a:avLst/>
                  <a:gdLst>
                    <a:gd name="connsiteX0" fmla="*/ 340518 w 550068"/>
                    <a:gd name="connsiteY0" fmla="*/ 33337 h 678656"/>
                    <a:gd name="connsiteX1" fmla="*/ 338137 w 550068"/>
                    <a:gd name="connsiteY1" fmla="*/ 66675 h 678656"/>
                    <a:gd name="connsiteX2" fmla="*/ 335756 w 550068"/>
                    <a:gd name="connsiteY2" fmla="*/ 73819 h 678656"/>
                    <a:gd name="connsiteX3" fmla="*/ 328612 w 550068"/>
                    <a:gd name="connsiteY3" fmla="*/ 76200 h 678656"/>
                    <a:gd name="connsiteX4" fmla="*/ 326231 w 550068"/>
                    <a:gd name="connsiteY4" fmla="*/ 83344 h 678656"/>
                    <a:gd name="connsiteX5" fmla="*/ 330993 w 550068"/>
                    <a:gd name="connsiteY5" fmla="*/ 97631 h 678656"/>
                    <a:gd name="connsiteX6" fmla="*/ 333375 w 550068"/>
                    <a:gd name="connsiteY6" fmla="*/ 107156 h 678656"/>
                    <a:gd name="connsiteX7" fmla="*/ 330993 w 550068"/>
                    <a:gd name="connsiteY7" fmla="*/ 152400 h 678656"/>
                    <a:gd name="connsiteX8" fmla="*/ 328612 w 550068"/>
                    <a:gd name="connsiteY8" fmla="*/ 159544 h 678656"/>
                    <a:gd name="connsiteX9" fmla="*/ 319087 w 550068"/>
                    <a:gd name="connsiteY9" fmla="*/ 173831 h 678656"/>
                    <a:gd name="connsiteX10" fmla="*/ 321468 w 550068"/>
                    <a:gd name="connsiteY10" fmla="*/ 185737 h 678656"/>
                    <a:gd name="connsiteX11" fmla="*/ 326231 w 550068"/>
                    <a:gd name="connsiteY11" fmla="*/ 200025 h 678656"/>
                    <a:gd name="connsiteX12" fmla="*/ 328612 w 550068"/>
                    <a:gd name="connsiteY12" fmla="*/ 207169 h 678656"/>
                    <a:gd name="connsiteX13" fmla="*/ 330993 w 550068"/>
                    <a:gd name="connsiteY13" fmla="*/ 219075 h 678656"/>
                    <a:gd name="connsiteX14" fmla="*/ 333375 w 550068"/>
                    <a:gd name="connsiteY14" fmla="*/ 240506 h 678656"/>
                    <a:gd name="connsiteX15" fmla="*/ 342900 w 550068"/>
                    <a:gd name="connsiteY15" fmla="*/ 250031 h 678656"/>
                    <a:gd name="connsiteX16" fmla="*/ 352425 w 550068"/>
                    <a:gd name="connsiteY16" fmla="*/ 264319 h 678656"/>
                    <a:gd name="connsiteX17" fmla="*/ 345281 w 550068"/>
                    <a:gd name="connsiteY17" fmla="*/ 280987 h 678656"/>
                    <a:gd name="connsiteX18" fmla="*/ 338137 w 550068"/>
                    <a:gd name="connsiteY18" fmla="*/ 283369 h 678656"/>
                    <a:gd name="connsiteX19" fmla="*/ 330993 w 550068"/>
                    <a:gd name="connsiteY19" fmla="*/ 288131 h 678656"/>
                    <a:gd name="connsiteX20" fmla="*/ 323850 w 550068"/>
                    <a:gd name="connsiteY20" fmla="*/ 290512 h 678656"/>
                    <a:gd name="connsiteX21" fmla="*/ 314325 w 550068"/>
                    <a:gd name="connsiteY21" fmla="*/ 295275 h 678656"/>
                    <a:gd name="connsiteX22" fmla="*/ 300037 w 550068"/>
                    <a:gd name="connsiteY22" fmla="*/ 297656 h 678656"/>
                    <a:gd name="connsiteX23" fmla="*/ 285750 w 550068"/>
                    <a:gd name="connsiteY23" fmla="*/ 307181 h 678656"/>
                    <a:gd name="connsiteX24" fmla="*/ 295275 w 550068"/>
                    <a:gd name="connsiteY24" fmla="*/ 328612 h 678656"/>
                    <a:gd name="connsiteX25" fmla="*/ 292893 w 550068"/>
                    <a:gd name="connsiteY25" fmla="*/ 338137 h 678656"/>
                    <a:gd name="connsiteX26" fmla="*/ 288131 w 550068"/>
                    <a:gd name="connsiteY26" fmla="*/ 345281 h 678656"/>
                    <a:gd name="connsiteX27" fmla="*/ 269081 w 550068"/>
                    <a:gd name="connsiteY27" fmla="*/ 350044 h 678656"/>
                    <a:gd name="connsiteX28" fmla="*/ 259556 w 550068"/>
                    <a:gd name="connsiteY28" fmla="*/ 347662 h 678656"/>
                    <a:gd name="connsiteX29" fmla="*/ 252412 w 550068"/>
                    <a:gd name="connsiteY29" fmla="*/ 333375 h 678656"/>
                    <a:gd name="connsiteX30" fmla="*/ 247650 w 550068"/>
                    <a:gd name="connsiteY30" fmla="*/ 326231 h 678656"/>
                    <a:gd name="connsiteX31" fmla="*/ 240506 w 550068"/>
                    <a:gd name="connsiteY31" fmla="*/ 319087 h 678656"/>
                    <a:gd name="connsiteX32" fmla="*/ 223837 w 550068"/>
                    <a:gd name="connsiteY32" fmla="*/ 314325 h 678656"/>
                    <a:gd name="connsiteX33" fmla="*/ 209550 w 550068"/>
                    <a:gd name="connsiteY33" fmla="*/ 316706 h 678656"/>
                    <a:gd name="connsiteX34" fmla="*/ 216693 w 550068"/>
                    <a:gd name="connsiteY34" fmla="*/ 340519 h 678656"/>
                    <a:gd name="connsiteX35" fmla="*/ 230981 w 550068"/>
                    <a:gd name="connsiteY35" fmla="*/ 350044 h 678656"/>
                    <a:gd name="connsiteX36" fmla="*/ 238125 w 550068"/>
                    <a:gd name="connsiteY36" fmla="*/ 354806 h 678656"/>
                    <a:gd name="connsiteX37" fmla="*/ 254793 w 550068"/>
                    <a:gd name="connsiteY37" fmla="*/ 359569 h 678656"/>
                    <a:gd name="connsiteX38" fmla="*/ 266700 w 550068"/>
                    <a:gd name="connsiteY38" fmla="*/ 373856 h 678656"/>
                    <a:gd name="connsiteX39" fmla="*/ 271462 w 550068"/>
                    <a:gd name="connsiteY39" fmla="*/ 381000 h 678656"/>
                    <a:gd name="connsiteX40" fmla="*/ 259556 w 550068"/>
                    <a:gd name="connsiteY40" fmla="*/ 400050 h 678656"/>
                    <a:gd name="connsiteX41" fmla="*/ 254793 w 550068"/>
                    <a:gd name="connsiteY41" fmla="*/ 407194 h 678656"/>
                    <a:gd name="connsiteX42" fmla="*/ 233362 w 550068"/>
                    <a:gd name="connsiteY42" fmla="*/ 419100 h 678656"/>
                    <a:gd name="connsiteX43" fmla="*/ 216693 w 550068"/>
                    <a:gd name="connsiteY43" fmla="*/ 416719 h 678656"/>
                    <a:gd name="connsiteX44" fmla="*/ 195262 w 550068"/>
                    <a:gd name="connsiteY44" fmla="*/ 397669 h 678656"/>
                    <a:gd name="connsiteX45" fmla="*/ 180975 w 550068"/>
                    <a:gd name="connsiteY45" fmla="*/ 388144 h 678656"/>
                    <a:gd name="connsiteX46" fmla="*/ 161925 w 550068"/>
                    <a:gd name="connsiteY46" fmla="*/ 390525 h 678656"/>
                    <a:gd name="connsiteX47" fmla="*/ 147637 w 550068"/>
                    <a:gd name="connsiteY47" fmla="*/ 400050 h 678656"/>
                    <a:gd name="connsiteX48" fmla="*/ 140493 w 550068"/>
                    <a:gd name="connsiteY48" fmla="*/ 414337 h 678656"/>
                    <a:gd name="connsiteX49" fmla="*/ 126206 w 550068"/>
                    <a:gd name="connsiteY49" fmla="*/ 423862 h 678656"/>
                    <a:gd name="connsiteX50" fmla="*/ 116681 w 550068"/>
                    <a:gd name="connsiteY50" fmla="*/ 421481 h 678656"/>
                    <a:gd name="connsiteX51" fmla="*/ 111918 w 550068"/>
                    <a:gd name="connsiteY51" fmla="*/ 407194 h 678656"/>
                    <a:gd name="connsiteX52" fmla="*/ 107156 w 550068"/>
                    <a:gd name="connsiteY52" fmla="*/ 385762 h 678656"/>
                    <a:gd name="connsiteX53" fmla="*/ 102393 w 550068"/>
                    <a:gd name="connsiteY53" fmla="*/ 378619 h 678656"/>
                    <a:gd name="connsiteX54" fmla="*/ 95250 w 550068"/>
                    <a:gd name="connsiteY54" fmla="*/ 361950 h 678656"/>
                    <a:gd name="connsiteX55" fmla="*/ 92868 w 550068"/>
                    <a:gd name="connsiteY55" fmla="*/ 335756 h 678656"/>
                    <a:gd name="connsiteX56" fmla="*/ 90487 w 550068"/>
                    <a:gd name="connsiteY56" fmla="*/ 328612 h 678656"/>
                    <a:gd name="connsiteX57" fmla="*/ 83343 w 550068"/>
                    <a:gd name="connsiteY57" fmla="*/ 321469 h 678656"/>
                    <a:gd name="connsiteX58" fmla="*/ 76200 w 550068"/>
                    <a:gd name="connsiteY58" fmla="*/ 319087 h 678656"/>
                    <a:gd name="connsiteX59" fmla="*/ 52387 w 550068"/>
                    <a:gd name="connsiteY59" fmla="*/ 321469 h 678656"/>
                    <a:gd name="connsiteX60" fmla="*/ 45243 w 550068"/>
                    <a:gd name="connsiteY60" fmla="*/ 328612 h 678656"/>
                    <a:gd name="connsiteX61" fmla="*/ 38100 w 550068"/>
                    <a:gd name="connsiteY61" fmla="*/ 333375 h 678656"/>
                    <a:gd name="connsiteX62" fmla="*/ 35718 w 550068"/>
                    <a:gd name="connsiteY62" fmla="*/ 340519 h 678656"/>
                    <a:gd name="connsiteX63" fmla="*/ 30956 w 550068"/>
                    <a:gd name="connsiteY63" fmla="*/ 347662 h 678656"/>
                    <a:gd name="connsiteX64" fmla="*/ 35718 w 550068"/>
                    <a:gd name="connsiteY64" fmla="*/ 361950 h 678656"/>
                    <a:gd name="connsiteX65" fmla="*/ 42862 w 550068"/>
                    <a:gd name="connsiteY65" fmla="*/ 383381 h 678656"/>
                    <a:gd name="connsiteX66" fmla="*/ 45243 w 550068"/>
                    <a:gd name="connsiteY66" fmla="*/ 390525 h 678656"/>
                    <a:gd name="connsiteX67" fmla="*/ 52387 w 550068"/>
                    <a:gd name="connsiteY67" fmla="*/ 395287 h 678656"/>
                    <a:gd name="connsiteX68" fmla="*/ 64293 w 550068"/>
                    <a:gd name="connsiteY68" fmla="*/ 409575 h 678656"/>
                    <a:gd name="connsiteX69" fmla="*/ 78581 w 550068"/>
                    <a:gd name="connsiteY69" fmla="*/ 414337 h 678656"/>
                    <a:gd name="connsiteX70" fmla="*/ 71437 w 550068"/>
                    <a:gd name="connsiteY70" fmla="*/ 438150 h 678656"/>
                    <a:gd name="connsiteX71" fmla="*/ 64293 w 550068"/>
                    <a:gd name="connsiteY71" fmla="*/ 442912 h 678656"/>
                    <a:gd name="connsiteX72" fmla="*/ 59531 w 550068"/>
                    <a:gd name="connsiteY72" fmla="*/ 450056 h 678656"/>
                    <a:gd name="connsiteX73" fmla="*/ 45243 w 550068"/>
                    <a:gd name="connsiteY73" fmla="*/ 464344 h 678656"/>
                    <a:gd name="connsiteX74" fmla="*/ 33337 w 550068"/>
                    <a:gd name="connsiteY74" fmla="*/ 476250 h 678656"/>
                    <a:gd name="connsiteX75" fmla="*/ 23812 w 550068"/>
                    <a:gd name="connsiteY75" fmla="*/ 490537 h 678656"/>
                    <a:gd name="connsiteX76" fmla="*/ 21431 w 550068"/>
                    <a:gd name="connsiteY76" fmla="*/ 497681 h 678656"/>
                    <a:gd name="connsiteX77" fmla="*/ 16668 w 550068"/>
                    <a:gd name="connsiteY77" fmla="*/ 504825 h 678656"/>
                    <a:gd name="connsiteX78" fmla="*/ 14287 w 550068"/>
                    <a:gd name="connsiteY78" fmla="*/ 526256 h 678656"/>
                    <a:gd name="connsiteX79" fmla="*/ 11906 w 550068"/>
                    <a:gd name="connsiteY79" fmla="*/ 533400 h 678656"/>
                    <a:gd name="connsiteX80" fmla="*/ 4762 w 550068"/>
                    <a:gd name="connsiteY80" fmla="*/ 538162 h 678656"/>
                    <a:gd name="connsiteX81" fmla="*/ 7143 w 550068"/>
                    <a:gd name="connsiteY81" fmla="*/ 545306 h 678656"/>
                    <a:gd name="connsiteX82" fmla="*/ 14287 w 550068"/>
                    <a:gd name="connsiteY82" fmla="*/ 550069 h 678656"/>
                    <a:gd name="connsiteX83" fmla="*/ 19050 w 550068"/>
                    <a:gd name="connsiteY83" fmla="*/ 557212 h 678656"/>
                    <a:gd name="connsiteX84" fmla="*/ 9525 w 550068"/>
                    <a:gd name="connsiteY84" fmla="*/ 569119 h 678656"/>
                    <a:gd name="connsiteX85" fmla="*/ 0 w 550068"/>
                    <a:gd name="connsiteY85" fmla="*/ 583406 h 678656"/>
                    <a:gd name="connsiteX86" fmla="*/ 2381 w 550068"/>
                    <a:gd name="connsiteY86" fmla="*/ 595312 h 678656"/>
                    <a:gd name="connsiteX87" fmla="*/ 7143 w 550068"/>
                    <a:gd name="connsiteY87" fmla="*/ 642937 h 678656"/>
                    <a:gd name="connsiteX88" fmla="*/ 11906 w 550068"/>
                    <a:gd name="connsiteY88" fmla="*/ 650081 h 678656"/>
                    <a:gd name="connsiteX89" fmla="*/ 14287 w 550068"/>
                    <a:gd name="connsiteY89" fmla="*/ 657225 h 678656"/>
                    <a:gd name="connsiteX90" fmla="*/ 28575 w 550068"/>
                    <a:gd name="connsiteY90" fmla="*/ 650081 h 678656"/>
                    <a:gd name="connsiteX91" fmla="*/ 33337 w 550068"/>
                    <a:gd name="connsiteY91" fmla="*/ 631031 h 678656"/>
                    <a:gd name="connsiteX92" fmla="*/ 38100 w 550068"/>
                    <a:gd name="connsiteY92" fmla="*/ 590550 h 678656"/>
                    <a:gd name="connsiteX93" fmla="*/ 50006 w 550068"/>
                    <a:gd name="connsiteY93" fmla="*/ 576262 h 678656"/>
                    <a:gd name="connsiteX94" fmla="*/ 66675 w 550068"/>
                    <a:gd name="connsiteY94" fmla="*/ 578644 h 678656"/>
                    <a:gd name="connsiteX95" fmla="*/ 69056 w 550068"/>
                    <a:gd name="connsiteY95" fmla="*/ 585787 h 678656"/>
                    <a:gd name="connsiteX96" fmla="*/ 71437 w 550068"/>
                    <a:gd name="connsiteY96" fmla="*/ 614362 h 678656"/>
                    <a:gd name="connsiteX97" fmla="*/ 73818 w 550068"/>
                    <a:gd name="connsiteY97" fmla="*/ 654844 h 678656"/>
                    <a:gd name="connsiteX98" fmla="*/ 78581 w 550068"/>
                    <a:gd name="connsiteY98" fmla="*/ 669131 h 678656"/>
                    <a:gd name="connsiteX99" fmla="*/ 80962 w 550068"/>
                    <a:gd name="connsiteY99" fmla="*/ 676275 h 678656"/>
                    <a:gd name="connsiteX100" fmla="*/ 88106 w 550068"/>
                    <a:gd name="connsiteY100" fmla="*/ 678656 h 678656"/>
                    <a:gd name="connsiteX101" fmla="*/ 104775 w 550068"/>
                    <a:gd name="connsiteY101" fmla="*/ 673894 h 678656"/>
                    <a:gd name="connsiteX102" fmla="*/ 111918 w 550068"/>
                    <a:gd name="connsiteY102" fmla="*/ 669131 h 678656"/>
                    <a:gd name="connsiteX103" fmla="*/ 116681 w 550068"/>
                    <a:gd name="connsiteY103" fmla="*/ 661987 h 678656"/>
                    <a:gd name="connsiteX104" fmla="*/ 126206 w 550068"/>
                    <a:gd name="connsiteY104" fmla="*/ 640556 h 678656"/>
                    <a:gd name="connsiteX105" fmla="*/ 133350 w 550068"/>
                    <a:gd name="connsiteY105" fmla="*/ 635794 h 678656"/>
                    <a:gd name="connsiteX106" fmla="*/ 138112 w 550068"/>
                    <a:gd name="connsiteY106" fmla="*/ 628650 h 678656"/>
                    <a:gd name="connsiteX107" fmla="*/ 145256 w 550068"/>
                    <a:gd name="connsiteY107" fmla="*/ 626269 h 678656"/>
                    <a:gd name="connsiteX108" fmla="*/ 152400 w 550068"/>
                    <a:gd name="connsiteY108" fmla="*/ 621506 h 678656"/>
                    <a:gd name="connsiteX109" fmla="*/ 147637 w 550068"/>
                    <a:gd name="connsiteY109" fmla="*/ 597694 h 678656"/>
                    <a:gd name="connsiteX110" fmla="*/ 142875 w 550068"/>
                    <a:gd name="connsiteY110" fmla="*/ 590550 h 678656"/>
                    <a:gd name="connsiteX111" fmla="*/ 145256 w 550068"/>
                    <a:gd name="connsiteY111" fmla="*/ 581025 h 678656"/>
                    <a:gd name="connsiteX112" fmla="*/ 161925 w 550068"/>
                    <a:gd name="connsiteY112" fmla="*/ 581025 h 678656"/>
                    <a:gd name="connsiteX113" fmla="*/ 173831 w 550068"/>
                    <a:gd name="connsiteY113" fmla="*/ 578644 h 678656"/>
                    <a:gd name="connsiteX114" fmla="*/ 178593 w 550068"/>
                    <a:gd name="connsiteY114" fmla="*/ 571500 h 678656"/>
                    <a:gd name="connsiteX115" fmla="*/ 195262 w 550068"/>
                    <a:gd name="connsiteY115" fmla="*/ 550069 h 678656"/>
                    <a:gd name="connsiteX116" fmla="*/ 200025 w 550068"/>
                    <a:gd name="connsiteY116" fmla="*/ 542925 h 678656"/>
                    <a:gd name="connsiteX117" fmla="*/ 214312 w 550068"/>
                    <a:gd name="connsiteY117" fmla="*/ 538162 h 678656"/>
                    <a:gd name="connsiteX118" fmla="*/ 221456 w 550068"/>
                    <a:gd name="connsiteY118" fmla="*/ 540544 h 678656"/>
                    <a:gd name="connsiteX119" fmla="*/ 221456 w 550068"/>
                    <a:gd name="connsiteY119" fmla="*/ 559594 h 678656"/>
                    <a:gd name="connsiteX120" fmla="*/ 219075 w 550068"/>
                    <a:gd name="connsiteY120" fmla="*/ 566737 h 678656"/>
                    <a:gd name="connsiteX121" fmla="*/ 204787 w 550068"/>
                    <a:gd name="connsiteY121" fmla="*/ 578644 h 678656"/>
                    <a:gd name="connsiteX122" fmla="*/ 192881 w 550068"/>
                    <a:gd name="connsiteY122" fmla="*/ 592931 h 678656"/>
                    <a:gd name="connsiteX123" fmla="*/ 180975 w 550068"/>
                    <a:gd name="connsiteY123" fmla="*/ 607219 h 678656"/>
                    <a:gd name="connsiteX124" fmla="*/ 178593 w 550068"/>
                    <a:gd name="connsiteY124" fmla="*/ 635794 h 678656"/>
                    <a:gd name="connsiteX125" fmla="*/ 192881 w 550068"/>
                    <a:gd name="connsiteY125" fmla="*/ 645319 h 678656"/>
                    <a:gd name="connsiteX126" fmla="*/ 195262 w 550068"/>
                    <a:gd name="connsiteY126" fmla="*/ 664369 h 678656"/>
                    <a:gd name="connsiteX127" fmla="*/ 202406 w 550068"/>
                    <a:gd name="connsiteY127" fmla="*/ 661987 h 678656"/>
                    <a:gd name="connsiteX128" fmla="*/ 211931 w 550068"/>
                    <a:gd name="connsiteY128" fmla="*/ 659606 h 678656"/>
                    <a:gd name="connsiteX129" fmla="*/ 230981 w 550068"/>
                    <a:gd name="connsiteY129" fmla="*/ 661987 h 678656"/>
                    <a:gd name="connsiteX130" fmla="*/ 245268 w 550068"/>
                    <a:gd name="connsiteY130" fmla="*/ 666750 h 678656"/>
                    <a:gd name="connsiteX131" fmla="*/ 250031 w 550068"/>
                    <a:gd name="connsiteY131" fmla="*/ 659606 h 678656"/>
                    <a:gd name="connsiteX132" fmla="*/ 254793 w 550068"/>
                    <a:gd name="connsiteY132" fmla="*/ 645319 h 678656"/>
                    <a:gd name="connsiteX133" fmla="*/ 271462 w 550068"/>
                    <a:gd name="connsiteY133" fmla="*/ 640556 h 678656"/>
                    <a:gd name="connsiteX134" fmla="*/ 278606 w 550068"/>
                    <a:gd name="connsiteY134" fmla="*/ 642937 h 678656"/>
                    <a:gd name="connsiteX135" fmla="*/ 285750 w 550068"/>
                    <a:gd name="connsiteY135" fmla="*/ 647700 h 678656"/>
                    <a:gd name="connsiteX136" fmla="*/ 295275 w 550068"/>
                    <a:gd name="connsiteY136" fmla="*/ 645319 h 678656"/>
                    <a:gd name="connsiteX137" fmla="*/ 302418 w 550068"/>
                    <a:gd name="connsiteY137" fmla="*/ 638175 h 678656"/>
                    <a:gd name="connsiteX138" fmla="*/ 302418 w 550068"/>
                    <a:gd name="connsiteY138" fmla="*/ 621506 h 678656"/>
                    <a:gd name="connsiteX139" fmla="*/ 292893 w 550068"/>
                    <a:gd name="connsiteY139" fmla="*/ 600075 h 678656"/>
                    <a:gd name="connsiteX140" fmla="*/ 304800 w 550068"/>
                    <a:gd name="connsiteY140" fmla="*/ 583406 h 678656"/>
                    <a:gd name="connsiteX141" fmla="*/ 309562 w 550068"/>
                    <a:gd name="connsiteY141" fmla="*/ 569119 h 678656"/>
                    <a:gd name="connsiteX142" fmla="*/ 311943 w 550068"/>
                    <a:gd name="connsiteY142" fmla="*/ 561975 h 678656"/>
                    <a:gd name="connsiteX143" fmla="*/ 316706 w 550068"/>
                    <a:gd name="connsiteY143" fmla="*/ 554831 h 678656"/>
                    <a:gd name="connsiteX144" fmla="*/ 321468 w 550068"/>
                    <a:gd name="connsiteY144" fmla="*/ 540544 h 678656"/>
                    <a:gd name="connsiteX145" fmla="*/ 323850 w 550068"/>
                    <a:gd name="connsiteY145" fmla="*/ 533400 h 678656"/>
                    <a:gd name="connsiteX146" fmla="*/ 321468 w 550068"/>
                    <a:gd name="connsiteY146" fmla="*/ 521494 h 678656"/>
                    <a:gd name="connsiteX147" fmla="*/ 316706 w 550068"/>
                    <a:gd name="connsiteY147" fmla="*/ 507206 h 678656"/>
                    <a:gd name="connsiteX148" fmla="*/ 319087 w 550068"/>
                    <a:gd name="connsiteY148" fmla="*/ 490537 h 678656"/>
                    <a:gd name="connsiteX149" fmla="*/ 323850 w 550068"/>
                    <a:gd name="connsiteY149" fmla="*/ 483394 h 678656"/>
                    <a:gd name="connsiteX150" fmla="*/ 338137 w 550068"/>
                    <a:gd name="connsiteY150" fmla="*/ 473869 h 678656"/>
                    <a:gd name="connsiteX151" fmla="*/ 354806 w 550068"/>
                    <a:gd name="connsiteY151" fmla="*/ 469106 h 678656"/>
                    <a:gd name="connsiteX152" fmla="*/ 376237 w 550068"/>
                    <a:gd name="connsiteY152" fmla="*/ 471487 h 678656"/>
                    <a:gd name="connsiteX153" fmla="*/ 385762 w 550068"/>
                    <a:gd name="connsiteY153" fmla="*/ 485775 h 678656"/>
                    <a:gd name="connsiteX154" fmla="*/ 392906 w 550068"/>
                    <a:gd name="connsiteY154" fmla="*/ 481012 h 678656"/>
                    <a:gd name="connsiteX155" fmla="*/ 402431 w 550068"/>
                    <a:gd name="connsiteY155" fmla="*/ 466725 h 678656"/>
                    <a:gd name="connsiteX156" fmla="*/ 409575 w 550068"/>
                    <a:gd name="connsiteY156" fmla="*/ 461962 h 678656"/>
                    <a:gd name="connsiteX157" fmla="*/ 419100 w 550068"/>
                    <a:gd name="connsiteY157" fmla="*/ 440531 h 678656"/>
                    <a:gd name="connsiteX158" fmla="*/ 421481 w 550068"/>
                    <a:gd name="connsiteY158" fmla="*/ 433387 h 678656"/>
                    <a:gd name="connsiteX159" fmla="*/ 423862 w 550068"/>
                    <a:gd name="connsiteY159" fmla="*/ 426244 h 678656"/>
                    <a:gd name="connsiteX160" fmla="*/ 428625 w 550068"/>
                    <a:gd name="connsiteY160" fmla="*/ 395287 h 678656"/>
                    <a:gd name="connsiteX161" fmla="*/ 433387 w 550068"/>
                    <a:gd name="connsiteY161" fmla="*/ 388144 h 678656"/>
                    <a:gd name="connsiteX162" fmla="*/ 428625 w 550068"/>
                    <a:gd name="connsiteY162" fmla="*/ 381000 h 678656"/>
                    <a:gd name="connsiteX163" fmla="*/ 421481 w 550068"/>
                    <a:gd name="connsiteY163" fmla="*/ 373856 h 678656"/>
                    <a:gd name="connsiteX164" fmla="*/ 428625 w 550068"/>
                    <a:gd name="connsiteY164" fmla="*/ 371475 h 678656"/>
                    <a:gd name="connsiteX165" fmla="*/ 447675 w 550068"/>
                    <a:gd name="connsiteY165" fmla="*/ 369094 h 678656"/>
                    <a:gd name="connsiteX166" fmla="*/ 452437 w 550068"/>
                    <a:gd name="connsiteY166" fmla="*/ 361950 h 678656"/>
                    <a:gd name="connsiteX167" fmla="*/ 457200 w 550068"/>
                    <a:gd name="connsiteY167" fmla="*/ 347662 h 678656"/>
                    <a:gd name="connsiteX168" fmla="*/ 450056 w 550068"/>
                    <a:gd name="connsiteY168" fmla="*/ 340519 h 678656"/>
                    <a:gd name="connsiteX169" fmla="*/ 433387 w 550068"/>
                    <a:gd name="connsiteY169" fmla="*/ 335756 h 678656"/>
                    <a:gd name="connsiteX170" fmla="*/ 433387 w 550068"/>
                    <a:gd name="connsiteY170" fmla="*/ 321469 h 678656"/>
                    <a:gd name="connsiteX171" fmla="*/ 447675 w 550068"/>
                    <a:gd name="connsiteY171" fmla="*/ 319087 h 678656"/>
                    <a:gd name="connsiteX172" fmla="*/ 461962 w 550068"/>
                    <a:gd name="connsiteY172" fmla="*/ 314325 h 678656"/>
                    <a:gd name="connsiteX173" fmla="*/ 476250 w 550068"/>
                    <a:gd name="connsiteY173" fmla="*/ 304800 h 678656"/>
                    <a:gd name="connsiteX174" fmla="*/ 488156 w 550068"/>
                    <a:gd name="connsiteY174" fmla="*/ 290512 h 678656"/>
                    <a:gd name="connsiteX175" fmla="*/ 495300 w 550068"/>
                    <a:gd name="connsiteY175" fmla="*/ 264319 h 678656"/>
                    <a:gd name="connsiteX176" fmla="*/ 488156 w 550068"/>
                    <a:gd name="connsiteY176" fmla="*/ 235744 h 678656"/>
                    <a:gd name="connsiteX177" fmla="*/ 481012 w 550068"/>
                    <a:gd name="connsiteY177" fmla="*/ 230981 h 678656"/>
                    <a:gd name="connsiteX178" fmla="*/ 469106 w 550068"/>
                    <a:gd name="connsiteY178" fmla="*/ 216694 h 678656"/>
                    <a:gd name="connsiteX179" fmla="*/ 457200 w 550068"/>
                    <a:gd name="connsiteY179" fmla="*/ 204787 h 678656"/>
                    <a:gd name="connsiteX180" fmla="*/ 459581 w 550068"/>
                    <a:gd name="connsiteY180" fmla="*/ 192881 h 678656"/>
                    <a:gd name="connsiteX181" fmla="*/ 478631 w 550068"/>
                    <a:gd name="connsiteY181" fmla="*/ 192881 h 678656"/>
                    <a:gd name="connsiteX182" fmla="*/ 488156 w 550068"/>
                    <a:gd name="connsiteY182" fmla="*/ 207169 h 678656"/>
                    <a:gd name="connsiteX183" fmla="*/ 492918 w 550068"/>
                    <a:gd name="connsiteY183" fmla="*/ 214312 h 678656"/>
                    <a:gd name="connsiteX184" fmla="*/ 495300 w 550068"/>
                    <a:gd name="connsiteY184" fmla="*/ 221456 h 678656"/>
                    <a:gd name="connsiteX185" fmla="*/ 502443 w 550068"/>
                    <a:gd name="connsiteY185" fmla="*/ 226219 h 678656"/>
                    <a:gd name="connsiteX186" fmla="*/ 509587 w 550068"/>
                    <a:gd name="connsiteY186" fmla="*/ 240506 h 678656"/>
                    <a:gd name="connsiteX187" fmla="*/ 516731 w 550068"/>
                    <a:gd name="connsiteY187" fmla="*/ 245269 h 678656"/>
                    <a:gd name="connsiteX188" fmla="*/ 519112 w 550068"/>
                    <a:gd name="connsiteY188" fmla="*/ 252412 h 678656"/>
                    <a:gd name="connsiteX189" fmla="*/ 535781 w 550068"/>
                    <a:gd name="connsiteY189" fmla="*/ 242887 h 678656"/>
                    <a:gd name="connsiteX190" fmla="*/ 542925 w 550068"/>
                    <a:gd name="connsiteY190" fmla="*/ 228600 h 678656"/>
                    <a:gd name="connsiteX191" fmla="*/ 550068 w 550068"/>
                    <a:gd name="connsiteY191" fmla="*/ 214312 h 678656"/>
                    <a:gd name="connsiteX192" fmla="*/ 547687 w 550068"/>
                    <a:gd name="connsiteY192" fmla="*/ 207169 h 678656"/>
                    <a:gd name="connsiteX193" fmla="*/ 545306 w 550068"/>
                    <a:gd name="connsiteY193" fmla="*/ 197644 h 678656"/>
                    <a:gd name="connsiteX194" fmla="*/ 540543 w 550068"/>
                    <a:gd name="connsiteY194" fmla="*/ 190500 h 678656"/>
                    <a:gd name="connsiteX195" fmla="*/ 533400 w 550068"/>
                    <a:gd name="connsiteY195" fmla="*/ 159544 h 678656"/>
                    <a:gd name="connsiteX196" fmla="*/ 531018 w 550068"/>
                    <a:gd name="connsiteY196" fmla="*/ 152400 h 678656"/>
                    <a:gd name="connsiteX197" fmla="*/ 528637 w 550068"/>
                    <a:gd name="connsiteY197" fmla="*/ 145256 h 678656"/>
                    <a:gd name="connsiteX198" fmla="*/ 526256 w 550068"/>
                    <a:gd name="connsiteY198" fmla="*/ 104775 h 678656"/>
                    <a:gd name="connsiteX199" fmla="*/ 511968 w 550068"/>
                    <a:gd name="connsiteY199" fmla="*/ 90487 h 678656"/>
                    <a:gd name="connsiteX200" fmla="*/ 507206 w 550068"/>
                    <a:gd name="connsiteY200" fmla="*/ 83344 h 678656"/>
                    <a:gd name="connsiteX201" fmla="*/ 500062 w 550068"/>
                    <a:gd name="connsiteY201" fmla="*/ 80962 h 678656"/>
                    <a:gd name="connsiteX202" fmla="*/ 514350 w 550068"/>
                    <a:gd name="connsiteY202" fmla="*/ 73819 h 678656"/>
                    <a:gd name="connsiteX203" fmla="*/ 521493 w 550068"/>
                    <a:gd name="connsiteY203" fmla="*/ 69056 h 678656"/>
                    <a:gd name="connsiteX204" fmla="*/ 523875 w 550068"/>
                    <a:gd name="connsiteY204" fmla="*/ 45244 h 678656"/>
                    <a:gd name="connsiteX205" fmla="*/ 516731 w 550068"/>
                    <a:gd name="connsiteY205" fmla="*/ 42862 h 678656"/>
                    <a:gd name="connsiteX206" fmla="*/ 511968 w 550068"/>
                    <a:gd name="connsiteY206" fmla="*/ 28575 h 678656"/>
                    <a:gd name="connsiteX207" fmla="*/ 509587 w 550068"/>
                    <a:gd name="connsiteY207" fmla="*/ 21431 h 678656"/>
                    <a:gd name="connsiteX208" fmla="*/ 502443 w 550068"/>
                    <a:gd name="connsiteY208" fmla="*/ 16669 h 678656"/>
                    <a:gd name="connsiteX209" fmla="*/ 481012 w 550068"/>
                    <a:gd name="connsiteY209" fmla="*/ 19050 h 678656"/>
                    <a:gd name="connsiteX210" fmla="*/ 466725 w 550068"/>
                    <a:gd name="connsiteY210" fmla="*/ 21431 h 678656"/>
                    <a:gd name="connsiteX211" fmla="*/ 457200 w 550068"/>
                    <a:gd name="connsiteY211" fmla="*/ 19050 h 678656"/>
                    <a:gd name="connsiteX212" fmla="*/ 450056 w 550068"/>
                    <a:gd name="connsiteY212" fmla="*/ 14287 h 678656"/>
                    <a:gd name="connsiteX213" fmla="*/ 445293 w 550068"/>
                    <a:gd name="connsiteY213" fmla="*/ 7144 h 678656"/>
                    <a:gd name="connsiteX214" fmla="*/ 438150 w 550068"/>
                    <a:gd name="connsiteY214" fmla="*/ 4762 h 678656"/>
                    <a:gd name="connsiteX215" fmla="*/ 431006 w 550068"/>
                    <a:gd name="connsiteY215" fmla="*/ 0 h 678656"/>
                    <a:gd name="connsiteX216" fmla="*/ 414337 w 550068"/>
                    <a:gd name="connsiteY216" fmla="*/ 2381 h 678656"/>
                    <a:gd name="connsiteX217" fmla="*/ 400050 w 550068"/>
                    <a:gd name="connsiteY217" fmla="*/ 7144 h 678656"/>
                    <a:gd name="connsiteX218" fmla="*/ 392906 w 550068"/>
                    <a:gd name="connsiteY218" fmla="*/ 14287 h 678656"/>
                    <a:gd name="connsiteX219" fmla="*/ 390525 w 550068"/>
                    <a:gd name="connsiteY219" fmla="*/ 23812 h 678656"/>
                    <a:gd name="connsiteX220" fmla="*/ 388143 w 550068"/>
                    <a:gd name="connsiteY220" fmla="*/ 38100 h 678656"/>
                    <a:gd name="connsiteX221" fmla="*/ 381000 w 550068"/>
                    <a:gd name="connsiteY221" fmla="*/ 40481 h 678656"/>
                    <a:gd name="connsiteX222" fmla="*/ 369093 w 550068"/>
                    <a:gd name="connsiteY222" fmla="*/ 30956 h 678656"/>
                    <a:gd name="connsiteX223" fmla="*/ 357187 w 550068"/>
                    <a:gd name="connsiteY223" fmla="*/ 21431 h 678656"/>
                    <a:gd name="connsiteX224" fmla="*/ 335756 w 550068"/>
                    <a:gd name="connsiteY224" fmla="*/ 28575 h 678656"/>
                    <a:gd name="connsiteX225" fmla="*/ 340518 w 550068"/>
                    <a:gd name="connsiteY225" fmla="*/ 33337 h 678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Lst>
                  <a:rect l="l" t="t" r="r" b="b"/>
                  <a:pathLst>
                    <a:path w="550068" h="678656">
                      <a:moveTo>
                        <a:pt x="340518" y="33337"/>
                      </a:moveTo>
                      <a:cubicBezTo>
                        <a:pt x="340915" y="39687"/>
                        <a:pt x="339439" y="55610"/>
                        <a:pt x="338137" y="66675"/>
                      </a:cubicBezTo>
                      <a:cubicBezTo>
                        <a:pt x="337844" y="69168"/>
                        <a:pt x="337531" y="72044"/>
                        <a:pt x="335756" y="73819"/>
                      </a:cubicBezTo>
                      <a:cubicBezTo>
                        <a:pt x="333981" y="75594"/>
                        <a:pt x="330993" y="75406"/>
                        <a:pt x="328612" y="76200"/>
                      </a:cubicBezTo>
                      <a:cubicBezTo>
                        <a:pt x="327818" y="78581"/>
                        <a:pt x="325954" y="80849"/>
                        <a:pt x="326231" y="83344"/>
                      </a:cubicBezTo>
                      <a:cubicBezTo>
                        <a:pt x="326785" y="88333"/>
                        <a:pt x="329775" y="92761"/>
                        <a:pt x="330993" y="97631"/>
                      </a:cubicBezTo>
                      <a:lnTo>
                        <a:pt x="333375" y="107156"/>
                      </a:lnTo>
                      <a:cubicBezTo>
                        <a:pt x="332581" y="122237"/>
                        <a:pt x="332360" y="137360"/>
                        <a:pt x="330993" y="152400"/>
                      </a:cubicBezTo>
                      <a:cubicBezTo>
                        <a:pt x="330766" y="154900"/>
                        <a:pt x="329831" y="157350"/>
                        <a:pt x="328612" y="159544"/>
                      </a:cubicBezTo>
                      <a:cubicBezTo>
                        <a:pt x="325832" y="164547"/>
                        <a:pt x="319087" y="173831"/>
                        <a:pt x="319087" y="173831"/>
                      </a:cubicBezTo>
                      <a:cubicBezTo>
                        <a:pt x="319881" y="177800"/>
                        <a:pt x="320403" y="181832"/>
                        <a:pt x="321468" y="185737"/>
                      </a:cubicBezTo>
                      <a:cubicBezTo>
                        <a:pt x="322789" y="190580"/>
                        <a:pt x="324643" y="195262"/>
                        <a:pt x="326231" y="200025"/>
                      </a:cubicBezTo>
                      <a:cubicBezTo>
                        <a:pt x="327025" y="202406"/>
                        <a:pt x="328120" y="204708"/>
                        <a:pt x="328612" y="207169"/>
                      </a:cubicBezTo>
                      <a:cubicBezTo>
                        <a:pt x="329406" y="211138"/>
                        <a:pt x="330421" y="215068"/>
                        <a:pt x="330993" y="219075"/>
                      </a:cubicBezTo>
                      <a:cubicBezTo>
                        <a:pt x="332010" y="226190"/>
                        <a:pt x="332193" y="233416"/>
                        <a:pt x="333375" y="240506"/>
                      </a:cubicBezTo>
                      <a:cubicBezTo>
                        <a:pt x="334869" y="249471"/>
                        <a:pt x="335055" y="247416"/>
                        <a:pt x="342900" y="250031"/>
                      </a:cubicBezTo>
                      <a:cubicBezTo>
                        <a:pt x="346075" y="254794"/>
                        <a:pt x="353814" y="258766"/>
                        <a:pt x="352425" y="264319"/>
                      </a:cubicBezTo>
                      <a:cubicBezTo>
                        <a:pt x="350995" y="270038"/>
                        <a:pt x="350419" y="276876"/>
                        <a:pt x="345281" y="280987"/>
                      </a:cubicBezTo>
                      <a:cubicBezTo>
                        <a:pt x="343321" y="282555"/>
                        <a:pt x="340382" y="282246"/>
                        <a:pt x="338137" y="283369"/>
                      </a:cubicBezTo>
                      <a:cubicBezTo>
                        <a:pt x="335577" y="284649"/>
                        <a:pt x="333553" y="286851"/>
                        <a:pt x="330993" y="288131"/>
                      </a:cubicBezTo>
                      <a:cubicBezTo>
                        <a:pt x="328748" y="289253"/>
                        <a:pt x="326157" y="289523"/>
                        <a:pt x="323850" y="290512"/>
                      </a:cubicBezTo>
                      <a:cubicBezTo>
                        <a:pt x="320587" y="291910"/>
                        <a:pt x="317725" y="294255"/>
                        <a:pt x="314325" y="295275"/>
                      </a:cubicBezTo>
                      <a:cubicBezTo>
                        <a:pt x="309700" y="296662"/>
                        <a:pt x="304800" y="296862"/>
                        <a:pt x="300037" y="297656"/>
                      </a:cubicBezTo>
                      <a:cubicBezTo>
                        <a:pt x="295275" y="300831"/>
                        <a:pt x="283940" y="301751"/>
                        <a:pt x="285750" y="307181"/>
                      </a:cubicBezTo>
                      <a:cubicBezTo>
                        <a:pt x="291417" y="324184"/>
                        <a:pt x="287727" y="317292"/>
                        <a:pt x="295275" y="328612"/>
                      </a:cubicBezTo>
                      <a:cubicBezTo>
                        <a:pt x="294481" y="331787"/>
                        <a:pt x="294182" y="335129"/>
                        <a:pt x="292893" y="338137"/>
                      </a:cubicBezTo>
                      <a:cubicBezTo>
                        <a:pt x="291766" y="340767"/>
                        <a:pt x="290366" y="343493"/>
                        <a:pt x="288131" y="345281"/>
                      </a:cubicBezTo>
                      <a:cubicBezTo>
                        <a:pt x="285692" y="347232"/>
                        <a:pt x="269671" y="349926"/>
                        <a:pt x="269081" y="350044"/>
                      </a:cubicBezTo>
                      <a:cubicBezTo>
                        <a:pt x="265906" y="349250"/>
                        <a:pt x="262279" y="349477"/>
                        <a:pt x="259556" y="347662"/>
                      </a:cubicBezTo>
                      <a:cubicBezTo>
                        <a:pt x="254436" y="344249"/>
                        <a:pt x="254790" y="338131"/>
                        <a:pt x="252412" y="333375"/>
                      </a:cubicBezTo>
                      <a:cubicBezTo>
                        <a:pt x="251132" y="330815"/>
                        <a:pt x="249482" y="328430"/>
                        <a:pt x="247650" y="326231"/>
                      </a:cubicBezTo>
                      <a:cubicBezTo>
                        <a:pt x="245494" y="323644"/>
                        <a:pt x="243308" y="320955"/>
                        <a:pt x="240506" y="319087"/>
                      </a:cubicBezTo>
                      <a:cubicBezTo>
                        <a:pt x="238457" y="317721"/>
                        <a:pt x="225107" y="314642"/>
                        <a:pt x="223837" y="314325"/>
                      </a:cubicBezTo>
                      <a:cubicBezTo>
                        <a:pt x="219075" y="315119"/>
                        <a:pt x="212109" y="312612"/>
                        <a:pt x="209550" y="316706"/>
                      </a:cubicBezTo>
                      <a:cubicBezTo>
                        <a:pt x="205435" y="323290"/>
                        <a:pt x="212337" y="335291"/>
                        <a:pt x="216693" y="340519"/>
                      </a:cubicBezTo>
                      <a:cubicBezTo>
                        <a:pt x="226363" y="352122"/>
                        <a:pt x="220083" y="344595"/>
                        <a:pt x="230981" y="350044"/>
                      </a:cubicBezTo>
                      <a:cubicBezTo>
                        <a:pt x="233541" y="351324"/>
                        <a:pt x="235565" y="353526"/>
                        <a:pt x="238125" y="354806"/>
                      </a:cubicBezTo>
                      <a:cubicBezTo>
                        <a:pt x="241539" y="356513"/>
                        <a:pt x="251744" y="358807"/>
                        <a:pt x="254793" y="359569"/>
                      </a:cubicBezTo>
                      <a:cubicBezTo>
                        <a:pt x="266626" y="377315"/>
                        <a:pt x="251411" y="355508"/>
                        <a:pt x="266700" y="373856"/>
                      </a:cubicBezTo>
                      <a:cubicBezTo>
                        <a:pt x="268532" y="376055"/>
                        <a:pt x="269875" y="378619"/>
                        <a:pt x="271462" y="381000"/>
                      </a:cubicBezTo>
                      <a:cubicBezTo>
                        <a:pt x="265795" y="398002"/>
                        <a:pt x="270877" y="392502"/>
                        <a:pt x="259556" y="400050"/>
                      </a:cubicBezTo>
                      <a:cubicBezTo>
                        <a:pt x="257968" y="402431"/>
                        <a:pt x="256947" y="405309"/>
                        <a:pt x="254793" y="407194"/>
                      </a:cubicBezTo>
                      <a:cubicBezTo>
                        <a:pt x="244715" y="416013"/>
                        <a:pt x="243174" y="415830"/>
                        <a:pt x="233362" y="419100"/>
                      </a:cubicBezTo>
                      <a:cubicBezTo>
                        <a:pt x="227806" y="418306"/>
                        <a:pt x="222069" y="418332"/>
                        <a:pt x="216693" y="416719"/>
                      </a:cubicBezTo>
                      <a:cubicBezTo>
                        <a:pt x="210398" y="414830"/>
                        <a:pt x="196389" y="398421"/>
                        <a:pt x="195262" y="397669"/>
                      </a:cubicBezTo>
                      <a:lnTo>
                        <a:pt x="180975" y="388144"/>
                      </a:lnTo>
                      <a:cubicBezTo>
                        <a:pt x="174625" y="388938"/>
                        <a:pt x="167952" y="388373"/>
                        <a:pt x="161925" y="390525"/>
                      </a:cubicBezTo>
                      <a:cubicBezTo>
                        <a:pt x="156534" y="392450"/>
                        <a:pt x="147637" y="400050"/>
                        <a:pt x="147637" y="400050"/>
                      </a:cubicBezTo>
                      <a:cubicBezTo>
                        <a:pt x="145938" y="405148"/>
                        <a:pt x="144839" y="410534"/>
                        <a:pt x="140493" y="414337"/>
                      </a:cubicBezTo>
                      <a:cubicBezTo>
                        <a:pt x="136185" y="418106"/>
                        <a:pt x="126206" y="423862"/>
                        <a:pt x="126206" y="423862"/>
                      </a:cubicBezTo>
                      <a:cubicBezTo>
                        <a:pt x="123031" y="423068"/>
                        <a:pt x="118811" y="423966"/>
                        <a:pt x="116681" y="421481"/>
                      </a:cubicBezTo>
                      <a:cubicBezTo>
                        <a:pt x="113414" y="417670"/>
                        <a:pt x="112902" y="412117"/>
                        <a:pt x="111918" y="407194"/>
                      </a:cubicBezTo>
                      <a:cubicBezTo>
                        <a:pt x="111494" y="405076"/>
                        <a:pt x="108417" y="388704"/>
                        <a:pt x="107156" y="385762"/>
                      </a:cubicBezTo>
                      <a:cubicBezTo>
                        <a:pt x="106029" y="383132"/>
                        <a:pt x="103813" y="381104"/>
                        <a:pt x="102393" y="378619"/>
                      </a:cubicBezTo>
                      <a:cubicBezTo>
                        <a:pt x="97686" y="370383"/>
                        <a:pt x="97921" y="369963"/>
                        <a:pt x="95250" y="361950"/>
                      </a:cubicBezTo>
                      <a:cubicBezTo>
                        <a:pt x="94456" y="353219"/>
                        <a:pt x="94108" y="344435"/>
                        <a:pt x="92868" y="335756"/>
                      </a:cubicBezTo>
                      <a:cubicBezTo>
                        <a:pt x="92513" y="333271"/>
                        <a:pt x="91879" y="330701"/>
                        <a:pt x="90487" y="328612"/>
                      </a:cubicBezTo>
                      <a:cubicBezTo>
                        <a:pt x="88619" y="325810"/>
                        <a:pt x="86145" y="323337"/>
                        <a:pt x="83343" y="321469"/>
                      </a:cubicBezTo>
                      <a:cubicBezTo>
                        <a:pt x="81255" y="320077"/>
                        <a:pt x="78581" y="319881"/>
                        <a:pt x="76200" y="319087"/>
                      </a:cubicBezTo>
                      <a:cubicBezTo>
                        <a:pt x="68262" y="319881"/>
                        <a:pt x="60012" y="319123"/>
                        <a:pt x="52387" y="321469"/>
                      </a:cubicBezTo>
                      <a:cubicBezTo>
                        <a:pt x="49168" y="322459"/>
                        <a:pt x="47830" y="326456"/>
                        <a:pt x="45243" y="328612"/>
                      </a:cubicBezTo>
                      <a:cubicBezTo>
                        <a:pt x="43045" y="330444"/>
                        <a:pt x="40481" y="331787"/>
                        <a:pt x="38100" y="333375"/>
                      </a:cubicBezTo>
                      <a:cubicBezTo>
                        <a:pt x="37306" y="335756"/>
                        <a:pt x="36841" y="338274"/>
                        <a:pt x="35718" y="340519"/>
                      </a:cubicBezTo>
                      <a:cubicBezTo>
                        <a:pt x="34438" y="343078"/>
                        <a:pt x="30956" y="344800"/>
                        <a:pt x="30956" y="347662"/>
                      </a:cubicBezTo>
                      <a:cubicBezTo>
                        <a:pt x="30956" y="352682"/>
                        <a:pt x="34130" y="357187"/>
                        <a:pt x="35718" y="361950"/>
                      </a:cubicBezTo>
                      <a:lnTo>
                        <a:pt x="42862" y="383381"/>
                      </a:lnTo>
                      <a:cubicBezTo>
                        <a:pt x="43656" y="385762"/>
                        <a:pt x="43154" y="389133"/>
                        <a:pt x="45243" y="390525"/>
                      </a:cubicBezTo>
                      <a:lnTo>
                        <a:pt x="52387" y="395287"/>
                      </a:lnTo>
                      <a:cubicBezTo>
                        <a:pt x="55350" y="399731"/>
                        <a:pt x="59442" y="406880"/>
                        <a:pt x="64293" y="409575"/>
                      </a:cubicBezTo>
                      <a:cubicBezTo>
                        <a:pt x="68681" y="412013"/>
                        <a:pt x="78581" y="414337"/>
                        <a:pt x="78581" y="414337"/>
                      </a:cubicBezTo>
                      <a:cubicBezTo>
                        <a:pt x="77082" y="424830"/>
                        <a:pt x="78657" y="430930"/>
                        <a:pt x="71437" y="438150"/>
                      </a:cubicBezTo>
                      <a:cubicBezTo>
                        <a:pt x="69413" y="440174"/>
                        <a:pt x="66674" y="441325"/>
                        <a:pt x="64293" y="442912"/>
                      </a:cubicBezTo>
                      <a:cubicBezTo>
                        <a:pt x="62706" y="445293"/>
                        <a:pt x="61432" y="447917"/>
                        <a:pt x="59531" y="450056"/>
                      </a:cubicBezTo>
                      <a:cubicBezTo>
                        <a:pt x="55056" y="455090"/>
                        <a:pt x="48979" y="458740"/>
                        <a:pt x="45243" y="464344"/>
                      </a:cubicBezTo>
                      <a:cubicBezTo>
                        <a:pt x="38893" y="473868"/>
                        <a:pt x="42862" y="469900"/>
                        <a:pt x="33337" y="476250"/>
                      </a:cubicBezTo>
                      <a:cubicBezTo>
                        <a:pt x="27675" y="493237"/>
                        <a:pt x="35704" y="472700"/>
                        <a:pt x="23812" y="490537"/>
                      </a:cubicBezTo>
                      <a:cubicBezTo>
                        <a:pt x="22420" y="492626"/>
                        <a:pt x="22554" y="495436"/>
                        <a:pt x="21431" y="497681"/>
                      </a:cubicBezTo>
                      <a:cubicBezTo>
                        <a:pt x="20151" y="500241"/>
                        <a:pt x="18256" y="502444"/>
                        <a:pt x="16668" y="504825"/>
                      </a:cubicBezTo>
                      <a:cubicBezTo>
                        <a:pt x="15874" y="511969"/>
                        <a:pt x="15469" y="519166"/>
                        <a:pt x="14287" y="526256"/>
                      </a:cubicBezTo>
                      <a:cubicBezTo>
                        <a:pt x="13874" y="528732"/>
                        <a:pt x="13474" y="531440"/>
                        <a:pt x="11906" y="533400"/>
                      </a:cubicBezTo>
                      <a:cubicBezTo>
                        <a:pt x="10118" y="535635"/>
                        <a:pt x="7143" y="536575"/>
                        <a:pt x="4762" y="538162"/>
                      </a:cubicBezTo>
                      <a:cubicBezTo>
                        <a:pt x="5556" y="540543"/>
                        <a:pt x="5575" y="543346"/>
                        <a:pt x="7143" y="545306"/>
                      </a:cubicBezTo>
                      <a:cubicBezTo>
                        <a:pt x="8931" y="547541"/>
                        <a:pt x="12263" y="548045"/>
                        <a:pt x="14287" y="550069"/>
                      </a:cubicBezTo>
                      <a:cubicBezTo>
                        <a:pt x="16311" y="552093"/>
                        <a:pt x="17462" y="554831"/>
                        <a:pt x="19050" y="557212"/>
                      </a:cubicBezTo>
                      <a:cubicBezTo>
                        <a:pt x="13686" y="573300"/>
                        <a:pt x="21124" y="555862"/>
                        <a:pt x="9525" y="569119"/>
                      </a:cubicBezTo>
                      <a:cubicBezTo>
                        <a:pt x="5756" y="573427"/>
                        <a:pt x="0" y="583406"/>
                        <a:pt x="0" y="583406"/>
                      </a:cubicBezTo>
                      <a:cubicBezTo>
                        <a:pt x="794" y="587375"/>
                        <a:pt x="2015" y="591281"/>
                        <a:pt x="2381" y="595312"/>
                      </a:cubicBezTo>
                      <a:cubicBezTo>
                        <a:pt x="2612" y="597855"/>
                        <a:pt x="914" y="630480"/>
                        <a:pt x="7143" y="642937"/>
                      </a:cubicBezTo>
                      <a:cubicBezTo>
                        <a:pt x="8423" y="645497"/>
                        <a:pt x="10318" y="647700"/>
                        <a:pt x="11906" y="650081"/>
                      </a:cubicBezTo>
                      <a:cubicBezTo>
                        <a:pt x="12700" y="652462"/>
                        <a:pt x="12042" y="656102"/>
                        <a:pt x="14287" y="657225"/>
                      </a:cubicBezTo>
                      <a:cubicBezTo>
                        <a:pt x="17104" y="658634"/>
                        <a:pt x="27372" y="650883"/>
                        <a:pt x="28575" y="650081"/>
                      </a:cubicBezTo>
                      <a:cubicBezTo>
                        <a:pt x="30162" y="643731"/>
                        <a:pt x="32871" y="637560"/>
                        <a:pt x="33337" y="631031"/>
                      </a:cubicBezTo>
                      <a:cubicBezTo>
                        <a:pt x="33715" y="625743"/>
                        <a:pt x="32686" y="601378"/>
                        <a:pt x="38100" y="590550"/>
                      </a:cubicBezTo>
                      <a:cubicBezTo>
                        <a:pt x="41416" y="583917"/>
                        <a:pt x="44738" y="581530"/>
                        <a:pt x="50006" y="576262"/>
                      </a:cubicBezTo>
                      <a:cubicBezTo>
                        <a:pt x="55562" y="577056"/>
                        <a:pt x="61655" y="576134"/>
                        <a:pt x="66675" y="578644"/>
                      </a:cubicBezTo>
                      <a:cubicBezTo>
                        <a:pt x="68920" y="579766"/>
                        <a:pt x="68724" y="583299"/>
                        <a:pt x="69056" y="585787"/>
                      </a:cubicBezTo>
                      <a:cubicBezTo>
                        <a:pt x="70319" y="595261"/>
                        <a:pt x="70779" y="604827"/>
                        <a:pt x="71437" y="614362"/>
                      </a:cubicBezTo>
                      <a:cubicBezTo>
                        <a:pt x="72367" y="627847"/>
                        <a:pt x="72070" y="641440"/>
                        <a:pt x="73818" y="654844"/>
                      </a:cubicBezTo>
                      <a:cubicBezTo>
                        <a:pt x="74467" y="659822"/>
                        <a:pt x="76993" y="664369"/>
                        <a:pt x="78581" y="669131"/>
                      </a:cubicBezTo>
                      <a:cubicBezTo>
                        <a:pt x="79375" y="671512"/>
                        <a:pt x="78581" y="675481"/>
                        <a:pt x="80962" y="676275"/>
                      </a:cubicBezTo>
                      <a:lnTo>
                        <a:pt x="88106" y="678656"/>
                      </a:lnTo>
                      <a:cubicBezTo>
                        <a:pt x="91156" y="677894"/>
                        <a:pt x="101360" y="675601"/>
                        <a:pt x="104775" y="673894"/>
                      </a:cubicBezTo>
                      <a:cubicBezTo>
                        <a:pt x="107335" y="672614"/>
                        <a:pt x="109537" y="670719"/>
                        <a:pt x="111918" y="669131"/>
                      </a:cubicBezTo>
                      <a:cubicBezTo>
                        <a:pt x="113506" y="666750"/>
                        <a:pt x="115519" y="664602"/>
                        <a:pt x="116681" y="661987"/>
                      </a:cubicBezTo>
                      <a:cubicBezTo>
                        <a:pt x="120454" y="653497"/>
                        <a:pt x="119738" y="647023"/>
                        <a:pt x="126206" y="640556"/>
                      </a:cubicBezTo>
                      <a:cubicBezTo>
                        <a:pt x="128230" y="638532"/>
                        <a:pt x="130969" y="637381"/>
                        <a:pt x="133350" y="635794"/>
                      </a:cubicBezTo>
                      <a:cubicBezTo>
                        <a:pt x="134937" y="633413"/>
                        <a:pt x="135877" y="630438"/>
                        <a:pt x="138112" y="628650"/>
                      </a:cubicBezTo>
                      <a:cubicBezTo>
                        <a:pt x="140072" y="627082"/>
                        <a:pt x="143011" y="627392"/>
                        <a:pt x="145256" y="626269"/>
                      </a:cubicBezTo>
                      <a:cubicBezTo>
                        <a:pt x="147816" y="624989"/>
                        <a:pt x="150019" y="623094"/>
                        <a:pt x="152400" y="621506"/>
                      </a:cubicBezTo>
                      <a:cubicBezTo>
                        <a:pt x="151522" y="615364"/>
                        <a:pt x="150961" y="604343"/>
                        <a:pt x="147637" y="597694"/>
                      </a:cubicBezTo>
                      <a:cubicBezTo>
                        <a:pt x="146357" y="595134"/>
                        <a:pt x="144462" y="592931"/>
                        <a:pt x="142875" y="590550"/>
                      </a:cubicBezTo>
                      <a:cubicBezTo>
                        <a:pt x="143669" y="587375"/>
                        <a:pt x="143212" y="583581"/>
                        <a:pt x="145256" y="581025"/>
                      </a:cubicBezTo>
                      <a:cubicBezTo>
                        <a:pt x="149241" y="576044"/>
                        <a:pt x="158131" y="580077"/>
                        <a:pt x="161925" y="581025"/>
                      </a:cubicBezTo>
                      <a:cubicBezTo>
                        <a:pt x="165894" y="580231"/>
                        <a:pt x="170317" y="580652"/>
                        <a:pt x="173831" y="578644"/>
                      </a:cubicBezTo>
                      <a:cubicBezTo>
                        <a:pt x="176316" y="577224"/>
                        <a:pt x="176761" y="573699"/>
                        <a:pt x="178593" y="571500"/>
                      </a:cubicBezTo>
                      <a:cubicBezTo>
                        <a:pt x="197251" y="549109"/>
                        <a:pt x="171178" y="586193"/>
                        <a:pt x="195262" y="550069"/>
                      </a:cubicBezTo>
                      <a:cubicBezTo>
                        <a:pt x="196850" y="547688"/>
                        <a:pt x="197310" y="543830"/>
                        <a:pt x="200025" y="542925"/>
                      </a:cubicBezTo>
                      <a:lnTo>
                        <a:pt x="214312" y="538162"/>
                      </a:lnTo>
                      <a:cubicBezTo>
                        <a:pt x="216693" y="538956"/>
                        <a:pt x="219681" y="538769"/>
                        <a:pt x="221456" y="540544"/>
                      </a:cubicBezTo>
                      <a:cubicBezTo>
                        <a:pt x="226225" y="545313"/>
                        <a:pt x="222543" y="555247"/>
                        <a:pt x="221456" y="559594"/>
                      </a:cubicBezTo>
                      <a:cubicBezTo>
                        <a:pt x="220847" y="562029"/>
                        <a:pt x="220467" y="564649"/>
                        <a:pt x="219075" y="566737"/>
                      </a:cubicBezTo>
                      <a:cubicBezTo>
                        <a:pt x="215408" y="572237"/>
                        <a:pt x="210058" y="575130"/>
                        <a:pt x="204787" y="578644"/>
                      </a:cubicBezTo>
                      <a:cubicBezTo>
                        <a:pt x="192965" y="596377"/>
                        <a:pt x="208158" y="574599"/>
                        <a:pt x="192881" y="592931"/>
                      </a:cubicBezTo>
                      <a:cubicBezTo>
                        <a:pt x="176297" y="612831"/>
                        <a:pt x="201852" y="586339"/>
                        <a:pt x="180975" y="607219"/>
                      </a:cubicBezTo>
                      <a:cubicBezTo>
                        <a:pt x="178127" y="615762"/>
                        <a:pt x="172076" y="626484"/>
                        <a:pt x="178593" y="635794"/>
                      </a:cubicBezTo>
                      <a:cubicBezTo>
                        <a:pt x="181875" y="640483"/>
                        <a:pt x="192881" y="645319"/>
                        <a:pt x="192881" y="645319"/>
                      </a:cubicBezTo>
                      <a:cubicBezTo>
                        <a:pt x="193675" y="651669"/>
                        <a:pt x="192087" y="658813"/>
                        <a:pt x="195262" y="664369"/>
                      </a:cubicBezTo>
                      <a:cubicBezTo>
                        <a:pt x="196507" y="666548"/>
                        <a:pt x="199992" y="662677"/>
                        <a:pt x="202406" y="661987"/>
                      </a:cubicBezTo>
                      <a:cubicBezTo>
                        <a:pt x="205553" y="661088"/>
                        <a:pt x="208756" y="660400"/>
                        <a:pt x="211931" y="659606"/>
                      </a:cubicBezTo>
                      <a:cubicBezTo>
                        <a:pt x="218281" y="660400"/>
                        <a:pt x="224724" y="660646"/>
                        <a:pt x="230981" y="661987"/>
                      </a:cubicBezTo>
                      <a:cubicBezTo>
                        <a:pt x="235890" y="663039"/>
                        <a:pt x="245268" y="666750"/>
                        <a:pt x="245268" y="666750"/>
                      </a:cubicBezTo>
                      <a:cubicBezTo>
                        <a:pt x="246856" y="664369"/>
                        <a:pt x="248869" y="662221"/>
                        <a:pt x="250031" y="659606"/>
                      </a:cubicBezTo>
                      <a:cubicBezTo>
                        <a:pt x="252070" y="655019"/>
                        <a:pt x="249923" y="646537"/>
                        <a:pt x="254793" y="645319"/>
                      </a:cubicBezTo>
                      <a:cubicBezTo>
                        <a:pt x="266753" y="642328"/>
                        <a:pt x="261213" y="643972"/>
                        <a:pt x="271462" y="640556"/>
                      </a:cubicBezTo>
                      <a:cubicBezTo>
                        <a:pt x="273843" y="641350"/>
                        <a:pt x="276361" y="641814"/>
                        <a:pt x="278606" y="642937"/>
                      </a:cubicBezTo>
                      <a:cubicBezTo>
                        <a:pt x="281166" y="644217"/>
                        <a:pt x="282917" y="647295"/>
                        <a:pt x="285750" y="647700"/>
                      </a:cubicBezTo>
                      <a:cubicBezTo>
                        <a:pt x="288990" y="648163"/>
                        <a:pt x="292100" y="646113"/>
                        <a:pt x="295275" y="645319"/>
                      </a:cubicBezTo>
                      <a:cubicBezTo>
                        <a:pt x="297656" y="642938"/>
                        <a:pt x="300550" y="640977"/>
                        <a:pt x="302418" y="638175"/>
                      </a:cubicBezTo>
                      <a:cubicBezTo>
                        <a:pt x="306579" y="631933"/>
                        <a:pt x="304439" y="628242"/>
                        <a:pt x="302418" y="621506"/>
                      </a:cubicBezTo>
                      <a:cubicBezTo>
                        <a:pt x="297780" y="606047"/>
                        <a:pt x="299854" y="610516"/>
                        <a:pt x="292893" y="600075"/>
                      </a:cubicBezTo>
                      <a:cubicBezTo>
                        <a:pt x="298450" y="583406"/>
                        <a:pt x="292893" y="587374"/>
                        <a:pt x="304800" y="583406"/>
                      </a:cubicBezTo>
                      <a:lnTo>
                        <a:pt x="309562" y="569119"/>
                      </a:lnTo>
                      <a:cubicBezTo>
                        <a:pt x="310356" y="566738"/>
                        <a:pt x="310551" y="564063"/>
                        <a:pt x="311943" y="561975"/>
                      </a:cubicBezTo>
                      <a:lnTo>
                        <a:pt x="316706" y="554831"/>
                      </a:lnTo>
                      <a:lnTo>
                        <a:pt x="321468" y="540544"/>
                      </a:lnTo>
                      <a:lnTo>
                        <a:pt x="323850" y="533400"/>
                      </a:lnTo>
                      <a:cubicBezTo>
                        <a:pt x="323056" y="529431"/>
                        <a:pt x="322533" y="525399"/>
                        <a:pt x="321468" y="521494"/>
                      </a:cubicBezTo>
                      <a:cubicBezTo>
                        <a:pt x="320147" y="516651"/>
                        <a:pt x="316706" y="507206"/>
                        <a:pt x="316706" y="507206"/>
                      </a:cubicBezTo>
                      <a:cubicBezTo>
                        <a:pt x="317500" y="501650"/>
                        <a:pt x="317474" y="495913"/>
                        <a:pt x="319087" y="490537"/>
                      </a:cubicBezTo>
                      <a:cubicBezTo>
                        <a:pt x="319909" y="487796"/>
                        <a:pt x="321696" y="485278"/>
                        <a:pt x="323850" y="483394"/>
                      </a:cubicBezTo>
                      <a:cubicBezTo>
                        <a:pt x="328158" y="479625"/>
                        <a:pt x="332584" y="475258"/>
                        <a:pt x="338137" y="473869"/>
                      </a:cubicBezTo>
                      <a:cubicBezTo>
                        <a:pt x="350097" y="470878"/>
                        <a:pt x="344557" y="472522"/>
                        <a:pt x="354806" y="469106"/>
                      </a:cubicBezTo>
                      <a:cubicBezTo>
                        <a:pt x="361950" y="469900"/>
                        <a:pt x="370624" y="466997"/>
                        <a:pt x="376237" y="471487"/>
                      </a:cubicBezTo>
                      <a:cubicBezTo>
                        <a:pt x="393943" y="485652"/>
                        <a:pt x="366599" y="492162"/>
                        <a:pt x="385762" y="485775"/>
                      </a:cubicBezTo>
                      <a:cubicBezTo>
                        <a:pt x="388143" y="484187"/>
                        <a:pt x="391021" y="483166"/>
                        <a:pt x="392906" y="481012"/>
                      </a:cubicBezTo>
                      <a:cubicBezTo>
                        <a:pt x="396675" y="476705"/>
                        <a:pt x="397669" y="469900"/>
                        <a:pt x="402431" y="466725"/>
                      </a:cubicBezTo>
                      <a:lnTo>
                        <a:pt x="409575" y="461962"/>
                      </a:lnTo>
                      <a:cubicBezTo>
                        <a:pt x="417121" y="450643"/>
                        <a:pt x="413433" y="457533"/>
                        <a:pt x="419100" y="440531"/>
                      </a:cubicBezTo>
                      <a:lnTo>
                        <a:pt x="421481" y="433387"/>
                      </a:lnTo>
                      <a:lnTo>
                        <a:pt x="423862" y="426244"/>
                      </a:lnTo>
                      <a:cubicBezTo>
                        <a:pt x="424546" y="419404"/>
                        <a:pt x="424332" y="403872"/>
                        <a:pt x="428625" y="395287"/>
                      </a:cubicBezTo>
                      <a:cubicBezTo>
                        <a:pt x="429905" y="392728"/>
                        <a:pt x="431800" y="390525"/>
                        <a:pt x="433387" y="388144"/>
                      </a:cubicBezTo>
                      <a:cubicBezTo>
                        <a:pt x="431800" y="385763"/>
                        <a:pt x="430457" y="383199"/>
                        <a:pt x="428625" y="381000"/>
                      </a:cubicBezTo>
                      <a:cubicBezTo>
                        <a:pt x="426469" y="378413"/>
                        <a:pt x="421481" y="377224"/>
                        <a:pt x="421481" y="373856"/>
                      </a:cubicBezTo>
                      <a:cubicBezTo>
                        <a:pt x="421481" y="371346"/>
                        <a:pt x="426155" y="371924"/>
                        <a:pt x="428625" y="371475"/>
                      </a:cubicBezTo>
                      <a:cubicBezTo>
                        <a:pt x="434921" y="370330"/>
                        <a:pt x="441325" y="369888"/>
                        <a:pt x="447675" y="369094"/>
                      </a:cubicBezTo>
                      <a:cubicBezTo>
                        <a:pt x="449262" y="366713"/>
                        <a:pt x="451275" y="364565"/>
                        <a:pt x="452437" y="361950"/>
                      </a:cubicBezTo>
                      <a:cubicBezTo>
                        <a:pt x="454476" y="357362"/>
                        <a:pt x="457200" y="347662"/>
                        <a:pt x="457200" y="347662"/>
                      </a:cubicBezTo>
                      <a:cubicBezTo>
                        <a:pt x="454819" y="345281"/>
                        <a:pt x="452858" y="342387"/>
                        <a:pt x="450056" y="340519"/>
                      </a:cubicBezTo>
                      <a:cubicBezTo>
                        <a:pt x="448003" y="339151"/>
                        <a:pt x="434662" y="336075"/>
                        <a:pt x="433387" y="335756"/>
                      </a:cubicBezTo>
                      <a:cubicBezTo>
                        <a:pt x="430213" y="330994"/>
                        <a:pt x="423863" y="326231"/>
                        <a:pt x="433387" y="321469"/>
                      </a:cubicBezTo>
                      <a:cubicBezTo>
                        <a:pt x="437706" y="319310"/>
                        <a:pt x="442991" y="320258"/>
                        <a:pt x="447675" y="319087"/>
                      </a:cubicBezTo>
                      <a:cubicBezTo>
                        <a:pt x="452545" y="317869"/>
                        <a:pt x="461962" y="314325"/>
                        <a:pt x="461962" y="314325"/>
                      </a:cubicBezTo>
                      <a:cubicBezTo>
                        <a:pt x="466725" y="311150"/>
                        <a:pt x="473075" y="309563"/>
                        <a:pt x="476250" y="304800"/>
                      </a:cubicBezTo>
                      <a:cubicBezTo>
                        <a:pt x="482880" y="294854"/>
                        <a:pt x="478988" y="299680"/>
                        <a:pt x="488156" y="290512"/>
                      </a:cubicBezTo>
                      <a:cubicBezTo>
                        <a:pt x="494198" y="272385"/>
                        <a:pt x="491933" y="281147"/>
                        <a:pt x="495300" y="264319"/>
                      </a:cubicBezTo>
                      <a:cubicBezTo>
                        <a:pt x="493976" y="252405"/>
                        <a:pt x="496358" y="243946"/>
                        <a:pt x="488156" y="235744"/>
                      </a:cubicBezTo>
                      <a:cubicBezTo>
                        <a:pt x="486132" y="233720"/>
                        <a:pt x="483393" y="232569"/>
                        <a:pt x="481012" y="230981"/>
                      </a:cubicBezTo>
                      <a:cubicBezTo>
                        <a:pt x="469193" y="213250"/>
                        <a:pt x="484380" y="235021"/>
                        <a:pt x="469106" y="216694"/>
                      </a:cubicBezTo>
                      <a:cubicBezTo>
                        <a:pt x="459181" y="204786"/>
                        <a:pt x="470298" y="213521"/>
                        <a:pt x="457200" y="204787"/>
                      </a:cubicBezTo>
                      <a:cubicBezTo>
                        <a:pt x="457994" y="200818"/>
                        <a:pt x="457336" y="196248"/>
                        <a:pt x="459581" y="192881"/>
                      </a:cubicBezTo>
                      <a:cubicBezTo>
                        <a:pt x="463027" y="187713"/>
                        <a:pt x="476418" y="192438"/>
                        <a:pt x="478631" y="192881"/>
                      </a:cubicBezTo>
                      <a:lnTo>
                        <a:pt x="488156" y="207169"/>
                      </a:lnTo>
                      <a:cubicBezTo>
                        <a:pt x="489743" y="209550"/>
                        <a:pt x="492013" y="211597"/>
                        <a:pt x="492918" y="214312"/>
                      </a:cubicBezTo>
                      <a:cubicBezTo>
                        <a:pt x="493712" y="216693"/>
                        <a:pt x="493732" y="219496"/>
                        <a:pt x="495300" y="221456"/>
                      </a:cubicBezTo>
                      <a:cubicBezTo>
                        <a:pt x="497088" y="223691"/>
                        <a:pt x="500062" y="224631"/>
                        <a:pt x="502443" y="226219"/>
                      </a:cubicBezTo>
                      <a:cubicBezTo>
                        <a:pt x="504380" y="232027"/>
                        <a:pt x="504973" y="235891"/>
                        <a:pt x="509587" y="240506"/>
                      </a:cubicBezTo>
                      <a:cubicBezTo>
                        <a:pt x="511611" y="242530"/>
                        <a:pt x="514350" y="243681"/>
                        <a:pt x="516731" y="245269"/>
                      </a:cubicBezTo>
                      <a:cubicBezTo>
                        <a:pt x="517525" y="247650"/>
                        <a:pt x="516731" y="251618"/>
                        <a:pt x="519112" y="252412"/>
                      </a:cubicBezTo>
                      <a:cubicBezTo>
                        <a:pt x="529545" y="255889"/>
                        <a:pt x="531800" y="248859"/>
                        <a:pt x="535781" y="242887"/>
                      </a:cubicBezTo>
                      <a:cubicBezTo>
                        <a:pt x="541766" y="224931"/>
                        <a:pt x="533691" y="247067"/>
                        <a:pt x="542925" y="228600"/>
                      </a:cubicBezTo>
                      <a:cubicBezTo>
                        <a:pt x="552788" y="208874"/>
                        <a:pt x="536415" y="234795"/>
                        <a:pt x="550068" y="214312"/>
                      </a:cubicBezTo>
                      <a:cubicBezTo>
                        <a:pt x="549274" y="211931"/>
                        <a:pt x="548376" y="209582"/>
                        <a:pt x="547687" y="207169"/>
                      </a:cubicBezTo>
                      <a:cubicBezTo>
                        <a:pt x="546788" y="204022"/>
                        <a:pt x="546595" y="200652"/>
                        <a:pt x="545306" y="197644"/>
                      </a:cubicBezTo>
                      <a:cubicBezTo>
                        <a:pt x="544179" y="195013"/>
                        <a:pt x="542131" y="192881"/>
                        <a:pt x="540543" y="190500"/>
                      </a:cubicBezTo>
                      <a:cubicBezTo>
                        <a:pt x="537453" y="168866"/>
                        <a:pt x="539936" y="179152"/>
                        <a:pt x="533400" y="159544"/>
                      </a:cubicBezTo>
                      <a:lnTo>
                        <a:pt x="531018" y="152400"/>
                      </a:lnTo>
                      <a:lnTo>
                        <a:pt x="528637" y="145256"/>
                      </a:lnTo>
                      <a:cubicBezTo>
                        <a:pt x="527843" y="131762"/>
                        <a:pt x="530192" y="117706"/>
                        <a:pt x="526256" y="104775"/>
                      </a:cubicBezTo>
                      <a:cubicBezTo>
                        <a:pt x="524295" y="98331"/>
                        <a:pt x="515704" y="96091"/>
                        <a:pt x="511968" y="90487"/>
                      </a:cubicBezTo>
                      <a:cubicBezTo>
                        <a:pt x="510381" y="88106"/>
                        <a:pt x="509441" y="85132"/>
                        <a:pt x="507206" y="83344"/>
                      </a:cubicBezTo>
                      <a:cubicBezTo>
                        <a:pt x="505246" y="81776"/>
                        <a:pt x="502443" y="81756"/>
                        <a:pt x="500062" y="80962"/>
                      </a:cubicBezTo>
                      <a:cubicBezTo>
                        <a:pt x="520550" y="67306"/>
                        <a:pt x="494619" y="83685"/>
                        <a:pt x="514350" y="73819"/>
                      </a:cubicBezTo>
                      <a:cubicBezTo>
                        <a:pt x="516910" y="72539"/>
                        <a:pt x="519112" y="70644"/>
                        <a:pt x="521493" y="69056"/>
                      </a:cubicBezTo>
                      <a:cubicBezTo>
                        <a:pt x="523719" y="62380"/>
                        <a:pt x="529802" y="52654"/>
                        <a:pt x="523875" y="45244"/>
                      </a:cubicBezTo>
                      <a:cubicBezTo>
                        <a:pt x="522307" y="43284"/>
                        <a:pt x="519112" y="43656"/>
                        <a:pt x="516731" y="42862"/>
                      </a:cubicBezTo>
                      <a:lnTo>
                        <a:pt x="511968" y="28575"/>
                      </a:lnTo>
                      <a:cubicBezTo>
                        <a:pt x="511174" y="26194"/>
                        <a:pt x="511676" y="22823"/>
                        <a:pt x="509587" y="21431"/>
                      </a:cubicBezTo>
                      <a:lnTo>
                        <a:pt x="502443" y="16669"/>
                      </a:lnTo>
                      <a:cubicBezTo>
                        <a:pt x="495299" y="17463"/>
                        <a:pt x="488137" y="18100"/>
                        <a:pt x="481012" y="19050"/>
                      </a:cubicBezTo>
                      <a:cubicBezTo>
                        <a:pt x="476226" y="19688"/>
                        <a:pt x="471553" y="21431"/>
                        <a:pt x="466725" y="21431"/>
                      </a:cubicBezTo>
                      <a:cubicBezTo>
                        <a:pt x="463452" y="21431"/>
                        <a:pt x="460375" y="19844"/>
                        <a:pt x="457200" y="19050"/>
                      </a:cubicBezTo>
                      <a:cubicBezTo>
                        <a:pt x="454819" y="17462"/>
                        <a:pt x="452080" y="16311"/>
                        <a:pt x="450056" y="14287"/>
                      </a:cubicBezTo>
                      <a:cubicBezTo>
                        <a:pt x="448032" y="12263"/>
                        <a:pt x="447528" y="8932"/>
                        <a:pt x="445293" y="7144"/>
                      </a:cubicBezTo>
                      <a:cubicBezTo>
                        <a:pt x="443333" y="5576"/>
                        <a:pt x="440395" y="5885"/>
                        <a:pt x="438150" y="4762"/>
                      </a:cubicBezTo>
                      <a:cubicBezTo>
                        <a:pt x="435590" y="3482"/>
                        <a:pt x="433387" y="1587"/>
                        <a:pt x="431006" y="0"/>
                      </a:cubicBezTo>
                      <a:cubicBezTo>
                        <a:pt x="425450" y="794"/>
                        <a:pt x="419806" y="1119"/>
                        <a:pt x="414337" y="2381"/>
                      </a:cubicBezTo>
                      <a:cubicBezTo>
                        <a:pt x="409446" y="3510"/>
                        <a:pt x="400050" y="7144"/>
                        <a:pt x="400050" y="7144"/>
                      </a:cubicBezTo>
                      <a:cubicBezTo>
                        <a:pt x="397669" y="9525"/>
                        <a:pt x="394577" y="11363"/>
                        <a:pt x="392906" y="14287"/>
                      </a:cubicBezTo>
                      <a:cubicBezTo>
                        <a:pt x="391282" y="17128"/>
                        <a:pt x="391167" y="20603"/>
                        <a:pt x="390525" y="23812"/>
                      </a:cubicBezTo>
                      <a:cubicBezTo>
                        <a:pt x="389578" y="28547"/>
                        <a:pt x="390539" y="33908"/>
                        <a:pt x="388143" y="38100"/>
                      </a:cubicBezTo>
                      <a:cubicBezTo>
                        <a:pt x="386898" y="40279"/>
                        <a:pt x="383381" y="39687"/>
                        <a:pt x="381000" y="40481"/>
                      </a:cubicBezTo>
                      <a:cubicBezTo>
                        <a:pt x="367348" y="20004"/>
                        <a:pt x="385527" y="44104"/>
                        <a:pt x="369093" y="30956"/>
                      </a:cubicBezTo>
                      <a:cubicBezTo>
                        <a:pt x="353706" y="18646"/>
                        <a:pt x="375144" y="27416"/>
                        <a:pt x="357187" y="21431"/>
                      </a:cubicBezTo>
                      <a:cubicBezTo>
                        <a:pt x="347607" y="23028"/>
                        <a:pt x="342453" y="21878"/>
                        <a:pt x="335756" y="28575"/>
                      </a:cubicBezTo>
                      <a:cubicBezTo>
                        <a:pt x="333732" y="30599"/>
                        <a:pt x="340121" y="26987"/>
                        <a:pt x="340518" y="33337"/>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56" name="Полилиния 155"/>
                <p:cNvSpPr/>
                <p:nvPr/>
              </p:nvSpPr>
              <p:spPr>
                <a:xfrm rot="5400000">
                  <a:off x="4448779" y="2163179"/>
                  <a:ext cx="169064" cy="191936"/>
                </a:xfrm>
                <a:custGeom>
                  <a:avLst/>
                  <a:gdLst>
                    <a:gd name="connsiteX0" fmla="*/ 164306 w 169068"/>
                    <a:gd name="connsiteY0" fmla="*/ 52466 h 191949"/>
                    <a:gd name="connsiteX1" fmla="*/ 161925 w 169068"/>
                    <a:gd name="connsiteY1" fmla="*/ 73898 h 191949"/>
                    <a:gd name="connsiteX2" fmla="*/ 133350 w 169068"/>
                    <a:gd name="connsiteY2" fmla="*/ 81041 h 191949"/>
                    <a:gd name="connsiteX3" fmla="*/ 130968 w 169068"/>
                    <a:gd name="connsiteY3" fmla="*/ 88185 h 191949"/>
                    <a:gd name="connsiteX4" fmla="*/ 123825 w 169068"/>
                    <a:gd name="connsiteY4" fmla="*/ 109616 h 191949"/>
                    <a:gd name="connsiteX5" fmla="*/ 116681 w 169068"/>
                    <a:gd name="connsiteY5" fmla="*/ 114379 h 191949"/>
                    <a:gd name="connsiteX6" fmla="*/ 100012 w 169068"/>
                    <a:gd name="connsiteY6" fmla="*/ 135810 h 191949"/>
                    <a:gd name="connsiteX7" fmla="*/ 83343 w 169068"/>
                    <a:gd name="connsiteY7" fmla="*/ 157241 h 191949"/>
                    <a:gd name="connsiteX8" fmla="*/ 78581 w 169068"/>
                    <a:gd name="connsiteY8" fmla="*/ 171529 h 191949"/>
                    <a:gd name="connsiteX9" fmla="*/ 76200 w 169068"/>
                    <a:gd name="connsiteY9" fmla="*/ 181054 h 191949"/>
                    <a:gd name="connsiteX10" fmla="*/ 61912 w 169068"/>
                    <a:gd name="connsiteY10" fmla="*/ 190579 h 191949"/>
                    <a:gd name="connsiteX11" fmla="*/ 38100 w 169068"/>
                    <a:gd name="connsiteY11" fmla="*/ 188198 h 191949"/>
                    <a:gd name="connsiteX12" fmla="*/ 40481 w 169068"/>
                    <a:gd name="connsiteY12" fmla="*/ 142954 h 191949"/>
                    <a:gd name="connsiteX13" fmla="*/ 45243 w 169068"/>
                    <a:gd name="connsiteY13" fmla="*/ 128666 h 191949"/>
                    <a:gd name="connsiteX14" fmla="*/ 59531 w 169068"/>
                    <a:gd name="connsiteY14" fmla="*/ 121523 h 191949"/>
                    <a:gd name="connsiteX15" fmla="*/ 64293 w 169068"/>
                    <a:gd name="connsiteY15" fmla="*/ 107235 h 191949"/>
                    <a:gd name="connsiteX16" fmla="*/ 57150 w 169068"/>
                    <a:gd name="connsiteY16" fmla="*/ 102473 h 191949"/>
                    <a:gd name="connsiteX17" fmla="*/ 35718 w 169068"/>
                    <a:gd name="connsiteY17" fmla="*/ 97710 h 191949"/>
                    <a:gd name="connsiteX18" fmla="*/ 28575 w 169068"/>
                    <a:gd name="connsiteY18" fmla="*/ 92948 h 191949"/>
                    <a:gd name="connsiteX19" fmla="*/ 23812 w 169068"/>
                    <a:gd name="connsiteY19" fmla="*/ 85804 h 191949"/>
                    <a:gd name="connsiteX20" fmla="*/ 16668 w 169068"/>
                    <a:gd name="connsiteY20" fmla="*/ 78660 h 191949"/>
                    <a:gd name="connsiteX21" fmla="*/ 7143 w 169068"/>
                    <a:gd name="connsiteY21" fmla="*/ 66754 h 191949"/>
                    <a:gd name="connsiteX22" fmla="*/ 4762 w 169068"/>
                    <a:gd name="connsiteY22" fmla="*/ 59610 h 191949"/>
                    <a:gd name="connsiteX23" fmla="*/ 0 w 169068"/>
                    <a:gd name="connsiteY23" fmla="*/ 52466 h 191949"/>
                    <a:gd name="connsiteX24" fmla="*/ 7143 w 169068"/>
                    <a:gd name="connsiteY24" fmla="*/ 50085 h 191949"/>
                    <a:gd name="connsiteX25" fmla="*/ 21431 w 169068"/>
                    <a:gd name="connsiteY25" fmla="*/ 54848 h 191949"/>
                    <a:gd name="connsiteX26" fmla="*/ 26193 w 169068"/>
                    <a:gd name="connsiteY26" fmla="*/ 61991 h 191949"/>
                    <a:gd name="connsiteX27" fmla="*/ 42862 w 169068"/>
                    <a:gd name="connsiteY27" fmla="*/ 61991 h 191949"/>
                    <a:gd name="connsiteX28" fmla="*/ 47625 w 169068"/>
                    <a:gd name="connsiteY28" fmla="*/ 47704 h 191949"/>
                    <a:gd name="connsiteX29" fmla="*/ 50006 w 169068"/>
                    <a:gd name="connsiteY29" fmla="*/ 40560 h 191949"/>
                    <a:gd name="connsiteX30" fmla="*/ 28575 w 169068"/>
                    <a:gd name="connsiteY30" fmla="*/ 23891 h 191949"/>
                    <a:gd name="connsiteX31" fmla="*/ 21431 w 169068"/>
                    <a:gd name="connsiteY31" fmla="*/ 19129 h 191949"/>
                    <a:gd name="connsiteX32" fmla="*/ 23812 w 169068"/>
                    <a:gd name="connsiteY32" fmla="*/ 4841 h 191949"/>
                    <a:gd name="connsiteX33" fmla="*/ 30956 w 169068"/>
                    <a:gd name="connsiteY33" fmla="*/ 79 h 191949"/>
                    <a:gd name="connsiteX34" fmla="*/ 42862 w 169068"/>
                    <a:gd name="connsiteY34" fmla="*/ 2460 h 191949"/>
                    <a:gd name="connsiteX35" fmla="*/ 52387 w 169068"/>
                    <a:gd name="connsiteY35" fmla="*/ 4841 h 191949"/>
                    <a:gd name="connsiteX36" fmla="*/ 59531 w 169068"/>
                    <a:gd name="connsiteY36" fmla="*/ 7223 h 191949"/>
                    <a:gd name="connsiteX37" fmla="*/ 73818 w 169068"/>
                    <a:gd name="connsiteY37" fmla="*/ 9604 h 191949"/>
                    <a:gd name="connsiteX38" fmla="*/ 85725 w 169068"/>
                    <a:gd name="connsiteY38" fmla="*/ 19129 h 191949"/>
                    <a:gd name="connsiteX39" fmla="*/ 92868 w 169068"/>
                    <a:gd name="connsiteY39" fmla="*/ 16748 h 191949"/>
                    <a:gd name="connsiteX40" fmla="*/ 159543 w 169068"/>
                    <a:gd name="connsiteY40" fmla="*/ 26273 h 191949"/>
                    <a:gd name="connsiteX41" fmla="*/ 166687 w 169068"/>
                    <a:gd name="connsiteY41" fmla="*/ 31035 h 191949"/>
                    <a:gd name="connsiteX42" fmla="*/ 169068 w 169068"/>
                    <a:gd name="connsiteY42" fmla="*/ 38179 h 191949"/>
                    <a:gd name="connsiteX43" fmla="*/ 164306 w 169068"/>
                    <a:gd name="connsiteY43" fmla="*/ 52466 h 191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69068" h="191949">
                      <a:moveTo>
                        <a:pt x="164306" y="52466"/>
                      </a:moveTo>
                      <a:cubicBezTo>
                        <a:pt x="163115" y="58419"/>
                        <a:pt x="165784" y="67834"/>
                        <a:pt x="161925" y="73898"/>
                      </a:cubicBezTo>
                      <a:cubicBezTo>
                        <a:pt x="159687" y="77415"/>
                        <a:pt x="136595" y="80500"/>
                        <a:pt x="133350" y="81041"/>
                      </a:cubicBezTo>
                      <a:cubicBezTo>
                        <a:pt x="132556" y="83422"/>
                        <a:pt x="131513" y="85735"/>
                        <a:pt x="130968" y="88185"/>
                      </a:cubicBezTo>
                      <a:cubicBezTo>
                        <a:pt x="128687" y="98448"/>
                        <a:pt x="130927" y="102514"/>
                        <a:pt x="123825" y="109616"/>
                      </a:cubicBezTo>
                      <a:cubicBezTo>
                        <a:pt x="121801" y="111640"/>
                        <a:pt x="119062" y="112791"/>
                        <a:pt x="116681" y="114379"/>
                      </a:cubicBezTo>
                      <a:cubicBezTo>
                        <a:pt x="110175" y="133900"/>
                        <a:pt x="121429" y="103683"/>
                        <a:pt x="100012" y="135810"/>
                      </a:cubicBezTo>
                      <a:cubicBezTo>
                        <a:pt x="88619" y="152900"/>
                        <a:pt x="94535" y="146051"/>
                        <a:pt x="83343" y="157241"/>
                      </a:cubicBezTo>
                      <a:cubicBezTo>
                        <a:pt x="81756" y="162004"/>
                        <a:pt x="79798" y="166659"/>
                        <a:pt x="78581" y="171529"/>
                      </a:cubicBezTo>
                      <a:cubicBezTo>
                        <a:pt x="77787" y="174704"/>
                        <a:pt x="77824" y="178212"/>
                        <a:pt x="76200" y="181054"/>
                      </a:cubicBezTo>
                      <a:cubicBezTo>
                        <a:pt x="72003" y="188399"/>
                        <a:pt x="68732" y="188306"/>
                        <a:pt x="61912" y="190579"/>
                      </a:cubicBezTo>
                      <a:cubicBezTo>
                        <a:pt x="53975" y="189785"/>
                        <a:pt x="41373" y="195472"/>
                        <a:pt x="38100" y="188198"/>
                      </a:cubicBezTo>
                      <a:cubicBezTo>
                        <a:pt x="31903" y="174426"/>
                        <a:pt x="38682" y="157949"/>
                        <a:pt x="40481" y="142954"/>
                      </a:cubicBezTo>
                      <a:cubicBezTo>
                        <a:pt x="41079" y="137970"/>
                        <a:pt x="40480" y="130253"/>
                        <a:pt x="45243" y="128666"/>
                      </a:cubicBezTo>
                      <a:cubicBezTo>
                        <a:pt x="55102" y="125380"/>
                        <a:pt x="50298" y="127677"/>
                        <a:pt x="59531" y="121523"/>
                      </a:cubicBezTo>
                      <a:cubicBezTo>
                        <a:pt x="61118" y="116760"/>
                        <a:pt x="68470" y="110020"/>
                        <a:pt x="64293" y="107235"/>
                      </a:cubicBezTo>
                      <a:cubicBezTo>
                        <a:pt x="61912" y="105648"/>
                        <a:pt x="59709" y="103753"/>
                        <a:pt x="57150" y="102473"/>
                      </a:cubicBezTo>
                      <a:cubicBezTo>
                        <a:pt x="51285" y="99540"/>
                        <a:pt x="41212" y="98626"/>
                        <a:pt x="35718" y="97710"/>
                      </a:cubicBezTo>
                      <a:cubicBezTo>
                        <a:pt x="33337" y="96123"/>
                        <a:pt x="30598" y="94971"/>
                        <a:pt x="28575" y="92948"/>
                      </a:cubicBezTo>
                      <a:cubicBezTo>
                        <a:pt x="26551" y="90924"/>
                        <a:pt x="25644" y="88003"/>
                        <a:pt x="23812" y="85804"/>
                      </a:cubicBezTo>
                      <a:cubicBezTo>
                        <a:pt x="21656" y="83217"/>
                        <a:pt x="19049" y="81041"/>
                        <a:pt x="16668" y="78660"/>
                      </a:cubicBezTo>
                      <a:cubicBezTo>
                        <a:pt x="10683" y="60703"/>
                        <a:pt x="19453" y="82141"/>
                        <a:pt x="7143" y="66754"/>
                      </a:cubicBezTo>
                      <a:cubicBezTo>
                        <a:pt x="5575" y="64794"/>
                        <a:pt x="5884" y="61855"/>
                        <a:pt x="4762" y="59610"/>
                      </a:cubicBezTo>
                      <a:cubicBezTo>
                        <a:pt x="3482" y="57050"/>
                        <a:pt x="1587" y="54847"/>
                        <a:pt x="0" y="52466"/>
                      </a:cubicBezTo>
                      <a:cubicBezTo>
                        <a:pt x="2381" y="51672"/>
                        <a:pt x="4649" y="49808"/>
                        <a:pt x="7143" y="50085"/>
                      </a:cubicBezTo>
                      <a:cubicBezTo>
                        <a:pt x="12133" y="50640"/>
                        <a:pt x="21431" y="54848"/>
                        <a:pt x="21431" y="54848"/>
                      </a:cubicBezTo>
                      <a:cubicBezTo>
                        <a:pt x="23018" y="57229"/>
                        <a:pt x="23958" y="60203"/>
                        <a:pt x="26193" y="61991"/>
                      </a:cubicBezTo>
                      <a:cubicBezTo>
                        <a:pt x="31888" y="66547"/>
                        <a:pt x="36839" y="63497"/>
                        <a:pt x="42862" y="61991"/>
                      </a:cubicBezTo>
                      <a:lnTo>
                        <a:pt x="47625" y="47704"/>
                      </a:lnTo>
                      <a:lnTo>
                        <a:pt x="50006" y="40560"/>
                      </a:lnTo>
                      <a:cubicBezTo>
                        <a:pt x="38816" y="29370"/>
                        <a:pt x="45662" y="35282"/>
                        <a:pt x="28575" y="23891"/>
                      </a:cubicBezTo>
                      <a:lnTo>
                        <a:pt x="21431" y="19129"/>
                      </a:lnTo>
                      <a:cubicBezTo>
                        <a:pt x="22225" y="14366"/>
                        <a:pt x="21653" y="9160"/>
                        <a:pt x="23812" y="4841"/>
                      </a:cubicBezTo>
                      <a:cubicBezTo>
                        <a:pt x="25092" y="2281"/>
                        <a:pt x="28116" y="434"/>
                        <a:pt x="30956" y="79"/>
                      </a:cubicBezTo>
                      <a:cubicBezTo>
                        <a:pt x="34972" y="-423"/>
                        <a:pt x="38911" y="1582"/>
                        <a:pt x="42862" y="2460"/>
                      </a:cubicBezTo>
                      <a:cubicBezTo>
                        <a:pt x="46057" y="3170"/>
                        <a:pt x="49240" y="3942"/>
                        <a:pt x="52387" y="4841"/>
                      </a:cubicBezTo>
                      <a:cubicBezTo>
                        <a:pt x="54801" y="5531"/>
                        <a:pt x="57081" y="6678"/>
                        <a:pt x="59531" y="7223"/>
                      </a:cubicBezTo>
                      <a:cubicBezTo>
                        <a:pt x="64244" y="8270"/>
                        <a:pt x="69056" y="8810"/>
                        <a:pt x="73818" y="9604"/>
                      </a:cubicBezTo>
                      <a:cubicBezTo>
                        <a:pt x="77475" y="15090"/>
                        <a:pt x="78057" y="19129"/>
                        <a:pt x="85725" y="19129"/>
                      </a:cubicBezTo>
                      <a:cubicBezTo>
                        <a:pt x="88235" y="19129"/>
                        <a:pt x="90487" y="17542"/>
                        <a:pt x="92868" y="16748"/>
                      </a:cubicBezTo>
                      <a:cubicBezTo>
                        <a:pt x="182032" y="20314"/>
                        <a:pt x="133904" y="4907"/>
                        <a:pt x="159543" y="26273"/>
                      </a:cubicBezTo>
                      <a:cubicBezTo>
                        <a:pt x="161742" y="28105"/>
                        <a:pt x="164306" y="29448"/>
                        <a:pt x="166687" y="31035"/>
                      </a:cubicBezTo>
                      <a:cubicBezTo>
                        <a:pt x="167481" y="33416"/>
                        <a:pt x="169068" y="35669"/>
                        <a:pt x="169068" y="38179"/>
                      </a:cubicBezTo>
                      <a:cubicBezTo>
                        <a:pt x="169068" y="43007"/>
                        <a:pt x="165497" y="46513"/>
                        <a:pt x="164306" y="52466"/>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57" name="Полилиния 156"/>
                <p:cNvSpPr/>
                <p:nvPr/>
              </p:nvSpPr>
              <p:spPr>
                <a:xfrm rot="5400000">
                  <a:off x="4396284" y="2135175"/>
                  <a:ext cx="34462" cy="30562"/>
                </a:xfrm>
                <a:custGeom>
                  <a:avLst/>
                  <a:gdLst>
                    <a:gd name="connsiteX0" fmla="*/ 22341 w 34463"/>
                    <a:gd name="connsiteY0" fmla="*/ 1989 h 30564"/>
                    <a:gd name="connsiteX1" fmla="*/ 3291 w 34463"/>
                    <a:gd name="connsiteY1" fmla="*/ 4370 h 30564"/>
                    <a:gd name="connsiteX2" fmla="*/ 12816 w 34463"/>
                    <a:gd name="connsiteY2" fmla="*/ 28183 h 30564"/>
                    <a:gd name="connsiteX3" fmla="*/ 19959 w 34463"/>
                    <a:gd name="connsiteY3" fmla="*/ 30564 h 30564"/>
                    <a:gd name="connsiteX4" fmla="*/ 34247 w 34463"/>
                    <a:gd name="connsiteY4" fmla="*/ 23420 h 30564"/>
                    <a:gd name="connsiteX5" fmla="*/ 22341 w 34463"/>
                    <a:gd name="connsiteY5" fmla="*/ 1989 h 30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463" h="30564">
                      <a:moveTo>
                        <a:pt x="22341" y="1989"/>
                      </a:moveTo>
                      <a:cubicBezTo>
                        <a:pt x="17182" y="-1186"/>
                        <a:pt x="7220" y="-681"/>
                        <a:pt x="3291" y="4370"/>
                      </a:cubicBezTo>
                      <a:cubicBezTo>
                        <a:pt x="-5599" y="15800"/>
                        <a:pt x="5547" y="24548"/>
                        <a:pt x="12816" y="28183"/>
                      </a:cubicBezTo>
                      <a:cubicBezTo>
                        <a:pt x="15061" y="29305"/>
                        <a:pt x="17578" y="29770"/>
                        <a:pt x="19959" y="30564"/>
                      </a:cubicBezTo>
                      <a:cubicBezTo>
                        <a:pt x="22878" y="29591"/>
                        <a:pt x="32928" y="26938"/>
                        <a:pt x="34247" y="23420"/>
                      </a:cubicBezTo>
                      <a:cubicBezTo>
                        <a:pt x="35919" y="18961"/>
                        <a:pt x="27500" y="5164"/>
                        <a:pt x="22341" y="1989"/>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58" name="Полилиния 157"/>
                <p:cNvSpPr/>
                <p:nvPr/>
              </p:nvSpPr>
              <p:spPr>
                <a:xfrm rot="5400000">
                  <a:off x="4482728" y="2142368"/>
                  <a:ext cx="45377" cy="47689"/>
                </a:xfrm>
                <a:custGeom>
                  <a:avLst/>
                  <a:gdLst>
                    <a:gd name="connsiteX0" fmla="*/ 45378 w 45378"/>
                    <a:gd name="connsiteY0" fmla="*/ 45311 h 47692"/>
                    <a:gd name="connsiteX1" fmla="*/ 35853 w 45378"/>
                    <a:gd name="connsiteY1" fmla="*/ 33405 h 47692"/>
                    <a:gd name="connsiteX2" fmla="*/ 23947 w 45378"/>
                    <a:gd name="connsiteY2" fmla="*/ 21499 h 47692"/>
                    <a:gd name="connsiteX3" fmla="*/ 14422 w 45378"/>
                    <a:gd name="connsiteY3" fmla="*/ 67 h 47692"/>
                    <a:gd name="connsiteX4" fmla="*/ 4897 w 45378"/>
                    <a:gd name="connsiteY4" fmla="*/ 2449 h 47692"/>
                    <a:gd name="connsiteX5" fmla="*/ 134 w 45378"/>
                    <a:gd name="connsiteY5" fmla="*/ 9592 h 47692"/>
                    <a:gd name="connsiteX6" fmla="*/ 9659 w 45378"/>
                    <a:gd name="connsiteY6" fmla="*/ 21499 h 47692"/>
                    <a:gd name="connsiteX7" fmla="*/ 14422 w 45378"/>
                    <a:gd name="connsiteY7" fmla="*/ 28642 h 47692"/>
                    <a:gd name="connsiteX8" fmla="*/ 21566 w 45378"/>
                    <a:gd name="connsiteY8" fmla="*/ 31024 h 47692"/>
                    <a:gd name="connsiteX9" fmla="*/ 23947 w 45378"/>
                    <a:gd name="connsiteY9" fmla="*/ 38167 h 47692"/>
                    <a:gd name="connsiteX10" fmla="*/ 35853 w 45378"/>
                    <a:gd name="connsiteY10" fmla="*/ 47692 h 47692"/>
                    <a:gd name="connsiteX11" fmla="*/ 45378 w 45378"/>
                    <a:gd name="connsiteY11" fmla="*/ 45311 h 47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378" h="47692">
                      <a:moveTo>
                        <a:pt x="45378" y="45311"/>
                      </a:moveTo>
                      <a:cubicBezTo>
                        <a:pt x="45378" y="42930"/>
                        <a:pt x="39447" y="36999"/>
                        <a:pt x="35853" y="33405"/>
                      </a:cubicBezTo>
                      <a:cubicBezTo>
                        <a:pt x="19979" y="17531"/>
                        <a:pt x="36645" y="40545"/>
                        <a:pt x="23947" y="21499"/>
                      </a:cubicBezTo>
                      <a:cubicBezTo>
                        <a:pt x="22931" y="14387"/>
                        <a:pt x="25334" y="1626"/>
                        <a:pt x="14422" y="67"/>
                      </a:cubicBezTo>
                      <a:cubicBezTo>
                        <a:pt x="11182" y="-396"/>
                        <a:pt x="8072" y="1655"/>
                        <a:pt x="4897" y="2449"/>
                      </a:cubicBezTo>
                      <a:cubicBezTo>
                        <a:pt x="3309" y="4830"/>
                        <a:pt x="604" y="6769"/>
                        <a:pt x="134" y="9592"/>
                      </a:cubicBezTo>
                      <a:cubicBezTo>
                        <a:pt x="-1016" y="16492"/>
                        <a:pt x="5486" y="18716"/>
                        <a:pt x="9659" y="21499"/>
                      </a:cubicBezTo>
                      <a:cubicBezTo>
                        <a:pt x="11247" y="23880"/>
                        <a:pt x="12187" y="26854"/>
                        <a:pt x="14422" y="28642"/>
                      </a:cubicBezTo>
                      <a:cubicBezTo>
                        <a:pt x="16382" y="30210"/>
                        <a:pt x="19791" y="29249"/>
                        <a:pt x="21566" y="31024"/>
                      </a:cubicBezTo>
                      <a:cubicBezTo>
                        <a:pt x="23341" y="32799"/>
                        <a:pt x="22825" y="35922"/>
                        <a:pt x="23947" y="38167"/>
                      </a:cubicBezTo>
                      <a:cubicBezTo>
                        <a:pt x="26690" y="43653"/>
                        <a:pt x="28986" y="47692"/>
                        <a:pt x="35853" y="47692"/>
                      </a:cubicBezTo>
                      <a:cubicBezTo>
                        <a:pt x="37628" y="47692"/>
                        <a:pt x="45378" y="47692"/>
                        <a:pt x="45378" y="45311"/>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59" name="Полилиния 158"/>
                <p:cNvSpPr/>
                <p:nvPr/>
              </p:nvSpPr>
              <p:spPr>
                <a:xfrm rot="5400000">
                  <a:off x="3951987" y="2752152"/>
                  <a:ext cx="69055" cy="52188"/>
                </a:xfrm>
                <a:custGeom>
                  <a:avLst/>
                  <a:gdLst>
                    <a:gd name="connsiteX0" fmla="*/ 69057 w 69057"/>
                    <a:gd name="connsiteY0" fmla="*/ 45355 h 52191"/>
                    <a:gd name="connsiteX1" fmla="*/ 59532 w 69057"/>
                    <a:gd name="connsiteY1" fmla="*/ 19162 h 52191"/>
                    <a:gd name="connsiteX2" fmla="*/ 57150 w 69057"/>
                    <a:gd name="connsiteY2" fmla="*/ 12018 h 52191"/>
                    <a:gd name="connsiteX3" fmla="*/ 59532 w 69057"/>
                    <a:gd name="connsiteY3" fmla="*/ 4874 h 52191"/>
                    <a:gd name="connsiteX4" fmla="*/ 52388 w 69057"/>
                    <a:gd name="connsiteY4" fmla="*/ 112 h 52191"/>
                    <a:gd name="connsiteX5" fmla="*/ 23813 w 69057"/>
                    <a:gd name="connsiteY5" fmla="*/ 2493 h 52191"/>
                    <a:gd name="connsiteX6" fmla="*/ 16669 w 69057"/>
                    <a:gd name="connsiteY6" fmla="*/ 7255 h 52191"/>
                    <a:gd name="connsiteX7" fmla="*/ 4763 w 69057"/>
                    <a:gd name="connsiteY7" fmla="*/ 19162 h 52191"/>
                    <a:gd name="connsiteX8" fmla="*/ 0 w 69057"/>
                    <a:gd name="connsiteY8" fmla="*/ 26305 h 52191"/>
                    <a:gd name="connsiteX9" fmla="*/ 4763 w 69057"/>
                    <a:gd name="connsiteY9" fmla="*/ 33449 h 52191"/>
                    <a:gd name="connsiteX10" fmla="*/ 19050 w 69057"/>
                    <a:gd name="connsiteY10" fmla="*/ 42974 h 52191"/>
                    <a:gd name="connsiteX11" fmla="*/ 35719 w 69057"/>
                    <a:gd name="connsiteY11" fmla="*/ 47737 h 52191"/>
                    <a:gd name="connsiteX12" fmla="*/ 69057 w 69057"/>
                    <a:gd name="connsiteY12" fmla="*/ 45355 h 52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057" h="52191">
                      <a:moveTo>
                        <a:pt x="69057" y="45355"/>
                      </a:moveTo>
                      <a:cubicBezTo>
                        <a:pt x="62426" y="28779"/>
                        <a:pt x="65650" y="37515"/>
                        <a:pt x="59532" y="19162"/>
                      </a:cubicBezTo>
                      <a:lnTo>
                        <a:pt x="57150" y="12018"/>
                      </a:lnTo>
                      <a:cubicBezTo>
                        <a:pt x="57944" y="9637"/>
                        <a:pt x="60464" y="7205"/>
                        <a:pt x="59532" y="4874"/>
                      </a:cubicBezTo>
                      <a:cubicBezTo>
                        <a:pt x="58469" y="2217"/>
                        <a:pt x="55244" y="302"/>
                        <a:pt x="52388" y="112"/>
                      </a:cubicBezTo>
                      <a:cubicBezTo>
                        <a:pt x="42851" y="-524"/>
                        <a:pt x="33338" y="1699"/>
                        <a:pt x="23813" y="2493"/>
                      </a:cubicBezTo>
                      <a:cubicBezTo>
                        <a:pt x="21432" y="4080"/>
                        <a:pt x="18693" y="5231"/>
                        <a:pt x="16669" y="7255"/>
                      </a:cubicBezTo>
                      <a:cubicBezTo>
                        <a:pt x="790" y="23134"/>
                        <a:pt x="23818" y="6458"/>
                        <a:pt x="4763" y="19162"/>
                      </a:cubicBezTo>
                      <a:cubicBezTo>
                        <a:pt x="3175" y="21543"/>
                        <a:pt x="0" y="23443"/>
                        <a:pt x="0" y="26305"/>
                      </a:cubicBezTo>
                      <a:cubicBezTo>
                        <a:pt x="0" y="29167"/>
                        <a:pt x="2609" y="31564"/>
                        <a:pt x="4763" y="33449"/>
                      </a:cubicBezTo>
                      <a:cubicBezTo>
                        <a:pt x="9070" y="37218"/>
                        <a:pt x="13497" y="41586"/>
                        <a:pt x="19050" y="42974"/>
                      </a:cubicBezTo>
                      <a:cubicBezTo>
                        <a:pt x="21297" y="43536"/>
                        <a:pt x="32920" y="46182"/>
                        <a:pt x="35719" y="47737"/>
                      </a:cubicBezTo>
                      <a:cubicBezTo>
                        <a:pt x="47137" y="54080"/>
                        <a:pt x="46706" y="53961"/>
                        <a:pt x="69057" y="45355"/>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60" name="Полилиния 159"/>
                <p:cNvSpPr/>
                <p:nvPr/>
              </p:nvSpPr>
              <p:spPr>
                <a:xfrm rot="5400000">
                  <a:off x="4394877" y="3014991"/>
                  <a:ext cx="409930" cy="224563"/>
                </a:xfrm>
                <a:custGeom>
                  <a:avLst/>
                  <a:gdLst>
                    <a:gd name="connsiteX0" fmla="*/ 409575 w 409940"/>
                    <a:gd name="connsiteY0" fmla="*/ 223424 h 224578"/>
                    <a:gd name="connsiteX1" fmla="*/ 404813 w 409940"/>
                    <a:gd name="connsiteY1" fmla="*/ 180561 h 224578"/>
                    <a:gd name="connsiteX2" fmla="*/ 407194 w 409940"/>
                    <a:gd name="connsiteY2" fmla="*/ 151986 h 224578"/>
                    <a:gd name="connsiteX3" fmla="*/ 409575 w 409940"/>
                    <a:gd name="connsiteY3" fmla="*/ 144842 h 224578"/>
                    <a:gd name="connsiteX4" fmla="*/ 407194 w 409940"/>
                    <a:gd name="connsiteY4" fmla="*/ 125792 h 224578"/>
                    <a:gd name="connsiteX5" fmla="*/ 402431 w 409940"/>
                    <a:gd name="connsiteY5" fmla="*/ 118649 h 224578"/>
                    <a:gd name="connsiteX6" fmla="*/ 388144 w 409940"/>
                    <a:gd name="connsiteY6" fmla="*/ 106742 h 224578"/>
                    <a:gd name="connsiteX7" fmla="*/ 385763 w 409940"/>
                    <a:gd name="connsiteY7" fmla="*/ 99599 h 224578"/>
                    <a:gd name="connsiteX8" fmla="*/ 385763 w 409940"/>
                    <a:gd name="connsiteY8" fmla="*/ 78167 h 224578"/>
                    <a:gd name="connsiteX9" fmla="*/ 378619 w 409940"/>
                    <a:gd name="connsiteY9" fmla="*/ 73405 h 224578"/>
                    <a:gd name="connsiteX10" fmla="*/ 371475 w 409940"/>
                    <a:gd name="connsiteY10" fmla="*/ 71024 h 224578"/>
                    <a:gd name="connsiteX11" fmla="*/ 366713 w 409940"/>
                    <a:gd name="connsiteY11" fmla="*/ 63880 h 224578"/>
                    <a:gd name="connsiteX12" fmla="*/ 359569 w 409940"/>
                    <a:gd name="connsiteY12" fmla="*/ 56736 h 224578"/>
                    <a:gd name="connsiteX13" fmla="*/ 357188 w 409940"/>
                    <a:gd name="connsiteY13" fmla="*/ 49592 h 224578"/>
                    <a:gd name="connsiteX14" fmla="*/ 352425 w 409940"/>
                    <a:gd name="connsiteY14" fmla="*/ 42449 h 224578"/>
                    <a:gd name="connsiteX15" fmla="*/ 342900 w 409940"/>
                    <a:gd name="connsiteY15" fmla="*/ 28161 h 224578"/>
                    <a:gd name="connsiteX16" fmla="*/ 333375 w 409940"/>
                    <a:gd name="connsiteY16" fmla="*/ 16255 h 224578"/>
                    <a:gd name="connsiteX17" fmla="*/ 319088 w 409940"/>
                    <a:gd name="connsiteY17" fmla="*/ 11492 h 224578"/>
                    <a:gd name="connsiteX18" fmla="*/ 311944 w 409940"/>
                    <a:gd name="connsiteY18" fmla="*/ 9111 h 224578"/>
                    <a:gd name="connsiteX19" fmla="*/ 292894 w 409940"/>
                    <a:gd name="connsiteY19" fmla="*/ 4349 h 224578"/>
                    <a:gd name="connsiteX20" fmla="*/ 278606 w 409940"/>
                    <a:gd name="connsiteY20" fmla="*/ 13874 h 224578"/>
                    <a:gd name="connsiteX21" fmla="*/ 271463 w 409940"/>
                    <a:gd name="connsiteY21" fmla="*/ 18636 h 224578"/>
                    <a:gd name="connsiteX22" fmla="*/ 254794 w 409940"/>
                    <a:gd name="connsiteY22" fmla="*/ 28161 h 224578"/>
                    <a:gd name="connsiteX23" fmla="*/ 240506 w 409940"/>
                    <a:gd name="connsiteY23" fmla="*/ 40067 h 224578"/>
                    <a:gd name="connsiteX24" fmla="*/ 242888 w 409940"/>
                    <a:gd name="connsiteY24" fmla="*/ 49592 h 224578"/>
                    <a:gd name="connsiteX25" fmla="*/ 250031 w 409940"/>
                    <a:gd name="connsiteY25" fmla="*/ 68642 h 224578"/>
                    <a:gd name="connsiteX26" fmla="*/ 264319 w 409940"/>
                    <a:gd name="connsiteY26" fmla="*/ 78167 h 224578"/>
                    <a:gd name="connsiteX27" fmla="*/ 271463 w 409940"/>
                    <a:gd name="connsiteY27" fmla="*/ 97217 h 224578"/>
                    <a:gd name="connsiteX28" fmla="*/ 273844 w 409940"/>
                    <a:gd name="connsiteY28" fmla="*/ 104361 h 224578"/>
                    <a:gd name="connsiteX29" fmla="*/ 288131 w 409940"/>
                    <a:gd name="connsiteY29" fmla="*/ 109124 h 224578"/>
                    <a:gd name="connsiteX30" fmla="*/ 290513 w 409940"/>
                    <a:gd name="connsiteY30" fmla="*/ 132936 h 224578"/>
                    <a:gd name="connsiteX31" fmla="*/ 283369 w 409940"/>
                    <a:gd name="connsiteY31" fmla="*/ 135317 h 224578"/>
                    <a:gd name="connsiteX32" fmla="*/ 276225 w 409940"/>
                    <a:gd name="connsiteY32" fmla="*/ 132936 h 224578"/>
                    <a:gd name="connsiteX33" fmla="*/ 266700 w 409940"/>
                    <a:gd name="connsiteY33" fmla="*/ 130555 h 224578"/>
                    <a:gd name="connsiteX34" fmla="*/ 252413 w 409940"/>
                    <a:gd name="connsiteY34" fmla="*/ 121030 h 224578"/>
                    <a:gd name="connsiteX35" fmla="*/ 245269 w 409940"/>
                    <a:gd name="connsiteY35" fmla="*/ 94836 h 224578"/>
                    <a:gd name="connsiteX36" fmla="*/ 240506 w 409940"/>
                    <a:gd name="connsiteY36" fmla="*/ 87692 h 224578"/>
                    <a:gd name="connsiteX37" fmla="*/ 233363 w 409940"/>
                    <a:gd name="connsiteY37" fmla="*/ 82930 h 224578"/>
                    <a:gd name="connsiteX38" fmla="*/ 228600 w 409940"/>
                    <a:gd name="connsiteY38" fmla="*/ 75786 h 224578"/>
                    <a:gd name="connsiteX39" fmla="*/ 223838 w 409940"/>
                    <a:gd name="connsiteY39" fmla="*/ 51974 h 224578"/>
                    <a:gd name="connsiteX40" fmla="*/ 188119 w 409940"/>
                    <a:gd name="connsiteY40" fmla="*/ 54355 h 224578"/>
                    <a:gd name="connsiteX41" fmla="*/ 180975 w 409940"/>
                    <a:gd name="connsiteY41" fmla="*/ 56736 h 224578"/>
                    <a:gd name="connsiteX42" fmla="*/ 159544 w 409940"/>
                    <a:gd name="connsiteY42" fmla="*/ 71024 h 224578"/>
                    <a:gd name="connsiteX43" fmla="*/ 152400 w 409940"/>
                    <a:gd name="connsiteY43" fmla="*/ 75786 h 224578"/>
                    <a:gd name="connsiteX44" fmla="*/ 142875 w 409940"/>
                    <a:gd name="connsiteY44" fmla="*/ 73405 h 224578"/>
                    <a:gd name="connsiteX45" fmla="*/ 138113 w 409940"/>
                    <a:gd name="connsiteY45" fmla="*/ 59117 h 224578"/>
                    <a:gd name="connsiteX46" fmla="*/ 130969 w 409940"/>
                    <a:gd name="connsiteY46" fmla="*/ 51974 h 224578"/>
                    <a:gd name="connsiteX47" fmla="*/ 128588 w 409940"/>
                    <a:gd name="connsiteY47" fmla="*/ 44830 h 224578"/>
                    <a:gd name="connsiteX48" fmla="*/ 114300 w 409940"/>
                    <a:gd name="connsiteY48" fmla="*/ 35305 h 224578"/>
                    <a:gd name="connsiteX49" fmla="*/ 95250 w 409940"/>
                    <a:gd name="connsiteY49" fmla="*/ 37686 h 224578"/>
                    <a:gd name="connsiteX50" fmla="*/ 80963 w 409940"/>
                    <a:gd name="connsiteY50" fmla="*/ 47211 h 224578"/>
                    <a:gd name="connsiteX51" fmla="*/ 64294 w 409940"/>
                    <a:gd name="connsiteY51" fmla="*/ 28161 h 224578"/>
                    <a:gd name="connsiteX52" fmla="*/ 35719 w 409940"/>
                    <a:gd name="connsiteY52" fmla="*/ 30542 h 224578"/>
                    <a:gd name="connsiteX53" fmla="*/ 26194 w 409940"/>
                    <a:gd name="connsiteY53" fmla="*/ 32924 h 224578"/>
                    <a:gd name="connsiteX54" fmla="*/ 7144 w 409940"/>
                    <a:gd name="connsiteY54" fmla="*/ 35305 h 224578"/>
                    <a:gd name="connsiteX55" fmla="*/ 2381 w 409940"/>
                    <a:gd name="connsiteY55" fmla="*/ 49592 h 224578"/>
                    <a:gd name="connsiteX56" fmla="*/ 0 w 409940"/>
                    <a:gd name="connsiteY56" fmla="*/ 56736 h 224578"/>
                    <a:gd name="connsiteX57" fmla="*/ 2381 w 409940"/>
                    <a:gd name="connsiteY57" fmla="*/ 68642 h 224578"/>
                    <a:gd name="connsiteX58" fmla="*/ 14288 w 409940"/>
                    <a:gd name="connsiteY58" fmla="*/ 85311 h 224578"/>
                    <a:gd name="connsiteX59" fmla="*/ 14288 w 409940"/>
                    <a:gd name="connsiteY59" fmla="*/ 128174 h 224578"/>
                    <a:gd name="connsiteX60" fmla="*/ 11906 w 409940"/>
                    <a:gd name="connsiteY60" fmla="*/ 135317 h 224578"/>
                    <a:gd name="connsiteX61" fmla="*/ 7144 w 409940"/>
                    <a:gd name="connsiteY61" fmla="*/ 142461 h 224578"/>
                    <a:gd name="connsiteX62" fmla="*/ 16669 w 409940"/>
                    <a:gd name="connsiteY62" fmla="*/ 168655 h 224578"/>
                    <a:gd name="connsiteX63" fmla="*/ 23813 w 409940"/>
                    <a:gd name="connsiteY63" fmla="*/ 171036 h 224578"/>
                    <a:gd name="connsiteX64" fmla="*/ 50006 w 409940"/>
                    <a:gd name="connsiteY64" fmla="*/ 168655 h 224578"/>
                    <a:gd name="connsiteX65" fmla="*/ 59531 w 409940"/>
                    <a:gd name="connsiteY65" fmla="*/ 156749 h 224578"/>
                    <a:gd name="connsiteX66" fmla="*/ 61913 w 409940"/>
                    <a:gd name="connsiteY66" fmla="*/ 147224 h 224578"/>
                    <a:gd name="connsiteX67" fmla="*/ 66675 w 409940"/>
                    <a:gd name="connsiteY67" fmla="*/ 154367 h 224578"/>
                    <a:gd name="connsiteX68" fmla="*/ 73819 w 409940"/>
                    <a:gd name="connsiteY68" fmla="*/ 156749 h 224578"/>
                    <a:gd name="connsiteX69" fmla="*/ 80963 w 409940"/>
                    <a:gd name="connsiteY69" fmla="*/ 161511 h 224578"/>
                    <a:gd name="connsiteX70" fmla="*/ 97631 w 409940"/>
                    <a:gd name="connsiteY70" fmla="*/ 166274 h 224578"/>
                    <a:gd name="connsiteX71" fmla="*/ 111919 w 409940"/>
                    <a:gd name="connsiteY71" fmla="*/ 178180 h 224578"/>
                    <a:gd name="connsiteX72" fmla="*/ 119063 w 409940"/>
                    <a:gd name="connsiteY72" fmla="*/ 182942 h 224578"/>
                    <a:gd name="connsiteX73" fmla="*/ 123825 w 409940"/>
                    <a:gd name="connsiteY73" fmla="*/ 190086 h 224578"/>
                    <a:gd name="connsiteX74" fmla="*/ 130969 w 409940"/>
                    <a:gd name="connsiteY74" fmla="*/ 192467 h 224578"/>
                    <a:gd name="connsiteX75" fmla="*/ 171450 w 409940"/>
                    <a:gd name="connsiteY75" fmla="*/ 190086 h 224578"/>
                    <a:gd name="connsiteX76" fmla="*/ 176213 w 409940"/>
                    <a:gd name="connsiteY76" fmla="*/ 182942 h 224578"/>
                    <a:gd name="connsiteX77" fmla="*/ 185738 w 409940"/>
                    <a:gd name="connsiteY77" fmla="*/ 151986 h 224578"/>
                    <a:gd name="connsiteX78" fmla="*/ 192881 w 409940"/>
                    <a:gd name="connsiteY78" fmla="*/ 154367 h 224578"/>
                    <a:gd name="connsiteX79" fmla="*/ 204788 w 409940"/>
                    <a:gd name="connsiteY79" fmla="*/ 168655 h 224578"/>
                    <a:gd name="connsiteX80" fmla="*/ 211931 w 409940"/>
                    <a:gd name="connsiteY80" fmla="*/ 173417 h 224578"/>
                    <a:gd name="connsiteX81" fmla="*/ 233363 w 409940"/>
                    <a:gd name="connsiteY81" fmla="*/ 190086 h 224578"/>
                    <a:gd name="connsiteX82" fmla="*/ 247650 w 409940"/>
                    <a:gd name="connsiteY82" fmla="*/ 199611 h 224578"/>
                    <a:gd name="connsiteX83" fmla="*/ 261938 w 409940"/>
                    <a:gd name="connsiteY83" fmla="*/ 204374 h 224578"/>
                    <a:gd name="connsiteX84" fmla="*/ 347663 w 409940"/>
                    <a:gd name="connsiteY84" fmla="*/ 204374 h 224578"/>
                    <a:gd name="connsiteX85" fmla="*/ 354806 w 409940"/>
                    <a:gd name="connsiteY85" fmla="*/ 209136 h 224578"/>
                    <a:gd name="connsiteX86" fmla="*/ 369094 w 409940"/>
                    <a:gd name="connsiteY86" fmla="*/ 213899 h 224578"/>
                    <a:gd name="connsiteX87" fmla="*/ 376238 w 409940"/>
                    <a:gd name="connsiteY87" fmla="*/ 216280 h 224578"/>
                    <a:gd name="connsiteX88" fmla="*/ 392906 w 409940"/>
                    <a:gd name="connsiteY88" fmla="*/ 213899 h 224578"/>
                    <a:gd name="connsiteX89" fmla="*/ 409575 w 409940"/>
                    <a:gd name="connsiteY89" fmla="*/ 223424 h 224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409940" h="224578">
                      <a:moveTo>
                        <a:pt x="409575" y="223424"/>
                      </a:moveTo>
                      <a:cubicBezTo>
                        <a:pt x="411559" y="217868"/>
                        <a:pt x="404813" y="186598"/>
                        <a:pt x="404813" y="180561"/>
                      </a:cubicBezTo>
                      <a:cubicBezTo>
                        <a:pt x="404813" y="171003"/>
                        <a:pt x="405931" y="161460"/>
                        <a:pt x="407194" y="151986"/>
                      </a:cubicBezTo>
                      <a:cubicBezTo>
                        <a:pt x="407526" y="149498"/>
                        <a:pt x="408781" y="147223"/>
                        <a:pt x="409575" y="144842"/>
                      </a:cubicBezTo>
                      <a:cubicBezTo>
                        <a:pt x="408781" y="138492"/>
                        <a:pt x="408878" y="131966"/>
                        <a:pt x="407194" y="125792"/>
                      </a:cubicBezTo>
                      <a:cubicBezTo>
                        <a:pt x="406441" y="123031"/>
                        <a:pt x="404263" y="120847"/>
                        <a:pt x="402431" y="118649"/>
                      </a:cubicBezTo>
                      <a:cubicBezTo>
                        <a:pt x="396700" y="111771"/>
                        <a:pt x="395170" y="111426"/>
                        <a:pt x="388144" y="106742"/>
                      </a:cubicBezTo>
                      <a:cubicBezTo>
                        <a:pt x="387350" y="104361"/>
                        <a:pt x="385763" y="102109"/>
                        <a:pt x="385763" y="99599"/>
                      </a:cubicBezTo>
                      <a:cubicBezTo>
                        <a:pt x="385763" y="92501"/>
                        <a:pt x="391123" y="84867"/>
                        <a:pt x="385763" y="78167"/>
                      </a:cubicBezTo>
                      <a:cubicBezTo>
                        <a:pt x="383975" y="75932"/>
                        <a:pt x="381179" y="74685"/>
                        <a:pt x="378619" y="73405"/>
                      </a:cubicBezTo>
                      <a:cubicBezTo>
                        <a:pt x="376374" y="72283"/>
                        <a:pt x="373856" y="71818"/>
                        <a:pt x="371475" y="71024"/>
                      </a:cubicBezTo>
                      <a:cubicBezTo>
                        <a:pt x="369888" y="68643"/>
                        <a:pt x="368545" y="66079"/>
                        <a:pt x="366713" y="63880"/>
                      </a:cubicBezTo>
                      <a:cubicBezTo>
                        <a:pt x="364557" y="61293"/>
                        <a:pt x="361437" y="59538"/>
                        <a:pt x="359569" y="56736"/>
                      </a:cubicBezTo>
                      <a:cubicBezTo>
                        <a:pt x="358177" y="54647"/>
                        <a:pt x="358311" y="51837"/>
                        <a:pt x="357188" y="49592"/>
                      </a:cubicBezTo>
                      <a:cubicBezTo>
                        <a:pt x="355908" y="47032"/>
                        <a:pt x="354013" y="44830"/>
                        <a:pt x="352425" y="42449"/>
                      </a:cubicBezTo>
                      <a:cubicBezTo>
                        <a:pt x="346764" y="25462"/>
                        <a:pt x="354791" y="45999"/>
                        <a:pt x="342900" y="28161"/>
                      </a:cubicBezTo>
                      <a:cubicBezTo>
                        <a:pt x="336648" y="18782"/>
                        <a:pt x="345990" y="21862"/>
                        <a:pt x="333375" y="16255"/>
                      </a:cubicBezTo>
                      <a:cubicBezTo>
                        <a:pt x="328788" y="14216"/>
                        <a:pt x="323850" y="13080"/>
                        <a:pt x="319088" y="11492"/>
                      </a:cubicBezTo>
                      <a:lnTo>
                        <a:pt x="311944" y="9111"/>
                      </a:lnTo>
                      <a:cubicBezTo>
                        <a:pt x="308400" y="-1522"/>
                        <a:pt x="310680" y="-2492"/>
                        <a:pt x="292894" y="4349"/>
                      </a:cubicBezTo>
                      <a:cubicBezTo>
                        <a:pt x="287552" y="6404"/>
                        <a:pt x="283369" y="10699"/>
                        <a:pt x="278606" y="13874"/>
                      </a:cubicBezTo>
                      <a:cubicBezTo>
                        <a:pt x="276225" y="15461"/>
                        <a:pt x="274022" y="17356"/>
                        <a:pt x="271463" y="18636"/>
                      </a:cubicBezTo>
                      <a:cubicBezTo>
                        <a:pt x="265644" y="21546"/>
                        <a:pt x="259840" y="23956"/>
                        <a:pt x="254794" y="28161"/>
                      </a:cubicBezTo>
                      <a:cubicBezTo>
                        <a:pt x="236459" y="43440"/>
                        <a:pt x="258243" y="28244"/>
                        <a:pt x="240506" y="40067"/>
                      </a:cubicBezTo>
                      <a:cubicBezTo>
                        <a:pt x="241300" y="43242"/>
                        <a:pt x="242178" y="46397"/>
                        <a:pt x="242888" y="49592"/>
                      </a:cubicBezTo>
                      <a:cubicBezTo>
                        <a:pt x="244528" y="56971"/>
                        <a:pt x="243945" y="63317"/>
                        <a:pt x="250031" y="68642"/>
                      </a:cubicBezTo>
                      <a:cubicBezTo>
                        <a:pt x="254339" y="72411"/>
                        <a:pt x="264319" y="78167"/>
                        <a:pt x="264319" y="78167"/>
                      </a:cubicBezTo>
                      <a:cubicBezTo>
                        <a:pt x="272158" y="89926"/>
                        <a:pt x="267343" y="80740"/>
                        <a:pt x="271463" y="97217"/>
                      </a:cubicBezTo>
                      <a:cubicBezTo>
                        <a:pt x="272072" y="99652"/>
                        <a:pt x="271802" y="102902"/>
                        <a:pt x="273844" y="104361"/>
                      </a:cubicBezTo>
                      <a:cubicBezTo>
                        <a:pt x="277929" y="107279"/>
                        <a:pt x="288131" y="109124"/>
                        <a:pt x="288131" y="109124"/>
                      </a:cubicBezTo>
                      <a:cubicBezTo>
                        <a:pt x="293978" y="117893"/>
                        <a:pt x="297279" y="119404"/>
                        <a:pt x="290513" y="132936"/>
                      </a:cubicBezTo>
                      <a:cubicBezTo>
                        <a:pt x="289390" y="135181"/>
                        <a:pt x="285750" y="134523"/>
                        <a:pt x="283369" y="135317"/>
                      </a:cubicBezTo>
                      <a:cubicBezTo>
                        <a:pt x="280988" y="134523"/>
                        <a:pt x="278639" y="133626"/>
                        <a:pt x="276225" y="132936"/>
                      </a:cubicBezTo>
                      <a:cubicBezTo>
                        <a:pt x="273078" y="132037"/>
                        <a:pt x="269627" y="132019"/>
                        <a:pt x="266700" y="130555"/>
                      </a:cubicBezTo>
                      <a:cubicBezTo>
                        <a:pt x="261581" y="127995"/>
                        <a:pt x="252413" y="121030"/>
                        <a:pt x="252413" y="121030"/>
                      </a:cubicBezTo>
                      <a:cubicBezTo>
                        <a:pt x="251135" y="114644"/>
                        <a:pt x="248719" y="100011"/>
                        <a:pt x="245269" y="94836"/>
                      </a:cubicBezTo>
                      <a:cubicBezTo>
                        <a:pt x="243681" y="92455"/>
                        <a:pt x="242530" y="89716"/>
                        <a:pt x="240506" y="87692"/>
                      </a:cubicBezTo>
                      <a:cubicBezTo>
                        <a:pt x="238483" y="85669"/>
                        <a:pt x="235744" y="84517"/>
                        <a:pt x="233363" y="82930"/>
                      </a:cubicBezTo>
                      <a:cubicBezTo>
                        <a:pt x="231775" y="80549"/>
                        <a:pt x="229880" y="78346"/>
                        <a:pt x="228600" y="75786"/>
                      </a:cubicBezTo>
                      <a:cubicBezTo>
                        <a:pt x="225276" y="69138"/>
                        <a:pt x="224715" y="58114"/>
                        <a:pt x="223838" y="51974"/>
                      </a:cubicBezTo>
                      <a:cubicBezTo>
                        <a:pt x="211932" y="52768"/>
                        <a:pt x="199979" y="53037"/>
                        <a:pt x="188119" y="54355"/>
                      </a:cubicBezTo>
                      <a:cubicBezTo>
                        <a:pt x="185624" y="54632"/>
                        <a:pt x="183169" y="55517"/>
                        <a:pt x="180975" y="56736"/>
                      </a:cubicBezTo>
                      <a:cubicBezTo>
                        <a:pt x="180967" y="56740"/>
                        <a:pt x="163119" y="68640"/>
                        <a:pt x="159544" y="71024"/>
                      </a:cubicBezTo>
                      <a:lnTo>
                        <a:pt x="152400" y="75786"/>
                      </a:lnTo>
                      <a:cubicBezTo>
                        <a:pt x="149225" y="74992"/>
                        <a:pt x="145005" y="75890"/>
                        <a:pt x="142875" y="73405"/>
                      </a:cubicBezTo>
                      <a:cubicBezTo>
                        <a:pt x="139608" y="69593"/>
                        <a:pt x="141663" y="62667"/>
                        <a:pt x="138113" y="59117"/>
                      </a:cubicBezTo>
                      <a:lnTo>
                        <a:pt x="130969" y="51974"/>
                      </a:lnTo>
                      <a:cubicBezTo>
                        <a:pt x="130175" y="49593"/>
                        <a:pt x="130363" y="46605"/>
                        <a:pt x="128588" y="44830"/>
                      </a:cubicBezTo>
                      <a:cubicBezTo>
                        <a:pt x="124541" y="40783"/>
                        <a:pt x="114300" y="35305"/>
                        <a:pt x="114300" y="35305"/>
                      </a:cubicBezTo>
                      <a:cubicBezTo>
                        <a:pt x="107950" y="36099"/>
                        <a:pt x="101277" y="35534"/>
                        <a:pt x="95250" y="37686"/>
                      </a:cubicBezTo>
                      <a:cubicBezTo>
                        <a:pt x="89860" y="39611"/>
                        <a:pt x="80963" y="47211"/>
                        <a:pt x="80963" y="47211"/>
                      </a:cubicBezTo>
                      <a:cubicBezTo>
                        <a:pt x="69850" y="30543"/>
                        <a:pt x="76200" y="36099"/>
                        <a:pt x="64294" y="28161"/>
                      </a:cubicBezTo>
                      <a:cubicBezTo>
                        <a:pt x="54769" y="28955"/>
                        <a:pt x="45203" y="29356"/>
                        <a:pt x="35719" y="30542"/>
                      </a:cubicBezTo>
                      <a:cubicBezTo>
                        <a:pt x="32472" y="30948"/>
                        <a:pt x="29422" y="32386"/>
                        <a:pt x="26194" y="32924"/>
                      </a:cubicBezTo>
                      <a:cubicBezTo>
                        <a:pt x="19882" y="33976"/>
                        <a:pt x="13494" y="34511"/>
                        <a:pt x="7144" y="35305"/>
                      </a:cubicBezTo>
                      <a:lnTo>
                        <a:pt x="2381" y="49592"/>
                      </a:lnTo>
                      <a:lnTo>
                        <a:pt x="0" y="56736"/>
                      </a:lnTo>
                      <a:cubicBezTo>
                        <a:pt x="794" y="60705"/>
                        <a:pt x="960" y="64852"/>
                        <a:pt x="2381" y="68642"/>
                      </a:cubicBezTo>
                      <a:cubicBezTo>
                        <a:pt x="3251" y="70963"/>
                        <a:pt x="13878" y="84764"/>
                        <a:pt x="14288" y="85311"/>
                      </a:cubicBezTo>
                      <a:cubicBezTo>
                        <a:pt x="16827" y="108168"/>
                        <a:pt x="18098" y="105317"/>
                        <a:pt x="14288" y="128174"/>
                      </a:cubicBezTo>
                      <a:cubicBezTo>
                        <a:pt x="13875" y="130650"/>
                        <a:pt x="13029" y="133072"/>
                        <a:pt x="11906" y="135317"/>
                      </a:cubicBezTo>
                      <a:cubicBezTo>
                        <a:pt x="10626" y="137877"/>
                        <a:pt x="8731" y="140080"/>
                        <a:pt x="7144" y="142461"/>
                      </a:cubicBezTo>
                      <a:cubicBezTo>
                        <a:pt x="9195" y="160919"/>
                        <a:pt x="3802" y="162222"/>
                        <a:pt x="16669" y="168655"/>
                      </a:cubicBezTo>
                      <a:cubicBezTo>
                        <a:pt x="18914" y="169778"/>
                        <a:pt x="21432" y="170242"/>
                        <a:pt x="23813" y="171036"/>
                      </a:cubicBezTo>
                      <a:cubicBezTo>
                        <a:pt x="32544" y="170242"/>
                        <a:pt x="41434" y="170492"/>
                        <a:pt x="50006" y="168655"/>
                      </a:cubicBezTo>
                      <a:cubicBezTo>
                        <a:pt x="57397" y="167071"/>
                        <a:pt x="57859" y="162598"/>
                        <a:pt x="59531" y="156749"/>
                      </a:cubicBezTo>
                      <a:cubicBezTo>
                        <a:pt x="60430" y="153602"/>
                        <a:pt x="61119" y="150399"/>
                        <a:pt x="61913" y="147224"/>
                      </a:cubicBezTo>
                      <a:cubicBezTo>
                        <a:pt x="63500" y="149605"/>
                        <a:pt x="64440" y="152579"/>
                        <a:pt x="66675" y="154367"/>
                      </a:cubicBezTo>
                      <a:cubicBezTo>
                        <a:pt x="68635" y="155935"/>
                        <a:pt x="71574" y="155626"/>
                        <a:pt x="73819" y="156749"/>
                      </a:cubicBezTo>
                      <a:cubicBezTo>
                        <a:pt x="76379" y="158029"/>
                        <a:pt x="78332" y="160384"/>
                        <a:pt x="80963" y="161511"/>
                      </a:cubicBezTo>
                      <a:cubicBezTo>
                        <a:pt x="91662" y="166096"/>
                        <a:pt x="88351" y="161633"/>
                        <a:pt x="97631" y="166274"/>
                      </a:cubicBezTo>
                      <a:cubicBezTo>
                        <a:pt x="106504" y="170711"/>
                        <a:pt x="104014" y="171593"/>
                        <a:pt x="111919" y="178180"/>
                      </a:cubicBezTo>
                      <a:cubicBezTo>
                        <a:pt x="114118" y="180012"/>
                        <a:pt x="116682" y="181355"/>
                        <a:pt x="119063" y="182942"/>
                      </a:cubicBezTo>
                      <a:cubicBezTo>
                        <a:pt x="120650" y="185323"/>
                        <a:pt x="121590" y="188298"/>
                        <a:pt x="123825" y="190086"/>
                      </a:cubicBezTo>
                      <a:cubicBezTo>
                        <a:pt x="125785" y="191654"/>
                        <a:pt x="128459" y="192467"/>
                        <a:pt x="130969" y="192467"/>
                      </a:cubicBezTo>
                      <a:cubicBezTo>
                        <a:pt x="144486" y="192467"/>
                        <a:pt x="157956" y="190880"/>
                        <a:pt x="171450" y="190086"/>
                      </a:cubicBezTo>
                      <a:cubicBezTo>
                        <a:pt x="173038" y="187705"/>
                        <a:pt x="175652" y="185748"/>
                        <a:pt x="176213" y="182942"/>
                      </a:cubicBezTo>
                      <a:cubicBezTo>
                        <a:pt x="182687" y="150571"/>
                        <a:pt x="168506" y="157729"/>
                        <a:pt x="185738" y="151986"/>
                      </a:cubicBezTo>
                      <a:cubicBezTo>
                        <a:pt x="188119" y="152780"/>
                        <a:pt x="190793" y="152975"/>
                        <a:pt x="192881" y="154367"/>
                      </a:cubicBezTo>
                      <a:cubicBezTo>
                        <a:pt x="204583" y="162169"/>
                        <a:pt x="196003" y="159870"/>
                        <a:pt x="204788" y="168655"/>
                      </a:cubicBezTo>
                      <a:cubicBezTo>
                        <a:pt x="206811" y="170678"/>
                        <a:pt x="209733" y="171585"/>
                        <a:pt x="211931" y="173417"/>
                      </a:cubicBezTo>
                      <a:cubicBezTo>
                        <a:pt x="234318" y="192073"/>
                        <a:pt x="197245" y="166006"/>
                        <a:pt x="233363" y="190086"/>
                      </a:cubicBezTo>
                      <a:lnTo>
                        <a:pt x="247650" y="199611"/>
                      </a:lnTo>
                      <a:lnTo>
                        <a:pt x="261938" y="204374"/>
                      </a:lnTo>
                      <a:cubicBezTo>
                        <a:pt x="293948" y="202595"/>
                        <a:pt x="315653" y="199801"/>
                        <a:pt x="347663" y="204374"/>
                      </a:cubicBezTo>
                      <a:cubicBezTo>
                        <a:pt x="350496" y="204779"/>
                        <a:pt x="352191" y="207974"/>
                        <a:pt x="354806" y="209136"/>
                      </a:cubicBezTo>
                      <a:cubicBezTo>
                        <a:pt x="359394" y="211175"/>
                        <a:pt x="364331" y="212311"/>
                        <a:pt x="369094" y="213899"/>
                      </a:cubicBezTo>
                      <a:lnTo>
                        <a:pt x="376238" y="216280"/>
                      </a:lnTo>
                      <a:cubicBezTo>
                        <a:pt x="381794" y="215486"/>
                        <a:pt x="387530" y="215512"/>
                        <a:pt x="392906" y="213899"/>
                      </a:cubicBezTo>
                      <a:cubicBezTo>
                        <a:pt x="397195" y="212612"/>
                        <a:pt x="407591" y="228980"/>
                        <a:pt x="409575" y="223424"/>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61" name="Полилиния 160"/>
                <p:cNvSpPr/>
                <p:nvPr/>
              </p:nvSpPr>
              <p:spPr>
                <a:xfrm rot="5400000">
                  <a:off x="5138750" y="2786584"/>
                  <a:ext cx="171446" cy="190487"/>
                </a:xfrm>
                <a:custGeom>
                  <a:avLst/>
                  <a:gdLst>
                    <a:gd name="connsiteX0" fmla="*/ 45244 w 171450"/>
                    <a:gd name="connsiteY0" fmla="*/ 130969 h 190500"/>
                    <a:gd name="connsiteX1" fmla="*/ 33337 w 171450"/>
                    <a:gd name="connsiteY1" fmla="*/ 111919 h 190500"/>
                    <a:gd name="connsiteX2" fmla="*/ 16669 w 171450"/>
                    <a:gd name="connsiteY2" fmla="*/ 90488 h 190500"/>
                    <a:gd name="connsiteX3" fmla="*/ 14287 w 171450"/>
                    <a:gd name="connsiteY3" fmla="*/ 83344 h 190500"/>
                    <a:gd name="connsiteX4" fmla="*/ 4762 w 171450"/>
                    <a:gd name="connsiteY4" fmla="*/ 69057 h 190500"/>
                    <a:gd name="connsiteX5" fmla="*/ 0 w 171450"/>
                    <a:gd name="connsiteY5" fmla="*/ 42863 h 190500"/>
                    <a:gd name="connsiteX6" fmla="*/ 2381 w 171450"/>
                    <a:gd name="connsiteY6" fmla="*/ 16669 h 190500"/>
                    <a:gd name="connsiteX7" fmla="*/ 7144 w 171450"/>
                    <a:gd name="connsiteY7" fmla="*/ 9525 h 190500"/>
                    <a:gd name="connsiteX8" fmla="*/ 42862 w 171450"/>
                    <a:gd name="connsiteY8" fmla="*/ 0 h 190500"/>
                    <a:gd name="connsiteX9" fmla="*/ 50006 w 171450"/>
                    <a:gd name="connsiteY9" fmla="*/ 2382 h 190500"/>
                    <a:gd name="connsiteX10" fmla="*/ 64294 w 171450"/>
                    <a:gd name="connsiteY10" fmla="*/ 14288 h 190500"/>
                    <a:gd name="connsiteX11" fmla="*/ 73819 w 171450"/>
                    <a:gd name="connsiteY11" fmla="*/ 30957 h 190500"/>
                    <a:gd name="connsiteX12" fmla="*/ 80962 w 171450"/>
                    <a:gd name="connsiteY12" fmla="*/ 35719 h 190500"/>
                    <a:gd name="connsiteX13" fmla="*/ 85725 w 171450"/>
                    <a:gd name="connsiteY13" fmla="*/ 42863 h 190500"/>
                    <a:gd name="connsiteX14" fmla="*/ 92869 w 171450"/>
                    <a:gd name="connsiteY14" fmla="*/ 45244 h 190500"/>
                    <a:gd name="connsiteX15" fmla="*/ 119062 w 171450"/>
                    <a:gd name="connsiteY15" fmla="*/ 47625 h 190500"/>
                    <a:gd name="connsiteX16" fmla="*/ 130969 w 171450"/>
                    <a:gd name="connsiteY16" fmla="*/ 59532 h 190500"/>
                    <a:gd name="connsiteX17" fmla="*/ 145256 w 171450"/>
                    <a:gd name="connsiteY17" fmla="*/ 71438 h 190500"/>
                    <a:gd name="connsiteX18" fmla="*/ 150019 w 171450"/>
                    <a:gd name="connsiteY18" fmla="*/ 78582 h 190500"/>
                    <a:gd name="connsiteX19" fmla="*/ 164306 w 171450"/>
                    <a:gd name="connsiteY19" fmla="*/ 88107 h 190500"/>
                    <a:gd name="connsiteX20" fmla="*/ 171450 w 171450"/>
                    <a:gd name="connsiteY20" fmla="*/ 102394 h 190500"/>
                    <a:gd name="connsiteX21" fmla="*/ 169069 w 171450"/>
                    <a:gd name="connsiteY21" fmla="*/ 114300 h 190500"/>
                    <a:gd name="connsiteX22" fmla="*/ 154781 w 171450"/>
                    <a:gd name="connsiteY22" fmla="*/ 126207 h 190500"/>
                    <a:gd name="connsiteX23" fmla="*/ 140494 w 171450"/>
                    <a:gd name="connsiteY23" fmla="*/ 135732 h 190500"/>
                    <a:gd name="connsiteX24" fmla="*/ 135731 w 171450"/>
                    <a:gd name="connsiteY24" fmla="*/ 142875 h 190500"/>
                    <a:gd name="connsiteX25" fmla="*/ 133350 w 171450"/>
                    <a:gd name="connsiteY25" fmla="*/ 150019 h 190500"/>
                    <a:gd name="connsiteX26" fmla="*/ 126206 w 171450"/>
                    <a:gd name="connsiteY26" fmla="*/ 154782 h 190500"/>
                    <a:gd name="connsiteX27" fmla="*/ 116681 w 171450"/>
                    <a:gd name="connsiteY27" fmla="*/ 166688 h 190500"/>
                    <a:gd name="connsiteX28" fmla="*/ 104775 w 171450"/>
                    <a:gd name="connsiteY28" fmla="*/ 178594 h 190500"/>
                    <a:gd name="connsiteX29" fmla="*/ 100012 w 171450"/>
                    <a:gd name="connsiteY29" fmla="*/ 185738 h 190500"/>
                    <a:gd name="connsiteX30" fmla="*/ 80962 w 171450"/>
                    <a:gd name="connsiteY30" fmla="*/ 190500 h 190500"/>
                    <a:gd name="connsiteX31" fmla="*/ 71437 w 171450"/>
                    <a:gd name="connsiteY31" fmla="*/ 188119 h 190500"/>
                    <a:gd name="connsiteX32" fmla="*/ 59531 w 171450"/>
                    <a:gd name="connsiteY32" fmla="*/ 185738 h 190500"/>
                    <a:gd name="connsiteX33" fmla="*/ 52387 w 171450"/>
                    <a:gd name="connsiteY33" fmla="*/ 180975 h 190500"/>
                    <a:gd name="connsiteX34" fmla="*/ 42862 w 171450"/>
                    <a:gd name="connsiteY34" fmla="*/ 166688 h 190500"/>
                    <a:gd name="connsiteX35" fmla="*/ 38100 w 171450"/>
                    <a:gd name="connsiteY35" fmla="*/ 152400 h 190500"/>
                    <a:gd name="connsiteX36" fmla="*/ 45244 w 171450"/>
                    <a:gd name="connsiteY36" fmla="*/ 13096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71450" h="190500">
                      <a:moveTo>
                        <a:pt x="45244" y="130969"/>
                      </a:moveTo>
                      <a:cubicBezTo>
                        <a:pt x="44450" y="124222"/>
                        <a:pt x="35956" y="115062"/>
                        <a:pt x="33337" y="111919"/>
                      </a:cubicBezTo>
                      <a:cubicBezTo>
                        <a:pt x="26489" y="103701"/>
                        <a:pt x="20682" y="102522"/>
                        <a:pt x="16669" y="90488"/>
                      </a:cubicBezTo>
                      <a:cubicBezTo>
                        <a:pt x="15875" y="88107"/>
                        <a:pt x="15506" y="85538"/>
                        <a:pt x="14287" y="83344"/>
                      </a:cubicBezTo>
                      <a:cubicBezTo>
                        <a:pt x="11507" y="78341"/>
                        <a:pt x="4762" y="69057"/>
                        <a:pt x="4762" y="69057"/>
                      </a:cubicBezTo>
                      <a:cubicBezTo>
                        <a:pt x="1414" y="59010"/>
                        <a:pt x="0" y="56326"/>
                        <a:pt x="0" y="42863"/>
                      </a:cubicBezTo>
                      <a:cubicBezTo>
                        <a:pt x="0" y="34096"/>
                        <a:pt x="544" y="25242"/>
                        <a:pt x="2381" y="16669"/>
                      </a:cubicBezTo>
                      <a:cubicBezTo>
                        <a:pt x="2981" y="13870"/>
                        <a:pt x="5120" y="11549"/>
                        <a:pt x="7144" y="9525"/>
                      </a:cubicBezTo>
                      <a:cubicBezTo>
                        <a:pt x="16201" y="468"/>
                        <a:pt x="31700" y="1241"/>
                        <a:pt x="42862" y="0"/>
                      </a:cubicBezTo>
                      <a:cubicBezTo>
                        <a:pt x="45243" y="794"/>
                        <a:pt x="47761" y="1259"/>
                        <a:pt x="50006" y="2382"/>
                      </a:cubicBezTo>
                      <a:cubicBezTo>
                        <a:pt x="56639" y="5698"/>
                        <a:pt x="59026" y="9020"/>
                        <a:pt x="64294" y="14288"/>
                      </a:cubicBezTo>
                      <a:cubicBezTo>
                        <a:pt x="66163" y="18026"/>
                        <a:pt x="70452" y="27590"/>
                        <a:pt x="73819" y="30957"/>
                      </a:cubicBezTo>
                      <a:cubicBezTo>
                        <a:pt x="75842" y="32980"/>
                        <a:pt x="78581" y="34132"/>
                        <a:pt x="80962" y="35719"/>
                      </a:cubicBezTo>
                      <a:cubicBezTo>
                        <a:pt x="82550" y="38100"/>
                        <a:pt x="83490" y="41075"/>
                        <a:pt x="85725" y="42863"/>
                      </a:cubicBezTo>
                      <a:cubicBezTo>
                        <a:pt x="87685" y="44431"/>
                        <a:pt x="90384" y="44889"/>
                        <a:pt x="92869" y="45244"/>
                      </a:cubicBezTo>
                      <a:cubicBezTo>
                        <a:pt x="101548" y="46484"/>
                        <a:pt x="110331" y="46831"/>
                        <a:pt x="119062" y="47625"/>
                      </a:cubicBezTo>
                      <a:cubicBezTo>
                        <a:pt x="138113" y="60326"/>
                        <a:pt x="115093" y="43656"/>
                        <a:pt x="130969" y="59532"/>
                      </a:cubicBezTo>
                      <a:cubicBezTo>
                        <a:pt x="149702" y="78265"/>
                        <a:pt x="125746" y="48027"/>
                        <a:pt x="145256" y="71438"/>
                      </a:cubicBezTo>
                      <a:cubicBezTo>
                        <a:pt x="147088" y="73637"/>
                        <a:pt x="147865" y="76697"/>
                        <a:pt x="150019" y="78582"/>
                      </a:cubicBezTo>
                      <a:cubicBezTo>
                        <a:pt x="154326" y="82351"/>
                        <a:pt x="164306" y="88107"/>
                        <a:pt x="164306" y="88107"/>
                      </a:cubicBezTo>
                      <a:cubicBezTo>
                        <a:pt x="166715" y="91720"/>
                        <a:pt x="171450" y="97463"/>
                        <a:pt x="171450" y="102394"/>
                      </a:cubicBezTo>
                      <a:cubicBezTo>
                        <a:pt x="171450" y="106441"/>
                        <a:pt x="170879" y="110680"/>
                        <a:pt x="169069" y="114300"/>
                      </a:cubicBezTo>
                      <a:cubicBezTo>
                        <a:pt x="166088" y="120262"/>
                        <a:pt x="159469" y="122300"/>
                        <a:pt x="154781" y="126207"/>
                      </a:cubicBezTo>
                      <a:cubicBezTo>
                        <a:pt x="142890" y="136116"/>
                        <a:pt x="153047" y="131546"/>
                        <a:pt x="140494" y="135732"/>
                      </a:cubicBezTo>
                      <a:cubicBezTo>
                        <a:pt x="138906" y="138113"/>
                        <a:pt x="137011" y="140315"/>
                        <a:pt x="135731" y="142875"/>
                      </a:cubicBezTo>
                      <a:cubicBezTo>
                        <a:pt x="134608" y="145120"/>
                        <a:pt x="134918" y="148059"/>
                        <a:pt x="133350" y="150019"/>
                      </a:cubicBezTo>
                      <a:cubicBezTo>
                        <a:pt x="131562" y="152254"/>
                        <a:pt x="128587" y="153194"/>
                        <a:pt x="126206" y="154782"/>
                      </a:cubicBezTo>
                      <a:cubicBezTo>
                        <a:pt x="121570" y="168689"/>
                        <a:pt x="127452" y="155916"/>
                        <a:pt x="116681" y="166688"/>
                      </a:cubicBezTo>
                      <a:cubicBezTo>
                        <a:pt x="100810" y="182560"/>
                        <a:pt x="123822" y="165898"/>
                        <a:pt x="104775" y="178594"/>
                      </a:cubicBezTo>
                      <a:cubicBezTo>
                        <a:pt x="103187" y="180975"/>
                        <a:pt x="102247" y="183950"/>
                        <a:pt x="100012" y="185738"/>
                      </a:cubicBezTo>
                      <a:cubicBezTo>
                        <a:pt x="97571" y="187691"/>
                        <a:pt x="81555" y="190382"/>
                        <a:pt x="80962" y="190500"/>
                      </a:cubicBezTo>
                      <a:cubicBezTo>
                        <a:pt x="77787" y="189706"/>
                        <a:pt x="74632" y="188829"/>
                        <a:pt x="71437" y="188119"/>
                      </a:cubicBezTo>
                      <a:cubicBezTo>
                        <a:pt x="67486" y="187241"/>
                        <a:pt x="63321" y="187159"/>
                        <a:pt x="59531" y="185738"/>
                      </a:cubicBezTo>
                      <a:cubicBezTo>
                        <a:pt x="56851" y="184733"/>
                        <a:pt x="54768" y="182563"/>
                        <a:pt x="52387" y="180975"/>
                      </a:cubicBezTo>
                      <a:cubicBezTo>
                        <a:pt x="49212" y="176213"/>
                        <a:pt x="44672" y="172118"/>
                        <a:pt x="42862" y="166688"/>
                      </a:cubicBezTo>
                      <a:lnTo>
                        <a:pt x="38100" y="152400"/>
                      </a:lnTo>
                      <a:cubicBezTo>
                        <a:pt x="40569" y="130180"/>
                        <a:pt x="46038" y="137716"/>
                        <a:pt x="45244" y="130969"/>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62" name="Полилиния 161"/>
                <p:cNvSpPr/>
                <p:nvPr/>
              </p:nvSpPr>
              <p:spPr>
                <a:xfrm rot="5400000">
                  <a:off x="5176847" y="2579418"/>
                  <a:ext cx="188113" cy="102387"/>
                </a:xfrm>
                <a:custGeom>
                  <a:avLst/>
                  <a:gdLst>
                    <a:gd name="connsiteX0" fmla="*/ 0 w 188118"/>
                    <a:gd name="connsiteY0" fmla="*/ 102394 h 102394"/>
                    <a:gd name="connsiteX1" fmla="*/ 2381 w 188118"/>
                    <a:gd name="connsiteY1" fmla="*/ 83344 h 102394"/>
                    <a:gd name="connsiteX2" fmla="*/ 7143 w 188118"/>
                    <a:gd name="connsiteY2" fmla="*/ 69056 h 102394"/>
                    <a:gd name="connsiteX3" fmla="*/ 23812 w 188118"/>
                    <a:gd name="connsiteY3" fmla="*/ 64294 h 102394"/>
                    <a:gd name="connsiteX4" fmla="*/ 33337 w 188118"/>
                    <a:gd name="connsiteY4" fmla="*/ 66675 h 102394"/>
                    <a:gd name="connsiteX5" fmla="*/ 35718 w 188118"/>
                    <a:gd name="connsiteY5" fmla="*/ 76200 h 102394"/>
                    <a:gd name="connsiteX6" fmla="*/ 47625 w 188118"/>
                    <a:gd name="connsiteY6" fmla="*/ 95250 h 102394"/>
                    <a:gd name="connsiteX7" fmla="*/ 61912 w 188118"/>
                    <a:gd name="connsiteY7" fmla="*/ 88106 h 102394"/>
                    <a:gd name="connsiteX8" fmla="*/ 73818 w 188118"/>
                    <a:gd name="connsiteY8" fmla="*/ 76200 h 102394"/>
                    <a:gd name="connsiteX9" fmla="*/ 78581 w 188118"/>
                    <a:gd name="connsiteY9" fmla="*/ 57150 h 102394"/>
                    <a:gd name="connsiteX10" fmla="*/ 80962 w 188118"/>
                    <a:gd name="connsiteY10" fmla="*/ 50006 h 102394"/>
                    <a:gd name="connsiteX11" fmla="*/ 88106 w 188118"/>
                    <a:gd name="connsiteY11" fmla="*/ 45244 h 102394"/>
                    <a:gd name="connsiteX12" fmla="*/ 104775 w 188118"/>
                    <a:gd name="connsiteY12" fmla="*/ 40481 h 102394"/>
                    <a:gd name="connsiteX13" fmla="*/ 119062 w 188118"/>
                    <a:gd name="connsiteY13" fmla="*/ 33338 h 102394"/>
                    <a:gd name="connsiteX14" fmla="*/ 138112 w 188118"/>
                    <a:gd name="connsiteY14" fmla="*/ 23813 h 102394"/>
                    <a:gd name="connsiteX15" fmla="*/ 152400 w 188118"/>
                    <a:gd name="connsiteY15" fmla="*/ 11906 h 102394"/>
                    <a:gd name="connsiteX16" fmla="*/ 166687 w 188118"/>
                    <a:gd name="connsiteY16" fmla="*/ 2381 h 102394"/>
                    <a:gd name="connsiteX17" fmla="*/ 188118 w 188118"/>
                    <a:gd name="connsiteY17" fmla="*/ 0 h 10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8118" h="102394">
                      <a:moveTo>
                        <a:pt x="0" y="102394"/>
                      </a:moveTo>
                      <a:cubicBezTo>
                        <a:pt x="794" y="96044"/>
                        <a:pt x="1040" y="89601"/>
                        <a:pt x="2381" y="83344"/>
                      </a:cubicBezTo>
                      <a:cubicBezTo>
                        <a:pt x="3433" y="78435"/>
                        <a:pt x="2273" y="70273"/>
                        <a:pt x="7143" y="69056"/>
                      </a:cubicBezTo>
                      <a:cubicBezTo>
                        <a:pt x="19103" y="66066"/>
                        <a:pt x="13563" y="67710"/>
                        <a:pt x="23812" y="64294"/>
                      </a:cubicBezTo>
                      <a:cubicBezTo>
                        <a:pt x="26987" y="65088"/>
                        <a:pt x="31023" y="64361"/>
                        <a:pt x="33337" y="66675"/>
                      </a:cubicBezTo>
                      <a:cubicBezTo>
                        <a:pt x="35651" y="68989"/>
                        <a:pt x="34778" y="73065"/>
                        <a:pt x="35718" y="76200"/>
                      </a:cubicBezTo>
                      <a:cubicBezTo>
                        <a:pt x="40677" y="92731"/>
                        <a:pt x="36708" y="87973"/>
                        <a:pt x="47625" y="95250"/>
                      </a:cubicBezTo>
                      <a:cubicBezTo>
                        <a:pt x="53436" y="93313"/>
                        <a:pt x="57295" y="92723"/>
                        <a:pt x="61912" y="88106"/>
                      </a:cubicBezTo>
                      <a:cubicBezTo>
                        <a:pt x="77791" y="72229"/>
                        <a:pt x="54766" y="88904"/>
                        <a:pt x="73818" y="76200"/>
                      </a:cubicBezTo>
                      <a:cubicBezTo>
                        <a:pt x="79260" y="59879"/>
                        <a:pt x="72838" y="80124"/>
                        <a:pt x="78581" y="57150"/>
                      </a:cubicBezTo>
                      <a:cubicBezTo>
                        <a:pt x="79190" y="54715"/>
                        <a:pt x="79394" y="51966"/>
                        <a:pt x="80962" y="50006"/>
                      </a:cubicBezTo>
                      <a:cubicBezTo>
                        <a:pt x="82750" y="47771"/>
                        <a:pt x="85546" y="46524"/>
                        <a:pt x="88106" y="45244"/>
                      </a:cubicBezTo>
                      <a:cubicBezTo>
                        <a:pt x="91519" y="43538"/>
                        <a:pt x="101728" y="41243"/>
                        <a:pt x="104775" y="40481"/>
                      </a:cubicBezTo>
                      <a:cubicBezTo>
                        <a:pt x="120430" y="30044"/>
                        <a:pt x="103568" y="40380"/>
                        <a:pt x="119062" y="33338"/>
                      </a:cubicBezTo>
                      <a:cubicBezTo>
                        <a:pt x="125525" y="30400"/>
                        <a:pt x="138112" y="23813"/>
                        <a:pt x="138112" y="23813"/>
                      </a:cubicBezTo>
                      <a:cubicBezTo>
                        <a:pt x="158981" y="2944"/>
                        <a:pt x="132509" y="28482"/>
                        <a:pt x="152400" y="11906"/>
                      </a:cubicBezTo>
                      <a:cubicBezTo>
                        <a:pt x="160079" y="5507"/>
                        <a:pt x="157272" y="3950"/>
                        <a:pt x="166687" y="2381"/>
                      </a:cubicBezTo>
                      <a:cubicBezTo>
                        <a:pt x="173777" y="1199"/>
                        <a:pt x="188118" y="0"/>
                        <a:pt x="188118" y="0"/>
                      </a:cubicBezTo>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63" name="Полилиния 162"/>
                <p:cNvSpPr/>
                <p:nvPr/>
              </p:nvSpPr>
              <p:spPr>
                <a:xfrm rot="5400000">
                  <a:off x="4936861" y="2542431"/>
                  <a:ext cx="303778" cy="295255"/>
                </a:xfrm>
                <a:custGeom>
                  <a:avLst/>
                  <a:gdLst>
                    <a:gd name="connsiteX0" fmla="*/ 50773 w 303786"/>
                    <a:gd name="connsiteY0" fmla="*/ 47625 h 295275"/>
                    <a:gd name="connsiteX1" fmla="*/ 38867 w 303786"/>
                    <a:gd name="connsiteY1" fmla="*/ 54769 h 295275"/>
                    <a:gd name="connsiteX2" fmla="*/ 24579 w 303786"/>
                    <a:gd name="connsiteY2" fmla="*/ 61913 h 295275"/>
                    <a:gd name="connsiteX3" fmla="*/ 22198 w 303786"/>
                    <a:gd name="connsiteY3" fmla="*/ 88106 h 295275"/>
                    <a:gd name="connsiteX4" fmla="*/ 26961 w 303786"/>
                    <a:gd name="connsiteY4" fmla="*/ 95250 h 295275"/>
                    <a:gd name="connsiteX5" fmla="*/ 26961 w 303786"/>
                    <a:gd name="connsiteY5" fmla="*/ 128588 h 295275"/>
                    <a:gd name="connsiteX6" fmla="*/ 29342 w 303786"/>
                    <a:gd name="connsiteY6" fmla="*/ 154781 h 295275"/>
                    <a:gd name="connsiteX7" fmla="*/ 34104 w 303786"/>
                    <a:gd name="connsiteY7" fmla="*/ 169069 h 295275"/>
                    <a:gd name="connsiteX8" fmla="*/ 36486 w 303786"/>
                    <a:gd name="connsiteY8" fmla="*/ 176213 h 295275"/>
                    <a:gd name="connsiteX9" fmla="*/ 34104 w 303786"/>
                    <a:gd name="connsiteY9" fmla="*/ 202406 h 295275"/>
                    <a:gd name="connsiteX10" fmla="*/ 26961 w 303786"/>
                    <a:gd name="connsiteY10" fmla="*/ 207169 h 295275"/>
                    <a:gd name="connsiteX11" fmla="*/ 22198 w 303786"/>
                    <a:gd name="connsiteY11" fmla="*/ 214313 h 295275"/>
                    <a:gd name="connsiteX12" fmla="*/ 15054 w 303786"/>
                    <a:gd name="connsiteY12" fmla="*/ 221456 h 295275"/>
                    <a:gd name="connsiteX13" fmla="*/ 3148 w 303786"/>
                    <a:gd name="connsiteY13" fmla="*/ 235744 h 295275"/>
                    <a:gd name="connsiteX14" fmla="*/ 3148 w 303786"/>
                    <a:gd name="connsiteY14" fmla="*/ 259556 h 295275"/>
                    <a:gd name="connsiteX15" fmla="*/ 10292 w 303786"/>
                    <a:gd name="connsiteY15" fmla="*/ 264319 h 295275"/>
                    <a:gd name="connsiteX16" fmla="*/ 15054 w 303786"/>
                    <a:gd name="connsiteY16" fmla="*/ 271463 h 295275"/>
                    <a:gd name="connsiteX17" fmla="*/ 22198 w 303786"/>
                    <a:gd name="connsiteY17" fmla="*/ 273844 h 295275"/>
                    <a:gd name="connsiteX18" fmla="*/ 24579 w 303786"/>
                    <a:gd name="connsiteY18" fmla="*/ 280988 h 295275"/>
                    <a:gd name="connsiteX19" fmla="*/ 31723 w 303786"/>
                    <a:gd name="connsiteY19" fmla="*/ 283369 h 295275"/>
                    <a:gd name="connsiteX20" fmla="*/ 53154 w 303786"/>
                    <a:gd name="connsiteY20" fmla="*/ 295275 h 295275"/>
                    <a:gd name="connsiteX21" fmla="*/ 76967 w 303786"/>
                    <a:gd name="connsiteY21" fmla="*/ 288131 h 295275"/>
                    <a:gd name="connsiteX22" fmla="*/ 84111 w 303786"/>
                    <a:gd name="connsiteY22" fmla="*/ 273844 h 295275"/>
                    <a:gd name="connsiteX23" fmla="*/ 93636 w 303786"/>
                    <a:gd name="connsiteY23" fmla="*/ 259556 h 295275"/>
                    <a:gd name="connsiteX24" fmla="*/ 107923 w 303786"/>
                    <a:gd name="connsiteY24" fmla="*/ 254794 h 295275"/>
                    <a:gd name="connsiteX25" fmla="*/ 129354 w 303786"/>
                    <a:gd name="connsiteY25" fmla="*/ 261938 h 295275"/>
                    <a:gd name="connsiteX26" fmla="*/ 143642 w 303786"/>
                    <a:gd name="connsiteY26" fmla="*/ 266700 h 295275"/>
                    <a:gd name="connsiteX27" fmla="*/ 169836 w 303786"/>
                    <a:gd name="connsiteY27" fmla="*/ 261938 h 295275"/>
                    <a:gd name="connsiteX28" fmla="*/ 176979 w 303786"/>
                    <a:gd name="connsiteY28" fmla="*/ 259556 h 295275"/>
                    <a:gd name="connsiteX29" fmla="*/ 184123 w 303786"/>
                    <a:gd name="connsiteY29" fmla="*/ 254794 h 295275"/>
                    <a:gd name="connsiteX30" fmla="*/ 196029 w 303786"/>
                    <a:gd name="connsiteY30" fmla="*/ 252413 h 295275"/>
                    <a:gd name="connsiteX31" fmla="*/ 226986 w 303786"/>
                    <a:gd name="connsiteY31" fmla="*/ 254794 h 295275"/>
                    <a:gd name="connsiteX32" fmla="*/ 231748 w 303786"/>
                    <a:gd name="connsiteY32" fmla="*/ 269081 h 295275"/>
                    <a:gd name="connsiteX33" fmla="*/ 234129 w 303786"/>
                    <a:gd name="connsiteY33" fmla="*/ 276225 h 295275"/>
                    <a:gd name="connsiteX34" fmla="*/ 241273 w 303786"/>
                    <a:gd name="connsiteY34" fmla="*/ 278606 h 295275"/>
                    <a:gd name="connsiteX35" fmla="*/ 253179 w 303786"/>
                    <a:gd name="connsiteY35" fmla="*/ 269081 h 295275"/>
                    <a:gd name="connsiteX36" fmla="*/ 260323 w 303786"/>
                    <a:gd name="connsiteY36" fmla="*/ 266700 h 295275"/>
                    <a:gd name="connsiteX37" fmla="*/ 269848 w 303786"/>
                    <a:gd name="connsiteY37" fmla="*/ 250031 h 295275"/>
                    <a:gd name="connsiteX38" fmla="*/ 257942 w 303786"/>
                    <a:gd name="connsiteY38" fmla="*/ 238125 h 295275"/>
                    <a:gd name="connsiteX39" fmla="*/ 253179 w 303786"/>
                    <a:gd name="connsiteY39" fmla="*/ 230981 h 295275"/>
                    <a:gd name="connsiteX40" fmla="*/ 243654 w 303786"/>
                    <a:gd name="connsiteY40" fmla="*/ 209550 h 295275"/>
                    <a:gd name="connsiteX41" fmla="*/ 219842 w 303786"/>
                    <a:gd name="connsiteY41" fmla="*/ 214313 h 295275"/>
                    <a:gd name="connsiteX42" fmla="*/ 184123 w 303786"/>
                    <a:gd name="connsiteY42" fmla="*/ 211931 h 295275"/>
                    <a:gd name="connsiteX43" fmla="*/ 176979 w 303786"/>
                    <a:gd name="connsiteY43" fmla="*/ 209550 h 295275"/>
                    <a:gd name="connsiteX44" fmla="*/ 179361 w 303786"/>
                    <a:gd name="connsiteY44" fmla="*/ 195263 h 295275"/>
                    <a:gd name="connsiteX45" fmla="*/ 203173 w 303786"/>
                    <a:gd name="connsiteY45" fmla="*/ 192881 h 295275"/>
                    <a:gd name="connsiteX46" fmla="*/ 224604 w 303786"/>
                    <a:gd name="connsiteY46" fmla="*/ 183356 h 295275"/>
                    <a:gd name="connsiteX47" fmla="*/ 234129 w 303786"/>
                    <a:gd name="connsiteY47" fmla="*/ 169069 h 295275"/>
                    <a:gd name="connsiteX48" fmla="*/ 243654 w 303786"/>
                    <a:gd name="connsiteY48" fmla="*/ 157163 h 295275"/>
                    <a:gd name="connsiteX49" fmla="*/ 250798 w 303786"/>
                    <a:gd name="connsiteY49" fmla="*/ 159544 h 295275"/>
                    <a:gd name="connsiteX50" fmla="*/ 257942 w 303786"/>
                    <a:gd name="connsiteY50" fmla="*/ 157163 h 295275"/>
                    <a:gd name="connsiteX51" fmla="*/ 260323 w 303786"/>
                    <a:gd name="connsiteY51" fmla="*/ 150019 h 295275"/>
                    <a:gd name="connsiteX52" fmla="*/ 262704 w 303786"/>
                    <a:gd name="connsiteY52" fmla="*/ 133350 h 295275"/>
                    <a:gd name="connsiteX53" fmla="*/ 265086 w 303786"/>
                    <a:gd name="connsiteY53" fmla="*/ 126206 h 295275"/>
                    <a:gd name="connsiteX54" fmla="*/ 272229 w 303786"/>
                    <a:gd name="connsiteY54" fmla="*/ 121444 h 295275"/>
                    <a:gd name="connsiteX55" fmla="*/ 296042 w 303786"/>
                    <a:gd name="connsiteY55" fmla="*/ 123825 h 295275"/>
                    <a:gd name="connsiteX56" fmla="*/ 303186 w 303786"/>
                    <a:gd name="connsiteY56" fmla="*/ 126206 h 295275"/>
                    <a:gd name="connsiteX57" fmla="*/ 300804 w 303786"/>
                    <a:gd name="connsiteY57" fmla="*/ 111919 h 295275"/>
                    <a:gd name="connsiteX58" fmla="*/ 296042 w 303786"/>
                    <a:gd name="connsiteY58" fmla="*/ 104775 h 295275"/>
                    <a:gd name="connsiteX59" fmla="*/ 288898 w 303786"/>
                    <a:gd name="connsiteY59" fmla="*/ 90488 h 295275"/>
                    <a:gd name="connsiteX60" fmla="*/ 286517 w 303786"/>
                    <a:gd name="connsiteY60" fmla="*/ 83344 h 295275"/>
                    <a:gd name="connsiteX61" fmla="*/ 284136 w 303786"/>
                    <a:gd name="connsiteY61" fmla="*/ 71438 h 295275"/>
                    <a:gd name="connsiteX62" fmla="*/ 269848 w 303786"/>
                    <a:gd name="connsiteY62" fmla="*/ 50006 h 295275"/>
                    <a:gd name="connsiteX63" fmla="*/ 265086 w 303786"/>
                    <a:gd name="connsiteY63" fmla="*/ 42863 h 295275"/>
                    <a:gd name="connsiteX64" fmla="*/ 260323 w 303786"/>
                    <a:gd name="connsiteY64" fmla="*/ 28575 h 295275"/>
                    <a:gd name="connsiteX65" fmla="*/ 253179 w 303786"/>
                    <a:gd name="connsiteY65" fmla="*/ 26194 h 295275"/>
                    <a:gd name="connsiteX66" fmla="*/ 236511 w 303786"/>
                    <a:gd name="connsiteY66" fmla="*/ 16669 h 295275"/>
                    <a:gd name="connsiteX67" fmla="*/ 226986 w 303786"/>
                    <a:gd name="connsiteY67" fmla="*/ 19050 h 295275"/>
                    <a:gd name="connsiteX68" fmla="*/ 229367 w 303786"/>
                    <a:gd name="connsiteY68" fmla="*/ 30956 h 295275"/>
                    <a:gd name="connsiteX69" fmla="*/ 226986 w 303786"/>
                    <a:gd name="connsiteY69" fmla="*/ 45244 h 295275"/>
                    <a:gd name="connsiteX70" fmla="*/ 215079 w 303786"/>
                    <a:gd name="connsiteY70" fmla="*/ 33338 h 295275"/>
                    <a:gd name="connsiteX71" fmla="*/ 200792 w 303786"/>
                    <a:gd name="connsiteY71" fmla="*/ 19050 h 295275"/>
                    <a:gd name="connsiteX72" fmla="*/ 198411 w 303786"/>
                    <a:gd name="connsiteY72" fmla="*/ 11906 h 295275"/>
                    <a:gd name="connsiteX73" fmla="*/ 184123 w 303786"/>
                    <a:gd name="connsiteY73" fmla="*/ 11906 h 295275"/>
                    <a:gd name="connsiteX74" fmla="*/ 174598 w 303786"/>
                    <a:gd name="connsiteY74" fmla="*/ 26194 h 295275"/>
                    <a:gd name="connsiteX75" fmla="*/ 169836 w 303786"/>
                    <a:gd name="connsiteY75" fmla="*/ 33338 h 295275"/>
                    <a:gd name="connsiteX76" fmla="*/ 167454 w 303786"/>
                    <a:gd name="connsiteY76" fmla="*/ 40481 h 295275"/>
                    <a:gd name="connsiteX77" fmla="*/ 165073 w 303786"/>
                    <a:gd name="connsiteY77" fmla="*/ 59531 h 295275"/>
                    <a:gd name="connsiteX78" fmla="*/ 160311 w 303786"/>
                    <a:gd name="connsiteY78" fmla="*/ 66675 h 295275"/>
                    <a:gd name="connsiteX79" fmla="*/ 157929 w 303786"/>
                    <a:gd name="connsiteY79" fmla="*/ 73819 h 295275"/>
                    <a:gd name="connsiteX80" fmla="*/ 148404 w 303786"/>
                    <a:gd name="connsiteY80" fmla="*/ 88106 h 295275"/>
                    <a:gd name="connsiteX81" fmla="*/ 143642 w 303786"/>
                    <a:gd name="connsiteY81" fmla="*/ 95250 h 295275"/>
                    <a:gd name="connsiteX82" fmla="*/ 122211 w 303786"/>
                    <a:gd name="connsiteY82" fmla="*/ 107156 h 295275"/>
                    <a:gd name="connsiteX83" fmla="*/ 115067 w 303786"/>
                    <a:gd name="connsiteY83" fmla="*/ 102394 h 295275"/>
                    <a:gd name="connsiteX84" fmla="*/ 117448 w 303786"/>
                    <a:gd name="connsiteY84" fmla="*/ 90488 h 295275"/>
                    <a:gd name="connsiteX85" fmla="*/ 122211 w 303786"/>
                    <a:gd name="connsiteY85" fmla="*/ 76200 h 295275"/>
                    <a:gd name="connsiteX86" fmla="*/ 124592 w 303786"/>
                    <a:gd name="connsiteY86" fmla="*/ 66675 h 295275"/>
                    <a:gd name="connsiteX87" fmla="*/ 134117 w 303786"/>
                    <a:gd name="connsiteY87" fmla="*/ 52388 h 295275"/>
                    <a:gd name="connsiteX88" fmla="*/ 143642 w 303786"/>
                    <a:gd name="connsiteY88" fmla="*/ 30956 h 295275"/>
                    <a:gd name="connsiteX89" fmla="*/ 146023 w 303786"/>
                    <a:gd name="connsiteY89" fmla="*/ 21431 h 295275"/>
                    <a:gd name="connsiteX90" fmla="*/ 143642 w 303786"/>
                    <a:gd name="connsiteY90" fmla="*/ 7144 h 295275"/>
                    <a:gd name="connsiteX91" fmla="*/ 126973 w 303786"/>
                    <a:gd name="connsiteY91" fmla="*/ 0 h 295275"/>
                    <a:gd name="connsiteX92" fmla="*/ 110304 w 303786"/>
                    <a:gd name="connsiteY92" fmla="*/ 2381 h 295275"/>
                    <a:gd name="connsiteX93" fmla="*/ 93636 w 303786"/>
                    <a:gd name="connsiteY93" fmla="*/ 7144 h 295275"/>
                    <a:gd name="connsiteX94" fmla="*/ 84111 w 303786"/>
                    <a:gd name="connsiteY94" fmla="*/ 28575 h 295275"/>
                    <a:gd name="connsiteX95" fmla="*/ 76967 w 303786"/>
                    <a:gd name="connsiteY95" fmla="*/ 45244 h 295275"/>
                    <a:gd name="connsiteX96" fmla="*/ 69823 w 303786"/>
                    <a:gd name="connsiteY96" fmla="*/ 47625 h 295275"/>
                    <a:gd name="connsiteX97" fmla="*/ 50773 w 303786"/>
                    <a:gd name="connsiteY97" fmla="*/ 47625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3786" h="295275">
                      <a:moveTo>
                        <a:pt x="50773" y="47625"/>
                      </a:moveTo>
                      <a:cubicBezTo>
                        <a:pt x="45614" y="48816"/>
                        <a:pt x="43007" y="52699"/>
                        <a:pt x="38867" y="54769"/>
                      </a:cubicBezTo>
                      <a:cubicBezTo>
                        <a:pt x="19149" y="64628"/>
                        <a:pt x="45053" y="48263"/>
                        <a:pt x="24579" y="61913"/>
                      </a:cubicBezTo>
                      <a:cubicBezTo>
                        <a:pt x="20256" y="74882"/>
                        <a:pt x="17447" y="75436"/>
                        <a:pt x="22198" y="88106"/>
                      </a:cubicBezTo>
                      <a:cubicBezTo>
                        <a:pt x="23203" y="90786"/>
                        <a:pt x="25373" y="92869"/>
                        <a:pt x="26961" y="95250"/>
                      </a:cubicBezTo>
                      <a:cubicBezTo>
                        <a:pt x="32387" y="116956"/>
                        <a:pt x="26961" y="90691"/>
                        <a:pt x="26961" y="128588"/>
                      </a:cubicBezTo>
                      <a:cubicBezTo>
                        <a:pt x="26961" y="137355"/>
                        <a:pt x="27819" y="146147"/>
                        <a:pt x="29342" y="154781"/>
                      </a:cubicBezTo>
                      <a:cubicBezTo>
                        <a:pt x="30214" y="159725"/>
                        <a:pt x="32516" y="164306"/>
                        <a:pt x="34104" y="169069"/>
                      </a:cubicBezTo>
                      <a:lnTo>
                        <a:pt x="36486" y="176213"/>
                      </a:lnTo>
                      <a:cubicBezTo>
                        <a:pt x="35692" y="184944"/>
                        <a:pt x="36682" y="194027"/>
                        <a:pt x="34104" y="202406"/>
                      </a:cubicBezTo>
                      <a:cubicBezTo>
                        <a:pt x="33262" y="205141"/>
                        <a:pt x="28985" y="205145"/>
                        <a:pt x="26961" y="207169"/>
                      </a:cubicBezTo>
                      <a:cubicBezTo>
                        <a:pt x="24937" y="209193"/>
                        <a:pt x="24030" y="212114"/>
                        <a:pt x="22198" y="214313"/>
                      </a:cubicBezTo>
                      <a:cubicBezTo>
                        <a:pt x="20042" y="216900"/>
                        <a:pt x="17210" y="218869"/>
                        <a:pt x="15054" y="221456"/>
                      </a:cubicBezTo>
                      <a:cubicBezTo>
                        <a:pt x="-1529" y="241355"/>
                        <a:pt x="24028" y="214864"/>
                        <a:pt x="3148" y="235744"/>
                      </a:cubicBezTo>
                      <a:cubicBezTo>
                        <a:pt x="100" y="244891"/>
                        <a:pt x="-2063" y="247830"/>
                        <a:pt x="3148" y="259556"/>
                      </a:cubicBezTo>
                      <a:cubicBezTo>
                        <a:pt x="4310" y="262171"/>
                        <a:pt x="7911" y="262731"/>
                        <a:pt x="10292" y="264319"/>
                      </a:cubicBezTo>
                      <a:cubicBezTo>
                        <a:pt x="11879" y="266700"/>
                        <a:pt x="12819" y="269675"/>
                        <a:pt x="15054" y="271463"/>
                      </a:cubicBezTo>
                      <a:cubicBezTo>
                        <a:pt x="17014" y="273031"/>
                        <a:pt x="20423" y="272069"/>
                        <a:pt x="22198" y="273844"/>
                      </a:cubicBezTo>
                      <a:cubicBezTo>
                        <a:pt x="23973" y="275619"/>
                        <a:pt x="22804" y="279213"/>
                        <a:pt x="24579" y="280988"/>
                      </a:cubicBezTo>
                      <a:cubicBezTo>
                        <a:pt x="26354" y="282763"/>
                        <a:pt x="29529" y="282150"/>
                        <a:pt x="31723" y="283369"/>
                      </a:cubicBezTo>
                      <a:cubicBezTo>
                        <a:pt x="56289" y="297016"/>
                        <a:pt x="36990" y="289887"/>
                        <a:pt x="53154" y="295275"/>
                      </a:cubicBezTo>
                      <a:cubicBezTo>
                        <a:pt x="63648" y="293776"/>
                        <a:pt x="69747" y="295351"/>
                        <a:pt x="76967" y="288131"/>
                      </a:cubicBezTo>
                      <a:cubicBezTo>
                        <a:pt x="84892" y="280206"/>
                        <a:pt x="79270" y="282557"/>
                        <a:pt x="84111" y="273844"/>
                      </a:cubicBezTo>
                      <a:cubicBezTo>
                        <a:pt x="86891" y="268840"/>
                        <a:pt x="88206" y="261366"/>
                        <a:pt x="93636" y="259556"/>
                      </a:cubicBezTo>
                      <a:lnTo>
                        <a:pt x="107923" y="254794"/>
                      </a:lnTo>
                      <a:cubicBezTo>
                        <a:pt x="140105" y="260157"/>
                        <a:pt x="109261" y="253008"/>
                        <a:pt x="129354" y="261938"/>
                      </a:cubicBezTo>
                      <a:cubicBezTo>
                        <a:pt x="133942" y="263977"/>
                        <a:pt x="143642" y="266700"/>
                        <a:pt x="143642" y="266700"/>
                      </a:cubicBezTo>
                      <a:cubicBezTo>
                        <a:pt x="157123" y="264774"/>
                        <a:pt x="158614" y="265145"/>
                        <a:pt x="169836" y="261938"/>
                      </a:cubicBezTo>
                      <a:cubicBezTo>
                        <a:pt x="172249" y="261248"/>
                        <a:pt x="174734" y="260679"/>
                        <a:pt x="176979" y="259556"/>
                      </a:cubicBezTo>
                      <a:cubicBezTo>
                        <a:pt x="179539" y="258276"/>
                        <a:pt x="181443" y="255799"/>
                        <a:pt x="184123" y="254794"/>
                      </a:cubicBezTo>
                      <a:cubicBezTo>
                        <a:pt x="187913" y="253373"/>
                        <a:pt x="192060" y="253207"/>
                        <a:pt x="196029" y="252413"/>
                      </a:cubicBezTo>
                      <a:cubicBezTo>
                        <a:pt x="206348" y="253207"/>
                        <a:pt x="217607" y="250418"/>
                        <a:pt x="226986" y="254794"/>
                      </a:cubicBezTo>
                      <a:cubicBezTo>
                        <a:pt x="231535" y="256917"/>
                        <a:pt x="230161" y="264319"/>
                        <a:pt x="231748" y="269081"/>
                      </a:cubicBezTo>
                      <a:cubicBezTo>
                        <a:pt x="232542" y="271462"/>
                        <a:pt x="231748" y="275431"/>
                        <a:pt x="234129" y="276225"/>
                      </a:cubicBezTo>
                      <a:lnTo>
                        <a:pt x="241273" y="278606"/>
                      </a:lnTo>
                      <a:cubicBezTo>
                        <a:pt x="259230" y="272621"/>
                        <a:pt x="237792" y="281391"/>
                        <a:pt x="253179" y="269081"/>
                      </a:cubicBezTo>
                      <a:cubicBezTo>
                        <a:pt x="255139" y="267513"/>
                        <a:pt x="257942" y="267494"/>
                        <a:pt x="260323" y="266700"/>
                      </a:cubicBezTo>
                      <a:cubicBezTo>
                        <a:pt x="262184" y="263909"/>
                        <a:pt x="269848" y="253054"/>
                        <a:pt x="269848" y="250031"/>
                      </a:cubicBezTo>
                      <a:cubicBezTo>
                        <a:pt x="269848" y="244740"/>
                        <a:pt x="261116" y="240241"/>
                        <a:pt x="257942" y="238125"/>
                      </a:cubicBezTo>
                      <a:cubicBezTo>
                        <a:pt x="256354" y="235744"/>
                        <a:pt x="254341" y="233596"/>
                        <a:pt x="253179" y="230981"/>
                      </a:cubicBezTo>
                      <a:cubicBezTo>
                        <a:pt x="241844" y="205477"/>
                        <a:pt x="254433" y="225718"/>
                        <a:pt x="243654" y="209550"/>
                      </a:cubicBezTo>
                      <a:cubicBezTo>
                        <a:pt x="237364" y="211122"/>
                        <a:pt x="225675" y="214313"/>
                        <a:pt x="219842" y="214313"/>
                      </a:cubicBezTo>
                      <a:cubicBezTo>
                        <a:pt x="207909" y="214313"/>
                        <a:pt x="196029" y="212725"/>
                        <a:pt x="184123" y="211931"/>
                      </a:cubicBezTo>
                      <a:cubicBezTo>
                        <a:pt x="181742" y="211137"/>
                        <a:pt x="178939" y="211118"/>
                        <a:pt x="176979" y="209550"/>
                      </a:cubicBezTo>
                      <a:cubicBezTo>
                        <a:pt x="171027" y="204788"/>
                        <a:pt x="169396" y="198329"/>
                        <a:pt x="179361" y="195263"/>
                      </a:cubicBezTo>
                      <a:cubicBezTo>
                        <a:pt x="186985" y="192917"/>
                        <a:pt x="195236" y="193675"/>
                        <a:pt x="203173" y="192881"/>
                      </a:cubicBezTo>
                      <a:cubicBezTo>
                        <a:pt x="220176" y="187214"/>
                        <a:pt x="213284" y="190904"/>
                        <a:pt x="224604" y="183356"/>
                      </a:cubicBezTo>
                      <a:cubicBezTo>
                        <a:pt x="227779" y="178594"/>
                        <a:pt x="235939" y="174499"/>
                        <a:pt x="234129" y="169069"/>
                      </a:cubicBezTo>
                      <a:cubicBezTo>
                        <a:pt x="228240" y="151400"/>
                        <a:pt x="224031" y="152802"/>
                        <a:pt x="243654" y="157163"/>
                      </a:cubicBezTo>
                      <a:cubicBezTo>
                        <a:pt x="246104" y="157708"/>
                        <a:pt x="248417" y="158750"/>
                        <a:pt x="250798" y="159544"/>
                      </a:cubicBezTo>
                      <a:cubicBezTo>
                        <a:pt x="253179" y="158750"/>
                        <a:pt x="256167" y="158938"/>
                        <a:pt x="257942" y="157163"/>
                      </a:cubicBezTo>
                      <a:cubicBezTo>
                        <a:pt x="259717" y="155388"/>
                        <a:pt x="259831" y="152480"/>
                        <a:pt x="260323" y="150019"/>
                      </a:cubicBezTo>
                      <a:cubicBezTo>
                        <a:pt x="261424" y="144515"/>
                        <a:pt x="261603" y="138854"/>
                        <a:pt x="262704" y="133350"/>
                      </a:cubicBezTo>
                      <a:cubicBezTo>
                        <a:pt x="263196" y="130889"/>
                        <a:pt x="263518" y="128166"/>
                        <a:pt x="265086" y="126206"/>
                      </a:cubicBezTo>
                      <a:cubicBezTo>
                        <a:pt x="266874" y="123971"/>
                        <a:pt x="269848" y="123031"/>
                        <a:pt x="272229" y="121444"/>
                      </a:cubicBezTo>
                      <a:cubicBezTo>
                        <a:pt x="280167" y="122238"/>
                        <a:pt x="288157" y="122612"/>
                        <a:pt x="296042" y="123825"/>
                      </a:cubicBezTo>
                      <a:cubicBezTo>
                        <a:pt x="298523" y="124207"/>
                        <a:pt x="302254" y="128537"/>
                        <a:pt x="303186" y="126206"/>
                      </a:cubicBezTo>
                      <a:cubicBezTo>
                        <a:pt x="304979" y="121723"/>
                        <a:pt x="302331" y="116499"/>
                        <a:pt x="300804" y="111919"/>
                      </a:cubicBezTo>
                      <a:cubicBezTo>
                        <a:pt x="299899" y="109204"/>
                        <a:pt x="297322" y="107335"/>
                        <a:pt x="296042" y="104775"/>
                      </a:cubicBezTo>
                      <a:cubicBezTo>
                        <a:pt x="286191" y="85071"/>
                        <a:pt x="302538" y="110944"/>
                        <a:pt x="288898" y="90488"/>
                      </a:cubicBezTo>
                      <a:cubicBezTo>
                        <a:pt x="288104" y="88107"/>
                        <a:pt x="287126" y="85779"/>
                        <a:pt x="286517" y="83344"/>
                      </a:cubicBezTo>
                      <a:cubicBezTo>
                        <a:pt x="285535" y="79418"/>
                        <a:pt x="285811" y="75122"/>
                        <a:pt x="284136" y="71438"/>
                      </a:cubicBezTo>
                      <a:cubicBezTo>
                        <a:pt x="284133" y="71432"/>
                        <a:pt x="272231" y="53581"/>
                        <a:pt x="269848" y="50006"/>
                      </a:cubicBezTo>
                      <a:cubicBezTo>
                        <a:pt x="268261" y="47625"/>
                        <a:pt x="265991" y="45578"/>
                        <a:pt x="265086" y="42863"/>
                      </a:cubicBezTo>
                      <a:cubicBezTo>
                        <a:pt x="263498" y="38100"/>
                        <a:pt x="265086" y="30162"/>
                        <a:pt x="260323" y="28575"/>
                      </a:cubicBezTo>
                      <a:cubicBezTo>
                        <a:pt x="257942" y="27781"/>
                        <a:pt x="255486" y="27183"/>
                        <a:pt x="253179" y="26194"/>
                      </a:cubicBezTo>
                      <a:cubicBezTo>
                        <a:pt x="244722" y="22570"/>
                        <a:pt x="243683" y="21451"/>
                        <a:pt x="236511" y="16669"/>
                      </a:cubicBezTo>
                      <a:cubicBezTo>
                        <a:pt x="233336" y="17463"/>
                        <a:pt x="228450" y="16123"/>
                        <a:pt x="226986" y="19050"/>
                      </a:cubicBezTo>
                      <a:cubicBezTo>
                        <a:pt x="225176" y="22670"/>
                        <a:pt x="229367" y="26909"/>
                        <a:pt x="229367" y="30956"/>
                      </a:cubicBezTo>
                      <a:cubicBezTo>
                        <a:pt x="229367" y="35784"/>
                        <a:pt x="227780" y="40481"/>
                        <a:pt x="226986" y="45244"/>
                      </a:cubicBezTo>
                      <a:cubicBezTo>
                        <a:pt x="212268" y="35431"/>
                        <a:pt x="226622" y="46324"/>
                        <a:pt x="215079" y="33338"/>
                      </a:cubicBezTo>
                      <a:cubicBezTo>
                        <a:pt x="210604" y="28304"/>
                        <a:pt x="200792" y="19050"/>
                        <a:pt x="200792" y="19050"/>
                      </a:cubicBezTo>
                      <a:cubicBezTo>
                        <a:pt x="199998" y="16669"/>
                        <a:pt x="200186" y="13681"/>
                        <a:pt x="198411" y="11906"/>
                      </a:cubicBezTo>
                      <a:cubicBezTo>
                        <a:pt x="193649" y="7144"/>
                        <a:pt x="188885" y="10319"/>
                        <a:pt x="184123" y="11906"/>
                      </a:cubicBezTo>
                      <a:lnTo>
                        <a:pt x="174598" y="26194"/>
                      </a:lnTo>
                      <a:cubicBezTo>
                        <a:pt x="173011" y="28575"/>
                        <a:pt x="170741" y="30623"/>
                        <a:pt x="169836" y="33338"/>
                      </a:cubicBezTo>
                      <a:lnTo>
                        <a:pt x="167454" y="40481"/>
                      </a:lnTo>
                      <a:cubicBezTo>
                        <a:pt x="166660" y="46831"/>
                        <a:pt x="166757" y="53357"/>
                        <a:pt x="165073" y="59531"/>
                      </a:cubicBezTo>
                      <a:cubicBezTo>
                        <a:pt x="164320" y="62292"/>
                        <a:pt x="161591" y="64115"/>
                        <a:pt x="160311" y="66675"/>
                      </a:cubicBezTo>
                      <a:cubicBezTo>
                        <a:pt x="159188" y="68920"/>
                        <a:pt x="159148" y="71625"/>
                        <a:pt x="157929" y="73819"/>
                      </a:cubicBezTo>
                      <a:cubicBezTo>
                        <a:pt x="155149" y="78822"/>
                        <a:pt x="151579" y="83344"/>
                        <a:pt x="148404" y="88106"/>
                      </a:cubicBezTo>
                      <a:cubicBezTo>
                        <a:pt x="146817" y="90487"/>
                        <a:pt x="146023" y="93663"/>
                        <a:pt x="143642" y="95250"/>
                      </a:cubicBezTo>
                      <a:cubicBezTo>
                        <a:pt x="127266" y="106167"/>
                        <a:pt x="134784" y="102965"/>
                        <a:pt x="122211" y="107156"/>
                      </a:cubicBezTo>
                      <a:cubicBezTo>
                        <a:pt x="119830" y="105569"/>
                        <a:pt x="115853" y="105146"/>
                        <a:pt x="115067" y="102394"/>
                      </a:cubicBezTo>
                      <a:cubicBezTo>
                        <a:pt x="113955" y="98503"/>
                        <a:pt x="116383" y="94393"/>
                        <a:pt x="117448" y="90488"/>
                      </a:cubicBezTo>
                      <a:cubicBezTo>
                        <a:pt x="118769" y="85645"/>
                        <a:pt x="120994" y="81070"/>
                        <a:pt x="122211" y="76200"/>
                      </a:cubicBezTo>
                      <a:cubicBezTo>
                        <a:pt x="123005" y="73025"/>
                        <a:pt x="123128" y="69602"/>
                        <a:pt x="124592" y="66675"/>
                      </a:cubicBezTo>
                      <a:cubicBezTo>
                        <a:pt x="127152" y="61556"/>
                        <a:pt x="134117" y="52388"/>
                        <a:pt x="134117" y="52388"/>
                      </a:cubicBezTo>
                      <a:cubicBezTo>
                        <a:pt x="139784" y="35385"/>
                        <a:pt x="136094" y="42277"/>
                        <a:pt x="143642" y="30956"/>
                      </a:cubicBezTo>
                      <a:cubicBezTo>
                        <a:pt x="144436" y="27781"/>
                        <a:pt x="146023" y="24704"/>
                        <a:pt x="146023" y="21431"/>
                      </a:cubicBezTo>
                      <a:cubicBezTo>
                        <a:pt x="146023" y="16603"/>
                        <a:pt x="145801" y="11462"/>
                        <a:pt x="143642" y="7144"/>
                      </a:cubicBezTo>
                      <a:cubicBezTo>
                        <a:pt x="141292" y="2445"/>
                        <a:pt x="130679" y="926"/>
                        <a:pt x="126973" y="0"/>
                      </a:cubicBezTo>
                      <a:cubicBezTo>
                        <a:pt x="121417" y="794"/>
                        <a:pt x="115826" y="1377"/>
                        <a:pt x="110304" y="2381"/>
                      </a:cubicBezTo>
                      <a:cubicBezTo>
                        <a:pt x="103732" y="3576"/>
                        <a:pt x="99752" y="5105"/>
                        <a:pt x="93636" y="7144"/>
                      </a:cubicBezTo>
                      <a:cubicBezTo>
                        <a:pt x="87379" y="16528"/>
                        <a:pt x="87513" y="14969"/>
                        <a:pt x="84111" y="28575"/>
                      </a:cubicBezTo>
                      <a:cubicBezTo>
                        <a:pt x="82681" y="34293"/>
                        <a:pt x="82104" y="41134"/>
                        <a:pt x="76967" y="45244"/>
                      </a:cubicBezTo>
                      <a:cubicBezTo>
                        <a:pt x="75007" y="46812"/>
                        <a:pt x="72245" y="46965"/>
                        <a:pt x="69823" y="47625"/>
                      </a:cubicBezTo>
                      <a:cubicBezTo>
                        <a:pt x="49055" y="53289"/>
                        <a:pt x="55932" y="46434"/>
                        <a:pt x="50773" y="47625"/>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64" name="Полилиния 163"/>
                <p:cNvSpPr/>
                <p:nvPr/>
              </p:nvSpPr>
              <p:spPr>
                <a:xfrm rot="5400000">
                  <a:off x="6093559" y="5213016"/>
                  <a:ext cx="578629" cy="173819"/>
                </a:xfrm>
                <a:custGeom>
                  <a:avLst/>
                  <a:gdLst>
                    <a:gd name="connsiteX0" fmla="*/ 578644 w 578644"/>
                    <a:gd name="connsiteY0" fmla="*/ 85725 h 173831"/>
                    <a:gd name="connsiteX1" fmla="*/ 552450 w 578644"/>
                    <a:gd name="connsiteY1" fmla="*/ 66675 h 173831"/>
                    <a:gd name="connsiteX2" fmla="*/ 545307 w 578644"/>
                    <a:gd name="connsiteY2" fmla="*/ 61912 h 173831"/>
                    <a:gd name="connsiteX3" fmla="*/ 538163 w 578644"/>
                    <a:gd name="connsiteY3" fmla="*/ 59531 h 173831"/>
                    <a:gd name="connsiteX4" fmla="*/ 523875 w 578644"/>
                    <a:gd name="connsiteY4" fmla="*/ 50006 h 173831"/>
                    <a:gd name="connsiteX5" fmla="*/ 511969 w 578644"/>
                    <a:gd name="connsiteY5" fmla="*/ 40481 h 173831"/>
                    <a:gd name="connsiteX6" fmla="*/ 504825 w 578644"/>
                    <a:gd name="connsiteY6" fmla="*/ 35718 h 173831"/>
                    <a:gd name="connsiteX7" fmla="*/ 485775 w 578644"/>
                    <a:gd name="connsiteY7" fmla="*/ 14287 h 173831"/>
                    <a:gd name="connsiteX8" fmla="*/ 478632 w 578644"/>
                    <a:gd name="connsiteY8" fmla="*/ 11906 h 173831"/>
                    <a:gd name="connsiteX9" fmla="*/ 464344 w 578644"/>
                    <a:gd name="connsiteY9" fmla="*/ 4762 h 173831"/>
                    <a:gd name="connsiteX10" fmla="*/ 454819 w 578644"/>
                    <a:gd name="connsiteY10" fmla="*/ 7143 h 173831"/>
                    <a:gd name="connsiteX11" fmla="*/ 447675 w 578644"/>
                    <a:gd name="connsiteY11" fmla="*/ 9525 h 173831"/>
                    <a:gd name="connsiteX12" fmla="*/ 433388 w 578644"/>
                    <a:gd name="connsiteY12" fmla="*/ 21431 h 173831"/>
                    <a:gd name="connsiteX13" fmla="*/ 421482 w 578644"/>
                    <a:gd name="connsiteY13" fmla="*/ 19050 h 173831"/>
                    <a:gd name="connsiteX14" fmla="*/ 407194 w 578644"/>
                    <a:gd name="connsiteY14" fmla="*/ 7143 h 173831"/>
                    <a:gd name="connsiteX15" fmla="*/ 392907 w 578644"/>
                    <a:gd name="connsiteY15" fmla="*/ 0 h 173831"/>
                    <a:gd name="connsiteX16" fmla="*/ 354807 w 578644"/>
                    <a:gd name="connsiteY16" fmla="*/ 4762 h 173831"/>
                    <a:gd name="connsiteX17" fmla="*/ 342900 w 578644"/>
                    <a:gd name="connsiteY17" fmla="*/ 7143 h 173831"/>
                    <a:gd name="connsiteX18" fmla="*/ 328613 w 578644"/>
                    <a:gd name="connsiteY18" fmla="*/ 11906 h 173831"/>
                    <a:gd name="connsiteX19" fmla="*/ 321469 w 578644"/>
                    <a:gd name="connsiteY19" fmla="*/ 14287 h 173831"/>
                    <a:gd name="connsiteX20" fmla="*/ 302419 w 578644"/>
                    <a:gd name="connsiteY20" fmla="*/ 11906 h 173831"/>
                    <a:gd name="connsiteX21" fmla="*/ 295275 w 578644"/>
                    <a:gd name="connsiteY21" fmla="*/ 7143 h 173831"/>
                    <a:gd name="connsiteX22" fmla="*/ 288132 w 578644"/>
                    <a:gd name="connsiteY22" fmla="*/ 4762 h 173831"/>
                    <a:gd name="connsiteX23" fmla="*/ 276225 w 578644"/>
                    <a:gd name="connsiteY23" fmla="*/ 7143 h 173831"/>
                    <a:gd name="connsiteX24" fmla="*/ 257175 w 578644"/>
                    <a:gd name="connsiteY24" fmla="*/ 23812 h 173831"/>
                    <a:gd name="connsiteX25" fmla="*/ 214313 w 578644"/>
                    <a:gd name="connsiteY25" fmla="*/ 26193 h 173831"/>
                    <a:gd name="connsiteX26" fmla="*/ 200025 w 578644"/>
                    <a:gd name="connsiteY26" fmla="*/ 30956 h 173831"/>
                    <a:gd name="connsiteX27" fmla="*/ 178594 w 578644"/>
                    <a:gd name="connsiteY27" fmla="*/ 40481 h 173831"/>
                    <a:gd name="connsiteX28" fmla="*/ 150019 w 578644"/>
                    <a:gd name="connsiteY28" fmla="*/ 42862 h 173831"/>
                    <a:gd name="connsiteX29" fmla="*/ 142875 w 578644"/>
                    <a:gd name="connsiteY29" fmla="*/ 47625 h 173831"/>
                    <a:gd name="connsiteX30" fmla="*/ 133350 w 578644"/>
                    <a:gd name="connsiteY30" fmla="*/ 61912 h 173831"/>
                    <a:gd name="connsiteX31" fmla="*/ 123825 w 578644"/>
                    <a:gd name="connsiteY31" fmla="*/ 76200 h 173831"/>
                    <a:gd name="connsiteX32" fmla="*/ 109538 w 578644"/>
                    <a:gd name="connsiteY32" fmla="*/ 88106 h 173831"/>
                    <a:gd name="connsiteX33" fmla="*/ 85725 w 578644"/>
                    <a:gd name="connsiteY33" fmla="*/ 92868 h 173831"/>
                    <a:gd name="connsiteX34" fmla="*/ 78582 w 578644"/>
                    <a:gd name="connsiteY34" fmla="*/ 97631 h 173831"/>
                    <a:gd name="connsiteX35" fmla="*/ 64294 w 578644"/>
                    <a:gd name="connsiteY35" fmla="*/ 109537 h 173831"/>
                    <a:gd name="connsiteX36" fmla="*/ 57150 w 578644"/>
                    <a:gd name="connsiteY36" fmla="*/ 111918 h 173831"/>
                    <a:gd name="connsiteX37" fmla="*/ 52388 w 578644"/>
                    <a:gd name="connsiteY37" fmla="*/ 119062 h 173831"/>
                    <a:gd name="connsiteX38" fmla="*/ 38100 w 578644"/>
                    <a:gd name="connsiteY38" fmla="*/ 126206 h 173831"/>
                    <a:gd name="connsiteX39" fmla="*/ 30957 w 578644"/>
                    <a:gd name="connsiteY39" fmla="*/ 130968 h 173831"/>
                    <a:gd name="connsiteX40" fmla="*/ 21432 w 578644"/>
                    <a:gd name="connsiteY40" fmla="*/ 142875 h 173831"/>
                    <a:gd name="connsiteX41" fmla="*/ 9525 w 578644"/>
                    <a:gd name="connsiteY41" fmla="*/ 154781 h 173831"/>
                    <a:gd name="connsiteX42" fmla="*/ 4763 w 578644"/>
                    <a:gd name="connsiteY42" fmla="*/ 161925 h 173831"/>
                    <a:gd name="connsiteX43" fmla="*/ 0 w 578644"/>
                    <a:gd name="connsiteY43" fmla="*/ 173831 h 173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578644" h="173831">
                      <a:moveTo>
                        <a:pt x="578644" y="85725"/>
                      </a:moveTo>
                      <a:cubicBezTo>
                        <a:pt x="562262" y="72619"/>
                        <a:pt x="570974" y="79025"/>
                        <a:pt x="552450" y="66675"/>
                      </a:cubicBezTo>
                      <a:cubicBezTo>
                        <a:pt x="550069" y="65088"/>
                        <a:pt x="548022" y="62817"/>
                        <a:pt x="545307" y="61912"/>
                      </a:cubicBezTo>
                      <a:lnTo>
                        <a:pt x="538163" y="59531"/>
                      </a:lnTo>
                      <a:cubicBezTo>
                        <a:pt x="533400" y="56356"/>
                        <a:pt x="527050" y="54769"/>
                        <a:pt x="523875" y="50006"/>
                      </a:cubicBezTo>
                      <a:cubicBezTo>
                        <a:pt x="517721" y="40773"/>
                        <a:pt x="521828" y="43767"/>
                        <a:pt x="511969" y="40481"/>
                      </a:cubicBezTo>
                      <a:cubicBezTo>
                        <a:pt x="509588" y="38893"/>
                        <a:pt x="506849" y="37742"/>
                        <a:pt x="504825" y="35718"/>
                      </a:cubicBezTo>
                      <a:cubicBezTo>
                        <a:pt x="496883" y="27776"/>
                        <a:pt x="500777" y="19288"/>
                        <a:pt x="485775" y="14287"/>
                      </a:cubicBezTo>
                      <a:lnTo>
                        <a:pt x="478632" y="11906"/>
                      </a:lnTo>
                      <a:cubicBezTo>
                        <a:pt x="475019" y="9497"/>
                        <a:pt x="469275" y="4762"/>
                        <a:pt x="464344" y="4762"/>
                      </a:cubicBezTo>
                      <a:cubicBezTo>
                        <a:pt x="461071" y="4762"/>
                        <a:pt x="457966" y="6244"/>
                        <a:pt x="454819" y="7143"/>
                      </a:cubicBezTo>
                      <a:cubicBezTo>
                        <a:pt x="452405" y="7833"/>
                        <a:pt x="449920" y="8402"/>
                        <a:pt x="447675" y="9525"/>
                      </a:cubicBezTo>
                      <a:cubicBezTo>
                        <a:pt x="441044" y="12840"/>
                        <a:pt x="438655" y="16164"/>
                        <a:pt x="433388" y="21431"/>
                      </a:cubicBezTo>
                      <a:cubicBezTo>
                        <a:pt x="429419" y="20637"/>
                        <a:pt x="425272" y="20471"/>
                        <a:pt x="421482" y="19050"/>
                      </a:cubicBezTo>
                      <a:cubicBezTo>
                        <a:pt x="415032" y="16631"/>
                        <a:pt x="412248" y="11354"/>
                        <a:pt x="407194" y="7143"/>
                      </a:cubicBezTo>
                      <a:cubicBezTo>
                        <a:pt x="401040" y="2015"/>
                        <a:pt x="400065" y="2386"/>
                        <a:pt x="392907" y="0"/>
                      </a:cubicBezTo>
                      <a:cubicBezTo>
                        <a:pt x="378947" y="1551"/>
                        <a:pt x="368401" y="2497"/>
                        <a:pt x="354807" y="4762"/>
                      </a:cubicBezTo>
                      <a:cubicBezTo>
                        <a:pt x="350814" y="5427"/>
                        <a:pt x="346805" y="6078"/>
                        <a:pt x="342900" y="7143"/>
                      </a:cubicBezTo>
                      <a:cubicBezTo>
                        <a:pt x="338057" y="8464"/>
                        <a:pt x="333375" y="10318"/>
                        <a:pt x="328613" y="11906"/>
                      </a:cubicBezTo>
                      <a:lnTo>
                        <a:pt x="321469" y="14287"/>
                      </a:lnTo>
                      <a:cubicBezTo>
                        <a:pt x="315119" y="13493"/>
                        <a:pt x="308593" y="13590"/>
                        <a:pt x="302419" y="11906"/>
                      </a:cubicBezTo>
                      <a:cubicBezTo>
                        <a:pt x="299658" y="11153"/>
                        <a:pt x="297835" y="8423"/>
                        <a:pt x="295275" y="7143"/>
                      </a:cubicBezTo>
                      <a:cubicBezTo>
                        <a:pt x="293030" y="6021"/>
                        <a:pt x="290513" y="5556"/>
                        <a:pt x="288132" y="4762"/>
                      </a:cubicBezTo>
                      <a:cubicBezTo>
                        <a:pt x="284163" y="5556"/>
                        <a:pt x="279739" y="5135"/>
                        <a:pt x="276225" y="7143"/>
                      </a:cubicBezTo>
                      <a:cubicBezTo>
                        <a:pt x="263871" y="14202"/>
                        <a:pt x="282678" y="22395"/>
                        <a:pt x="257175" y="23812"/>
                      </a:cubicBezTo>
                      <a:lnTo>
                        <a:pt x="214313" y="26193"/>
                      </a:lnTo>
                      <a:cubicBezTo>
                        <a:pt x="209550" y="27781"/>
                        <a:pt x="204202" y="28171"/>
                        <a:pt x="200025" y="30956"/>
                      </a:cubicBezTo>
                      <a:cubicBezTo>
                        <a:pt x="192859" y="35733"/>
                        <a:pt x="188309" y="39671"/>
                        <a:pt x="178594" y="40481"/>
                      </a:cubicBezTo>
                      <a:lnTo>
                        <a:pt x="150019" y="42862"/>
                      </a:lnTo>
                      <a:cubicBezTo>
                        <a:pt x="147638" y="44450"/>
                        <a:pt x="144760" y="45471"/>
                        <a:pt x="142875" y="47625"/>
                      </a:cubicBezTo>
                      <a:cubicBezTo>
                        <a:pt x="139106" y="51932"/>
                        <a:pt x="136525" y="57150"/>
                        <a:pt x="133350" y="61912"/>
                      </a:cubicBezTo>
                      <a:cubicBezTo>
                        <a:pt x="133347" y="61917"/>
                        <a:pt x="123829" y="76196"/>
                        <a:pt x="123825" y="76200"/>
                      </a:cubicBezTo>
                      <a:cubicBezTo>
                        <a:pt x="118560" y="81465"/>
                        <a:pt x="116168" y="84791"/>
                        <a:pt x="109538" y="88106"/>
                      </a:cubicBezTo>
                      <a:cubicBezTo>
                        <a:pt x="102889" y="91430"/>
                        <a:pt x="91865" y="91991"/>
                        <a:pt x="85725" y="92868"/>
                      </a:cubicBezTo>
                      <a:cubicBezTo>
                        <a:pt x="83344" y="94456"/>
                        <a:pt x="80780" y="95799"/>
                        <a:pt x="78582" y="97631"/>
                      </a:cubicBezTo>
                      <a:cubicBezTo>
                        <a:pt x="70683" y="104214"/>
                        <a:pt x="73162" y="105104"/>
                        <a:pt x="64294" y="109537"/>
                      </a:cubicBezTo>
                      <a:cubicBezTo>
                        <a:pt x="62049" y="110659"/>
                        <a:pt x="59531" y="111124"/>
                        <a:pt x="57150" y="111918"/>
                      </a:cubicBezTo>
                      <a:cubicBezTo>
                        <a:pt x="55563" y="114299"/>
                        <a:pt x="54412" y="117038"/>
                        <a:pt x="52388" y="119062"/>
                      </a:cubicBezTo>
                      <a:cubicBezTo>
                        <a:pt x="47771" y="123679"/>
                        <a:pt x="43911" y="124269"/>
                        <a:pt x="38100" y="126206"/>
                      </a:cubicBezTo>
                      <a:cubicBezTo>
                        <a:pt x="35719" y="127793"/>
                        <a:pt x="32745" y="128733"/>
                        <a:pt x="30957" y="130968"/>
                      </a:cubicBezTo>
                      <a:cubicBezTo>
                        <a:pt x="17810" y="147401"/>
                        <a:pt x="41904" y="129224"/>
                        <a:pt x="21432" y="142875"/>
                      </a:cubicBezTo>
                      <a:cubicBezTo>
                        <a:pt x="8726" y="161930"/>
                        <a:pt x="25406" y="138899"/>
                        <a:pt x="9525" y="154781"/>
                      </a:cubicBezTo>
                      <a:cubicBezTo>
                        <a:pt x="7501" y="156805"/>
                        <a:pt x="6350" y="159544"/>
                        <a:pt x="4763" y="161925"/>
                      </a:cubicBezTo>
                      <a:cubicBezTo>
                        <a:pt x="2110" y="172539"/>
                        <a:pt x="4697" y="169136"/>
                        <a:pt x="0" y="173831"/>
                      </a:cubicBezTo>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65" name="Полилиния 164"/>
                <p:cNvSpPr/>
                <p:nvPr/>
              </p:nvSpPr>
              <p:spPr>
                <a:xfrm rot="5400000">
                  <a:off x="6315453" y="4934864"/>
                  <a:ext cx="236394" cy="267517"/>
                </a:xfrm>
                <a:custGeom>
                  <a:avLst/>
                  <a:gdLst>
                    <a:gd name="connsiteX0" fmla="*/ 656 w 236400"/>
                    <a:gd name="connsiteY0" fmla="*/ 266700 h 267535"/>
                    <a:gd name="connsiteX1" fmla="*/ 31612 w 236400"/>
                    <a:gd name="connsiteY1" fmla="*/ 261938 h 267535"/>
                    <a:gd name="connsiteX2" fmla="*/ 38756 w 236400"/>
                    <a:gd name="connsiteY2" fmla="*/ 259557 h 267535"/>
                    <a:gd name="connsiteX3" fmla="*/ 48281 w 236400"/>
                    <a:gd name="connsiteY3" fmla="*/ 247650 h 267535"/>
                    <a:gd name="connsiteX4" fmla="*/ 50662 w 236400"/>
                    <a:gd name="connsiteY4" fmla="*/ 240507 h 267535"/>
                    <a:gd name="connsiteX5" fmla="*/ 64950 w 236400"/>
                    <a:gd name="connsiteY5" fmla="*/ 230982 h 267535"/>
                    <a:gd name="connsiteX6" fmla="*/ 72094 w 236400"/>
                    <a:gd name="connsiteY6" fmla="*/ 202407 h 267535"/>
                    <a:gd name="connsiteX7" fmla="*/ 81619 w 236400"/>
                    <a:gd name="connsiteY7" fmla="*/ 188119 h 267535"/>
                    <a:gd name="connsiteX8" fmla="*/ 88762 w 236400"/>
                    <a:gd name="connsiteY8" fmla="*/ 173832 h 267535"/>
                    <a:gd name="connsiteX9" fmla="*/ 91144 w 236400"/>
                    <a:gd name="connsiteY9" fmla="*/ 166688 h 267535"/>
                    <a:gd name="connsiteX10" fmla="*/ 98287 w 236400"/>
                    <a:gd name="connsiteY10" fmla="*/ 161925 h 267535"/>
                    <a:gd name="connsiteX11" fmla="*/ 105431 w 236400"/>
                    <a:gd name="connsiteY11" fmla="*/ 147638 h 267535"/>
                    <a:gd name="connsiteX12" fmla="*/ 112575 w 236400"/>
                    <a:gd name="connsiteY12" fmla="*/ 140494 h 267535"/>
                    <a:gd name="connsiteX13" fmla="*/ 122100 w 236400"/>
                    <a:gd name="connsiteY13" fmla="*/ 126207 h 267535"/>
                    <a:gd name="connsiteX14" fmla="*/ 136387 w 236400"/>
                    <a:gd name="connsiteY14" fmla="*/ 116682 h 267535"/>
                    <a:gd name="connsiteX15" fmla="*/ 150675 w 236400"/>
                    <a:gd name="connsiteY15" fmla="*/ 104775 h 267535"/>
                    <a:gd name="connsiteX16" fmla="*/ 160200 w 236400"/>
                    <a:gd name="connsiteY16" fmla="*/ 90488 h 267535"/>
                    <a:gd name="connsiteX17" fmla="*/ 164962 w 236400"/>
                    <a:gd name="connsiteY17" fmla="*/ 83344 h 267535"/>
                    <a:gd name="connsiteX18" fmla="*/ 174487 w 236400"/>
                    <a:gd name="connsiteY18" fmla="*/ 69057 h 267535"/>
                    <a:gd name="connsiteX19" fmla="*/ 176869 w 236400"/>
                    <a:gd name="connsiteY19" fmla="*/ 61913 h 267535"/>
                    <a:gd name="connsiteX20" fmla="*/ 191156 w 236400"/>
                    <a:gd name="connsiteY20" fmla="*/ 50007 h 267535"/>
                    <a:gd name="connsiteX21" fmla="*/ 200681 w 236400"/>
                    <a:gd name="connsiteY21" fmla="*/ 38100 h 267535"/>
                    <a:gd name="connsiteX22" fmla="*/ 217350 w 236400"/>
                    <a:gd name="connsiteY22" fmla="*/ 21432 h 267535"/>
                    <a:gd name="connsiteX23" fmla="*/ 236400 w 236400"/>
                    <a:gd name="connsiteY23" fmla="*/ 4763 h 267535"/>
                    <a:gd name="connsiteX24" fmla="*/ 210206 w 236400"/>
                    <a:gd name="connsiteY24" fmla="*/ 0 h 267535"/>
                    <a:gd name="connsiteX25" fmla="*/ 191156 w 236400"/>
                    <a:gd name="connsiteY25" fmla="*/ 2382 h 267535"/>
                    <a:gd name="connsiteX26" fmla="*/ 176869 w 236400"/>
                    <a:gd name="connsiteY26" fmla="*/ 7144 h 267535"/>
                    <a:gd name="connsiteX27" fmla="*/ 160200 w 236400"/>
                    <a:gd name="connsiteY27" fmla="*/ 28575 h 267535"/>
                    <a:gd name="connsiteX28" fmla="*/ 155437 w 236400"/>
                    <a:gd name="connsiteY28" fmla="*/ 42863 h 267535"/>
                    <a:gd name="connsiteX29" fmla="*/ 143531 w 236400"/>
                    <a:gd name="connsiteY29" fmla="*/ 64294 h 267535"/>
                    <a:gd name="connsiteX30" fmla="*/ 122100 w 236400"/>
                    <a:gd name="connsiteY30" fmla="*/ 76200 h 267535"/>
                    <a:gd name="connsiteX31" fmla="*/ 105431 w 236400"/>
                    <a:gd name="connsiteY31" fmla="*/ 71438 h 267535"/>
                    <a:gd name="connsiteX32" fmla="*/ 95906 w 236400"/>
                    <a:gd name="connsiteY32" fmla="*/ 57150 h 267535"/>
                    <a:gd name="connsiteX33" fmla="*/ 93525 w 236400"/>
                    <a:gd name="connsiteY33" fmla="*/ 50007 h 267535"/>
                    <a:gd name="connsiteX34" fmla="*/ 79237 w 236400"/>
                    <a:gd name="connsiteY34" fmla="*/ 42863 h 267535"/>
                    <a:gd name="connsiteX35" fmla="*/ 69712 w 236400"/>
                    <a:gd name="connsiteY35" fmla="*/ 45244 h 267535"/>
                    <a:gd name="connsiteX36" fmla="*/ 57806 w 236400"/>
                    <a:gd name="connsiteY36" fmla="*/ 59532 h 267535"/>
                    <a:gd name="connsiteX37" fmla="*/ 55425 w 236400"/>
                    <a:gd name="connsiteY37" fmla="*/ 111919 h 267535"/>
                    <a:gd name="connsiteX38" fmla="*/ 53044 w 236400"/>
                    <a:gd name="connsiteY38" fmla="*/ 119063 h 267535"/>
                    <a:gd name="connsiteX39" fmla="*/ 50662 w 236400"/>
                    <a:gd name="connsiteY39" fmla="*/ 130969 h 267535"/>
                    <a:gd name="connsiteX40" fmla="*/ 45900 w 236400"/>
                    <a:gd name="connsiteY40" fmla="*/ 138113 h 267535"/>
                    <a:gd name="connsiteX41" fmla="*/ 38756 w 236400"/>
                    <a:gd name="connsiteY41" fmla="*/ 152400 h 267535"/>
                    <a:gd name="connsiteX42" fmla="*/ 36375 w 236400"/>
                    <a:gd name="connsiteY42" fmla="*/ 159544 h 267535"/>
                    <a:gd name="connsiteX43" fmla="*/ 38756 w 236400"/>
                    <a:gd name="connsiteY43" fmla="*/ 169069 h 267535"/>
                    <a:gd name="connsiteX44" fmla="*/ 45900 w 236400"/>
                    <a:gd name="connsiteY44" fmla="*/ 183357 h 267535"/>
                    <a:gd name="connsiteX45" fmla="*/ 36375 w 236400"/>
                    <a:gd name="connsiteY45" fmla="*/ 207169 h 267535"/>
                    <a:gd name="connsiteX46" fmla="*/ 22087 w 236400"/>
                    <a:gd name="connsiteY46" fmla="*/ 216694 h 267535"/>
                    <a:gd name="connsiteX47" fmla="*/ 12562 w 236400"/>
                    <a:gd name="connsiteY47" fmla="*/ 238125 h 267535"/>
                    <a:gd name="connsiteX48" fmla="*/ 10181 w 236400"/>
                    <a:gd name="connsiteY48" fmla="*/ 245269 h 267535"/>
                    <a:gd name="connsiteX49" fmla="*/ 656 w 236400"/>
                    <a:gd name="connsiteY49" fmla="*/ 266700 h 26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236400" h="267535">
                      <a:moveTo>
                        <a:pt x="656" y="266700"/>
                      </a:moveTo>
                      <a:cubicBezTo>
                        <a:pt x="4228" y="269478"/>
                        <a:pt x="20703" y="264665"/>
                        <a:pt x="31612" y="261938"/>
                      </a:cubicBezTo>
                      <a:cubicBezTo>
                        <a:pt x="34047" y="261329"/>
                        <a:pt x="36375" y="260351"/>
                        <a:pt x="38756" y="259557"/>
                      </a:cubicBezTo>
                      <a:cubicBezTo>
                        <a:pt x="44740" y="241603"/>
                        <a:pt x="35972" y="263036"/>
                        <a:pt x="48281" y="247650"/>
                      </a:cubicBezTo>
                      <a:cubicBezTo>
                        <a:pt x="49849" y="245690"/>
                        <a:pt x="48887" y="242282"/>
                        <a:pt x="50662" y="240507"/>
                      </a:cubicBezTo>
                      <a:cubicBezTo>
                        <a:pt x="54710" y="236460"/>
                        <a:pt x="64950" y="230982"/>
                        <a:pt x="64950" y="230982"/>
                      </a:cubicBezTo>
                      <a:cubicBezTo>
                        <a:pt x="66141" y="223838"/>
                        <a:pt x="67900" y="208699"/>
                        <a:pt x="72094" y="202407"/>
                      </a:cubicBezTo>
                      <a:lnTo>
                        <a:pt x="81619" y="188119"/>
                      </a:lnTo>
                      <a:cubicBezTo>
                        <a:pt x="87602" y="170168"/>
                        <a:pt x="79533" y="192289"/>
                        <a:pt x="88762" y="173832"/>
                      </a:cubicBezTo>
                      <a:cubicBezTo>
                        <a:pt x="89885" y="171587"/>
                        <a:pt x="89576" y="168648"/>
                        <a:pt x="91144" y="166688"/>
                      </a:cubicBezTo>
                      <a:cubicBezTo>
                        <a:pt x="92932" y="164453"/>
                        <a:pt x="95906" y="163513"/>
                        <a:pt x="98287" y="161925"/>
                      </a:cubicBezTo>
                      <a:cubicBezTo>
                        <a:pt x="100674" y="154768"/>
                        <a:pt x="100304" y="153791"/>
                        <a:pt x="105431" y="147638"/>
                      </a:cubicBezTo>
                      <a:cubicBezTo>
                        <a:pt x="107587" y="145051"/>
                        <a:pt x="110507" y="143152"/>
                        <a:pt x="112575" y="140494"/>
                      </a:cubicBezTo>
                      <a:cubicBezTo>
                        <a:pt x="116089" y="135976"/>
                        <a:pt x="117338" y="129382"/>
                        <a:pt x="122100" y="126207"/>
                      </a:cubicBezTo>
                      <a:cubicBezTo>
                        <a:pt x="126862" y="123032"/>
                        <a:pt x="132340" y="120729"/>
                        <a:pt x="136387" y="116682"/>
                      </a:cubicBezTo>
                      <a:cubicBezTo>
                        <a:pt x="145555" y="107514"/>
                        <a:pt x="140729" y="111406"/>
                        <a:pt x="150675" y="104775"/>
                      </a:cubicBezTo>
                      <a:lnTo>
                        <a:pt x="160200" y="90488"/>
                      </a:lnTo>
                      <a:cubicBezTo>
                        <a:pt x="161787" y="88107"/>
                        <a:pt x="164057" y="86059"/>
                        <a:pt x="164962" y="83344"/>
                      </a:cubicBezTo>
                      <a:cubicBezTo>
                        <a:pt x="168409" y="73006"/>
                        <a:pt x="165569" y="77975"/>
                        <a:pt x="174487" y="69057"/>
                      </a:cubicBezTo>
                      <a:cubicBezTo>
                        <a:pt x="175281" y="66676"/>
                        <a:pt x="175477" y="64002"/>
                        <a:pt x="176869" y="61913"/>
                      </a:cubicBezTo>
                      <a:cubicBezTo>
                        <a:pt x="180538" y="56410"/>
                        <a:pt x="185882" y="53522"/>
                        <a:pt x="191156" y="50007"/>
                      </a:cubicBezTo>
                      <a:cubicBezTo>
                        <a:pt x="196517" y="33921"/>
                        <a:pt x="189082" y="51356"/>
                        <a:pt x="200681" y="38100"/>
                      </a:cubicBezTo>
                      <a:cubicBezTo>
                        <a:pt x="216414" y="20119"/>
                        <a:pt x="202664" y="26327"/>
                        <a:pt x="217350" y="21432"/>
                      </a:cubicBezTo>
                      <a:cubicBezTo>
                        <a:pt x="234018" y="10319"/>
                        <a:pt x="228462" y="16669"/>
                        <a:pt x="236400" y="4763"/>
                      </a:cubicBezTo>
                      <a:cubicBezTo>
                        <a:pt x="226355" y="1415"/>
                        <a:pt x="223665" y="0"/>
                        <a:pt x="210206" y="0"/>
                      </a:cubicBezTo>
                      <a:cubicBezTo>
                        <a:pt x="203807" y="0"/>
                        <a:pt x="197506" y="1588"/>
                        <a:pt x="191156" y="2382"/>
                      </a:cubicBezTo>
                      <a:cubicBezTo>
                        <a:pt x="186394" y="3969"/>
                        <a:pt x="179653" y="2967"/>
                        <a:pt x="176869" y="7144"/>
                      </a:cubicBezTo>
                      <a:cubicBezTo>
                        <a:pt x="165476" y="24234"/>
                        <a:pt x="171392" y="17385"/>
                        <a:pt x="160200" y="28575"/>
                      </a:cubicBezTo>
                      <a:lnTo>
                        <a:pt x="155437" y="42863"/>
                      </a:lnTo>
                      <a:cubicBezTo>
                        <a:pt x="152955" y="50308"/>
                        <a:pt x="150551" y="59614"/>
                        <a:pt x="143531" y="64294"/>
                      </a:cubicBezTo>
                      <a:cubicBezTo>
                        <a:pt x="127155" y="75211"/>
                        <a:pt x="134674" y="72009"/>
                        <a:pt x="122100" y="76200"/>
                      </a:cubicBezTo>
                      <a:cubicBezTo>
                        <a:pt x="122018" y="76179"/>
                        <a:pt x="106569" y="72576"/>
                        <a:pt x="105431" y="71438"/>
                      </a:cubicBezTo>
                      <a:cubicBezTo>
                        <a:pt x="101384" y="67391"/>
                        <a:pt x="95906" y="57150"/>
                        <a:pt x="95906" y="57150"/>
                      </a:cubicBezTo>
                      <a:cubicBezTo>
                        <a:pt x="95112" y="54769"/>
                        <a:pt x="95093" y="51967"/>
                        <a:pt x="93525" y="50007"/>
                      </a:cubicBezTo>
                      <a:cubicBezTo>
                        <a:pt x="90167" y="45809"/>
                        <a:pt x="83944" y="44432"/>
                        <a:pt x="79237" y="42863"/>
                      </a:cubicBezTo>
                      <a:cubicBezTo>
                        <a:pt x="76062" y="43657"/>
                        <a:pt x="72553" y="43620"/>
                        <a:pt x="69712" y="45244"/>
                      </a:cubicBezTo>
                      <a:cubicBezTo>
                        <a:pt x="64778" y="48064"/>
                        <a:pt x="60840" y="54982"/>
                        <a:pt x="57806" y="59532"/>
                      </a:cubicBezTo>
                      <a:cubicBezTo>
                        <a:pt x="57012" y="76994"/>
                        <a:pt x="56819" y="94494"/>
                        <a:pt x="55425" y="111919"/>
                      </a:cubicBezTo>
                      <a:cubicBezTo>
                        <a:pt x="55225" y="114421"/>
                        <a:pt x="53653" y="116628"/>
                        <a:pt x="53044" y="119063"/>
                      </a:cubicBezTo>
                      <a:cubicBezTo>
                        <a:pt x="52062" y="122989"/>
                        <a:pt x="52083" y="127179"/>
                        <a:pt x="50662" y="130969"/>
                      </a:cubicBezTo>
                      <a:cubicBezTo>
                        <a:pt x="49657" y="133649"/>
                        <a:pt x="47180" y="135553"/>
                        <a:pt x="45900" y="138113"/>
                      </a:cubicBezTo>
                      <a:cubicBezTo>
                        <a:pt x="36049" y="157817"/>
                        <a:pt x="52396" y="131944"/>
                        <a:pt x="38756" y="152400"/>
                      </a:cubicBezTo>
                      <a:cubicBezTo>
                        <a:pt x="37962" y="154781"/>
                        <a:pt x="36375" y="157034"/>
                        <a:pt x="36375" y="159544"/>
                      </a:cubicBezTo>
                      <a:cubicBezTo>
                        <a:pt x="36375" y="162817"/>
                        <a:pt x="37857" y="165922"/>
                        <a:pt x="38756" y="169069"/>
                      </a:cubicBezTo>
                      <a:cubicBezTo>
                        <a:pt x="41221" y="177696"/>
                        <a:pt x="40681" y="175529"/>
                        <a:pt x="45900" y="183357"/>
                      </a:cubicBezTo>
                      <a:cubicBezTo>
                        <a:pt x="43704" y="198729"/>
                        <a:pt x="47091" y="198835"/>
                        <a:pt x="36375" y="207169"/>
                      </a:cubicBezTo>
                      <a:cubicBezTo>
                        <a:pt x="31857" y="210683"/>
                        <a:pt x="22087" y="216694"/>
                        <a:pt x="22087" y="216694"/>
                      </a:cubicBezTo>
                      <a:cubicBezTo>
                        <a:pt x="16420" y="233697"/>
                        <a:pt x="20110" y="226805"/>
                        <a:pt x="12562" y="238125"/>
                      </a:cubicBezTo>
                      <a:cubicBezTo>
                        <a:pt x="11768" y="240506"/>
                        <a:pt x="10790" y="242834"/>
                        <a:pt x="10181" y="245269"/>
                      </a:cubicBezTo>
                      <a:cubicBezTo>
                        <a:pt x="9199" y="249195"/>
                        <a:pt x="-2916" y="263922"/>
                        <a:pt x="656" y="266700"/>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66" name="Полилиния 165"/>
                <p:cNvSpPr/>
                <p:nvPr/>
              </p:nvSpPr>
              <p:spPr>
                <a:xfrm rot="5400000">
                  <a:off x="6566390" y="5168779"/>
                  <a:ext cx="200020" cy="140854"/>
                </a:xfrm>
                <a:custGeom>
                  <a:avLst/>
                  <a:gdLst>
                    <a:gd name="connsiteX0" fmla="*/ 97631 w 200025"/>
                    <a:gd name="connsiteY0" fmla="*/ 131330 h 140863"/>
                    <a:gd name="connsiteX1" fmla="*/ 85725 w 200025"/>
                    <a:gd name="connsiteY1" fmla="*/ 133712 h 140863"/>
                    <a:gd name="connsiteX2" fmla="*/ 78581 w 200025"/>
                    <a:gd name="connsiteY2" fmla="*/ 136093 h 140863"/>
                    <a:gd name="connsiteX3" fmla="*/ 71437 w 200025"/>
                    <a:gd name="connsiteY3" fmla="*/ 133712 h 140863"/>
                    <a:gd name="connsiteX4" fmla="*/ 59531 w 200025"/>
                    <a:gd name="connsiteY4" fmla="*/ 109899 h 140863"/>
                    <a:gd name="connsiteX5" fmla="*/ 52387 w 200025"/>
                    <a:gd name="connsiteY5" fmla="*/ 78943 h 140863"/>
                    <a:gd name="connsiteX6" fmla="*/ 42862 w 200025"/>
                    <a:gd name="connsiteY6" fmla="*/ 64655 h 140863"/>
                    <a:gd name="connsiteX7" fmla="*/ 28575 w 200025"/>
                    <a:gd name="connsiteY7" fmla="*/ 59893 h 140863"/>
                    <a:gd name="connsiteX8" fmla="*/ 19050 w 200025"/>
                    <a:gd name="connsiteY8" fmla="*/ 45605 h 140863"/>
                    <a:gd name="connsiteX9" fmla="*/ 11906 w 200025"/>
                    <a:gd name="connsiteY9" fmla="*/ 38462 h 140863"/>
                    <a:gd name="connsiteX10" fmla="*/ 0 w 200025"/>
                    <a:gd name="connsiteY10" fmla="*/ 24174 h 140863"/>
                    <a:gd name="connsiteX11" fmla="*/ 2381 w 200025"/>
                    <a:gd name="connsiteY11" fmla="*/ 7505 h 140863"/>
                    <a:gd name="connsiteX12" fmla="*/ 4762 w 200025"/>
                    <a:gd name="connsiteY12" fmla="*/ 362 h 140863"/>
                    <a:gd name="connsiteX13" fmla="*/ 19050 w 200025"/>
                    <a:gd name="connsiteY13" fmla="*/ 2743 h 140863"/>
                    <a:gd name="connsiteX14" fmla="*/ 26194 w 200025"/>
                    <a:gd name="connsiteY14" fmla="*/ 5124 h 140863"/>
                    <a:gd name="connsiteX15" fmla="*/ 33337 w 200025"/>
                    <a:gd name="connsiteY15" fmla="*/ 9887 h 140863"/>
                    <a:gd name="connsiteX16" fmla="*/ 40481 w 200025"/>
                    <a:gd name="connsiteY16" fmla="*/ 12268 h 140863"/>
                    <a:gd name="connsiteX17" fmla="*/ 54769 w 200025"/>
                    <a:gd name="connsiteY17" fmla="*/ 21793 h 140863"/>
                    <a:gd name="connsiteX18" fmla="*/ 78581 w 200025"/>
                    <a:gd name="connsiteY18" fmla="*/ 14649 h 140863"/>
                    <a:gd name="connsiteX19" fmla="*/ 80962 w 200025"/>
                    <a:gd name="connsiteY19" fmla="*/ 7505 h 140863"/>
                    <a:gd name="connsiteX20" fmla="*/ 88106 w 200025"/>
                    <a:gd name="connsiteY20" fmla="*/ 5124 h 140863"/>
                    <a:gd name="connsiteX21" fmla="*/ 95250 w 200025"/>
                    <a:gd name="connsiteY21" fmla="*/ 362 h 140863"/>
                    <a:gd name="connsiteX22" fmla="*/ 102394 w 200025"/>
                    <a:gd name="connsiteY22" fmla="*/ 2743 h 140863"/>
                    <a:gd name="connsiteX23" fmla="*/ 104775 w 200025"/>
                    <a:gd name="connsiteY23" fmla="*/ 9887 h 140863"/>
                    <a:gd name="connsiteX24" fmla="*/ 114300 w 200025"/>
                    <a:gd name="connsiteY24" fmla="*/ 24174 h 140863"/>
                    <a:gd name="connsiteX25" fmla="*/ 119062 w 200025"/>
                    <a:gd name="connsiteY25" fmla="*/ 31318 h 140863"/>
                    <a:gd name="connsiteX26" fmla="*/ 126206 w 200025"/>
                    <a:gd name="connsiteY26" fmla="*/ 36080 h 140863"/>
                    <a:gd name="connsiteX27" fmla="*/ 135731 w 200025"/>
                    <a:gd name="connsiteY27" fmla="*/ 45605 h 140863"/>
                    <a:gd name="connsiteX28" fmla="*/ 145256 w 200025"/>
                    <a:gd name="connsiteY28" fmla="*/ 55130 h 140863"/>
                    <a:gd name="connsiteX29" fmla="*/ 152400 w 200025"/>
                    <a:gd name="connsiteY29" fmla="*/ 59893 h 140863"/>
                    <a:gd name="connsiteX30" fmla="*/ 159544 w 200025"/>
                    <a:gd name="connsiteY30" fmla="*/ 62274 h 140863"/>
                    <a:gd name="connsiteX31" fmla="*/ 164306 w 200025"/>
                    <a:gd name="connsiteY31" fmla="*/ 69418 h 140863"/>
                    <a:gd name="connsiteX32" fmla="*/ 178594 w 200025"/>
                    <a:gd name="connsiteY32" fmla="*/ 74180 h 140863"/>
                    <a:gd name="connsiteX33" fmla="*/ 195262 w 200025"/>
                    <a:gd name="connsiteY33" fmla="*/ 93230 h 140863"/>
                    <a:gd name="connsiteX34" fmla="*/ 200025 w 200025"/>
                    <a:gd name="connsiteY34" fmla="*/ 107518 h 140863"/>
                    <a:gd name="connsiteX35" fmla="*/ 192881 w 200025"/>
                    <a:gd name="connsiteY35" fmla="*/ 121805 h 140863"/>
                    <a:gd name="connsiteX36" fmla="*/ 178594 w 200025"/>
                    <a:gd name="connsiteY36" fmla="*/ 126568 h 140863"/>
                    <a:gd name="connsiteX37" fmla="*/ 171450 w 200025"/>
                    <a:gd name="connsiteY37" fmla="*/ 124187 h 140863"/>
                    <a:gd name="connsiteX38" fmla="*/ 154781 w 200025"/>
                    <a:gd name="connsiteY38" fmla="*/ 105137 h 140863"/>
                    <a:gd name="connsiteX39" fmla="*/ 150019 w 200025"/>
                    <a:gd name="connsiteY39" fmla="*/ 97993 h 140863"/>
                    <a:gd name="connsiteX40" fmla="*/ 133350 w 200025"/>
                    <a:gd name="connsiteY40" fmla="*/ 97993 h 140863"/>
                    <a:gd name="connsiteX41" fmla="*/ 121444 w 200025"/>
                    <a:gd name="connsiteY41" fmla="*/ 112280 h 140863"/>
                    <a:gd name="connsiteX42" fmla="*/ 116681 w 200025"/>
                    <a:gd name="connsiteY42" fmla="*/ 119424 h 140863"/>
                    <a:gd name="connsiteX43" fmla="*/ 102394 w 200025"/>
                    <a:gd name="connsiteY43" fmla="*/ 128949 h 140863"/>
                    <a:gd name="connsiteX44" fmla="*/ 95250 w 200025"/>
                    <a:gd name="connsiteY44" fmla="*/ 133712 h 140863"/>
                    <a:gd name="connsiteX45" fmla="*/ 80962 w 200025"/>
                    <a:gd name="connsiteY45" fmla="*/ 140855 h 140863"/>
                    <a:gd name="connsiteX46" fmla="*/ 97631 w 200025"/>
                    <a:gd name="connsiteY46" fmla="*/ 131330 h 140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00025" h="140863">
                      <a:moveTo>
                        <a:pt x="97631" y="131330"/>
                      </a:moveTo>
                      <a:cubicBezTo>
                        <a:pt x="98425" y="130140"/>
                        <a:pt x="89651" y="132730"/>
                        <a:pt x="85725" y="133712"/>
                      </a:cubicBezTo>
                      <a:cubicBezTo>
                        <a:pt x="83290" y="134321"/>
                        <a:pt x="81091" y="136093"/>
                        <a:pt x="78581" y="136093"/>
                      </a:cubicBezTo>
                      <a:cubicBezTo>
                        <a:pt x="76071" y="136093"/>
                        <a:pt x="73818" y="134506"/>
                        <a:pt x="71437" y="133712"/>
                      </a:cubicBezTo>
                      <a:cubicBezTo>
                        <a:pt x="62569" y="120409"/>
                        <a:pt x="61887" y="122857"/>
                        <a:pt x="59531" y="109899"/>
                      </a:cubicBezTo>
                      <a:cubicBezTo>
                        <a:pt x="58021" y="101594"/>
                        <a:pt x="57511" y="86629"/>
                        <a:pt x="52387" y="78943"/>
                      </a:cubicBezTo>
                      <a:cubicBezTo>
                        <a:pt x="49212" y="74180"/>
                        <a:pt x="48292" y="66465"/>
                        <a:pt x="42862" y="64655"/>
                      </a:cubicBezTo>
                      <a:lnTo>
                        <a:pt x="28575" y="59893"/>
                      </a:lnTo>
                      <a:cubicBezTo>
                        <a:pt x="5781" y="37099"/>
                        <a:pt x="32838" y="66286"/>
                        <a:pt x="19050" y="45605"/>
                      </a:cubicBezTo>
                      <a:cubicBezTo>
                        <a:pt x="17182" y="42803"/>
                        <a:pt x="14062" y="41049"/>
                        <a:pt x="11906" y="38462"/>
                      </a:cubicBezTo>
                      <a:cubicBezTo>
                        <a:pt x="-4677" y="18563"/>
                        <a:pt x="20880" y="45054"/>
                        <a:pt x="0" y="24174"/>
                      </a:cubicBezTo>
                      <a:cubicBezTo>
                        <a:pt x="794" y="18618"/>
                        <a:pt x="1280" y="13009"/>
                        <a:pt x="2381" y="7505"/>
                      </a:cubicBezTo>
                      <a:cubicBezTo>
                        <a:pt x="2873" y="5044"/>
                        <a:pt x="2349" y="1051"/>
                        <a:pt x="4762" y="362"/>
                      </a:cubicBezTo>
                      <a:cubicBezTo>
                        <a:pt x="9405" y="-964"/>
                        <a:pt x="14337" y="1696"/>
                        <a:pt x="19050" y="2743"/>
                      </a:cubicBezTo>
                      <a:cubicBezTo>
                        <a:pt x="21500" y="3287"/>
                        <a:pt x="23813" y="4330"/>
                        <a:pt x="26194" y="5124"/>
                      </a:cubicBezTo>
                      <a:cubicBezTo>
                        <a:pt x="28575" y="6712"/>
                        <a:pt x="30777" y="8607"/>
                        <a:pt x="33337" y="9887"/>
                      </a:cubicBezTo>
                      <a:cubicBezTo>
                        <a:pt x="35582" y="11010"/>
                        <a:pt x="38392" y="10876"/>
                        <a:pt x="40481" y="12268"/>
                      </a:cubicBezTo>
                      <a:cubicBezTo>
                        <a:pt x="58319" y="24159"/>
                        <a:pt x="37782" y="16132"/>
                        <a:pt x="54769" y="21793"/>
                      </a:cubicBezTo>
                      <a:cubicBezTo>
                        <a:pt x="62065" y="20751"/>
                        <a:pt x="72992" y="21636"/>
                        <a:pt x="78581" y="14649"/>
                      </a:cubicBezTo>
                      <a:cubicBezTo>
                        <a:pt x="80149" y="12689"/>
                        <a:pt x="79187" y="9280"/>
                        <a:pt x="80962" y="7505"/>
                      </a:cubicBezTo>
                      <a:cubicBezTo>
                        <a:pt x="82737" y="5730"/>
                        <a:pt x="85861" y="6246"/>
                        <a:pt x="88106" y="5124"/>
                      </a:cubicBezTo>
                      <a:cubicBezTo>
                        <a:pt x="90666" y="3844"/>
                        <a:pt x="92869" y="1949"/>
                        <a:pt x="95250" y="362"/>
                      </a:cubicBezTo>
                      <a:cubicBezTo>
                        <a:pt x="97631" y="1156"/>
                        <a:pt x="100619" y="968"/>
                        <a:pt x="102394" y="2743"/>
                      </a:cubicBezTo>
                      <a:cubicBezTo>
                        <a:pt x="104169" y="4518"/>
                        <a:pt x="103556" y="7693"/>
                        <a:pt x="104775" y="9887"/>
                      </a:cubicBezTo>
                      <a:cubicBezTo>
                        <a:pt x="107555" y="14890"/>
                        <a:pt x="111125" y="19412"/>
                        <a:pt x="114300" y="24174"/>
                      </a:cubicBezTo>
                      <a:cubicBezTo>
                        <a:pt x="115887" y="26555"/>
                        <a:pt x="116681" y="29731"/>
                        <a:pt x="119062" y="31318"/>
                      </a:cubicBezTo>
                      <a:lnTo>
                        <a:pt x="126206" y="36080"/>
                      </a:lnTo>
                      <a:cubicBezTo>
                        <a:pt x="132555" y="55131"/>
                        <a:pt x="123031" y="32905"/>
                        <a:pt x="135731" y="45605"/>
                      </a:cubicBezTo>
                      <a:cubicBezTo>
                        <a:pt x="148431" y="58305"/>
                        <a:pt x="126205" y="48781"/>
                        <a:pt x="145256" y="55130"/>
                      </a:cubicBezTo>
                      <a:cubicBezTo>
                        <a:pt x="147637" y="56718"/>
                        <a:pt x="149840" y="58613"/>
                        <a:pt x="152400" y="59893"/>
                      </a:cubicBezTo>
                      <a:cubicBezTo>
                        <a:pt x="154645" y="61016"/>
                        <a:pt x="157584" y="60706"/>
                        <a:pt x="159544" y="62274"/>
                      </a:cubicBezTo>
                      <a:cubicBezTo>
                        <a:pt x="161779" y="64062"/>
                        <a:pt x="161879" y="67901"/>
                        <a:pt x="164306" y="69418"/>
                      </a:cubicBezTo>
                      <a:cubicBezTo>
                        <a:pt x="168563" y="72079"/>
                        <a:pt x="178594" y="74180"/>
                        <a:pt x="178594" y="74180"/>
                      </a:cubicBezTo>
                      <a:cubicBezTo>
                        <a:pt x="186927" y="79737"/>
                        <a:pt x="191294" y="81326"/>
                        <a:pt x="195262" y="93230"/>
                      </a:cubicBezTo>
                      <a:lnTo>
                        <a:pt x="200025" y="107518"/>
                      </a:lnTo>
                      <a:cubicBezTo>
                        <a:pt x="198727" y="111412"/>
                        <a:pt x="196770" y="119374"/>
                        <a:pt x="192881" y="121805"/>
                      </a:cubicBezTo>
                      <a:cubicBezTo>
                        <a:pt x="188624" y="124466"/>
                        <a:pt x="178594" y="126568"/>
                        <a:pt x="178594" y="126568"/>
                      </a:cubicBezTo>
                      <a:cubicBezTo>
                        <a:pt x="176213" y="125774"/>
                        <a:pt x="173225" y="125962"/>
                        <a:pt x="171450" y="124187"/>
                      </a:cubicBezTo>
                      <a:cubicBezTo>
                        <a:pt x="143672" y="96409"/>
                        <a:pt x="175020" y="118628"/>
                        <a:pt x="154781" y="105137"/>
                      </a:cubicBezTo>
                      <a:cubicBezTo>
                        <a:pt x="153194" y="102756"/>
                        <a:pt x="152254" y="99781"/>
                        <a:pt x="150019" y="97993"/>
                      </a:cubicBezTo>
                      <a:cubicBezTo>
                        <a:pt x="144326" y="93438"/>
                        <a:pt x="139370" y="96488"/>
                        <a:pt x="133350" y="97993"/>
                      </a:cubicBezTo>
                      <a:cubicBezTo>
                        <a:pt x="121524" y="115731"/>
                        <a:pt x="136723" y="93945"/>
                        <a:pt x="121444" y="112280"/>
                      </a:cubicBezTo>
                      <a:cubicBezTo>
                        <a:pt x="119612" y="114479"/>
                        <a:pt x="118835" y="117539"/>
                        <a:pt x="116681" y="119424"/>
                      </a:cubicBezTo>
                      <a:cubicBezTo>
                        <a:pt x="112374" y="123193"/>
                        <a:pt x="107156" y="125774"/>
                        <a:pt x="102394" y="128949"/>
                      </a:cubicBezTo>
                      <a:lnTo>
                        <a:pt x="95250" y="133712"/>
                      </a:lnTo>
                      <a:cubicBezTo>
                        <a:pt x="89230" y="137725"/>
                        <a:pt x="88004" y="139447"/>
                        <a:pt x="80962" y="140855"/>
                      </a:cubicBezTo>
                      <a:cubicBezTo>
                        <a:pt x="79405" y="141166"/>
                        <a:pt x="96837" y="132520"/>
                        <a:pt x="97631" y="131330"/>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67" name="Полилиния 166"/>
                <p:cNvSpPr/>
                <p:nvPr/>
              </p:nvSpPr>
              <p:spPr>
                <a:xfrm rot="5400000">
                  <a:off x="6640924" y="5379407"/>
                  <a:ext cx="255054" cy="159852"/>
                </a:xfrm>
                <a:custGeom>
                  <a:avLst/>
                  <a:gdLst>
                    <a:gd name="connsiteX0" fmla="*/ 255060 w 255060"/>
                    <a:gd name="connsiteY0" fmla="*/ 150019 h 159863"/>
                    <a:gd name="connsiteX1" fmla="*/ 236010 w 255060"/>
                    <a:gd name="connsiteY1" fmla="*/ 135731 h 159863"/>
                    <a:gd name="connsiteX2" fmla="*/ 226485 w 255060"/>
                    <a:gd name="connsiteY2" fmla="*/ 133350 h 159863"/>
                    <a:gd name="connsiteX3" fmla="*/ 219341 w 255060"/>
                    <a:gd name="connsiteY3" fmla="*/ 130969 h 159863"/>
                    <a:gd name="connsiteX4" fmla="*/ 214579 w 255060"/>
                    <a:gd name="connsiteY4" fmla="*/ 123825 h 159863"/>
                    <a:gd name="connsiteX5" fmla="*/ 164572 w 255060"/>
                    <a:gd name="connsiteY5" fmla="*/ 116681 h 159863"/>
                    <a:gd name="connsiteX6" fmla="*/ 150285 w 255060"/>
                    <a:gd name="connsiteY6" fmla="*/ 107156 h 159863"/>
                    <a:gd name="connsiteX7" fmla="*/ 143141 w 255060"/>
                    <a:gd name="connsiteY7" fmla="*/ 102394 h 159863"/>
                    <a:gd name="connsiteX8" fmla="*/ 128854 w 255060"/>
                    <a:gd name="connsiteY8" fmla="*/ 95250 h 159863"/>
                    <a:gd name="connsiteX9" fmla="*/ 114566 w 255060"/>
                    <a:gd name="connsiteY9" fmla="*/ 109537 h 159863"/>
                    <a:gd name="connsiteX10" fmla="*/ 109804 w 255060"/>
                    <a:gd name="connsiteY10" fmla="*/ 116681 h 159863"/>
                    <a:gd name="connsiteX11" fmla="*/ 95516 w 255060"/>
                    <a:gd name="connsiteY11" fmla="*/ 123825 h 159863"/>
                    <a:gd name="connsiteX12" fmla="*/ 81229 w 255060"/>
                    <a:gd name="connsiteY12" fmla="*/ 130969 h 159863"/>
                    <a:gd name="connsiteX13" fmla="*/ 74085 w 255060"/>
                    <a:gd name="connsiteY13" fmla="*/ 145256 h 159863"/>
                    <a:gd name="connsiteX14" fmla="*/ 66941 w 255060"/>
                    <a:gd name="connsiteY14" fmla="*/ 152400 h 159863"/>
                    <a:gd name="connsiteX15" fmla="*/ 47891 w 255060"/>
                    <a:gd name="connsiteY15" fmla="*/ 154781 h 159863"/>
                    <a:gd name="connsiteX16" fmla="*/ 33604 w 255060"/>
                    <a:gd name="connsiteY16" fmla="*/ 159544 h 159863"/>
                    <a:gd name="connsiteX17" fmla="*/ 19316 w 255060"/>
                    <a:gd name="connsiteY17" fmla="*/ 152400 h 159863"/>
                    <a:gd name="connsiteX18" fmla="*/ 12172 w 255060"/>
                    <a:gd name="connsiteY18" fmla="*/ 150019 h 159863"/>
                    <a:gd name="connsiteX19" fmla="*/ 7410 w 255060"/>
                    <a:gd name="connsiteY19" fmla="*/ 142875 h 159863"/>
                    <a:gd name="connsiteX20" fmla="*/ 266 w 255060"/>
                    <a:gd name="connsiteY20" fmla="*/ 135731 h 159863"/>
                    <a:gd name="connsiteX21" fmla="*/ 2647 w 255060"/>
                    <a:gd name="connsiteY21" fmla="*/ 123825 h 159863"/>
                    <a:gd name="connsiteX22" fmla="*/ 14554 w 255060"/>
                    <a:gd name="connsiteY22" fmla="*/ 109537 h 159863"/>
                    <a:gd name="connsiteX23" fmla="*/ 16935 w 255060"/>
                    <a:gd name="connsiteY23" fmla="*/ 102394 h 159863"/>
                    <a:gd name="connsiteX24" fmla="*/ 19316 w 255060"/>
                    <a:gd name="connsiteY24" fmla="*/ 64294 h 159863"/>
                    <a:gd name="connsiteX25" fmla="*/ 26460 w 255060"/>
                    <a:gd name="connsiteY25" fmla="*/ 61912 h 159863"/>
                    <a:gd name="connsiteX26" fmla="*/ 43129 w 255060"/>
                    <a:gd name="connsiteY26" fmla="*/ 59531 h 159863"/>
                    <a:gd name="connsiteX27" fmla="*/ 62179 w 255060"/>
                    <a:gd name="connsiteY27" fmla="*/ 54769 h 159863"/>
                    <a:gd name="connsiteX28" fmla="*/ 74085 w 255060"/>
                    <a:gd name="connsiteY28" fmla="*/ 57150 h 159863"/>
                    <a:gd name="connsiteX29" fmla="*/ 81229 w 255060"/>
                    <a:gd name="connsiteY29" fmla="*/ 59531 h 159863"/>
                    <a:gd name="connsiteX30" fmla="*/ 93135 w 255060"/>
                    <a:gd name="connsiteY30" fmla="*/ 50006 h 159863"/>
                    <a:gd name="connsiteX31" fmla="*/ 107422 w 255060"/>
                    <a:gd name="connsiteY31" fmla="*/ 40481 h 159863"/>
                    <a:gd name="connsiteX32" fmla="*/ 109804 w 255060"/>
                    <a:gd name="connsiteY32" fmla="*/ 33337 h 159863"/>
                    <a:gd name="connsiteX33" fmla="*/ 112185 w 255060"/>
                    <a:gd name="connsiteY33" fmla="*/ 23812 h 159863"/>
                    <a:gd name="connsiteX34" fmla="*/ 131235 w 255060"/>
                    <a:gd name="connsiteY34" fmla="*/ 21431 h 159863"/>
                    <a:gd name="connsiteX35" fmla="*/ 145522 w 255060"/>
                    <a:gd name="connsiteY35" fmla="*/ 11906 h 159863"/>
                    <a:gd name="connsiteX36" fmla="*/ 147904 w 255060"/>
                    <a:gd name="connsiteY36" fmla="*/ 4762 h 159863"/>
                    <a:gd name="connsiteX37" fmla="*/ 162191 w 255060"/>
                    <a:gd name="connsiteY37" fmla="*/ 0 h 159863"/>
                    <a:gd name="connsiteX38" fmla="*/ 183622 w 255060"/>
                    <a:gd name="connsiteY38" fmla="*/ 2381 h 159863"/>
                    <a:gd name="connsiteX39" fmla="*/ 190766 w 255060"/>
                    <a:gd name="connsiteY39" fmla="*/ 9525 h 159863"/>
                    <a:gd name="connsiteX40" fmla="*/ 202672 w 255060"/>
                    <a:gd name="connsiteY40" fmla="*/ 23812 h 159863"/>
                    <a:gd name="connsiteX41" fmla="*/ 224104 w 255060"/>
                    <a:gd name="connsiteY41" fmla="*/ 35719 h 159863"/>
                    <a:gd name="connsiteX42" fmla="*/ 243154 w 255060"/>
                    <a:gd name="connsiteY42" fmla="*/ 35719 h 15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55060" h="159863">
                      <a:moveTo>
                        <a:pt x="255060" y="150019"/>
                      </a:moveTo>
                      <a:cubicBezTo>
                        <a:pt x="253867" y="149064"/>
                        <a:pt x="240092" y="137480"/>
                        <a:pt x="236010" y="135731"/>
                      </a:cubicBezTo>
                      <a:cubicBezTo>
                        <a:pt x="233002" y="134442"/>
                        <a:pt x="229632" y="134249"/>
                        <a:pt x="226485" y="133350"/>
                      </a:cubicBezTo>
                      <a:cubicBezTo>
                        <a:pt x="224071" y="132660"/>
                        <a:pt x="221722" y="131763"/>
                        <a:pt x="219341" y="130969"/>
                      </a:cubicBezTo>
                      <a:cubicBezTo>
                        <a:pt x="217754" y="128588"/>
                        <a:pt x="216777" y="125657"/>
                        <a:pt x="214579" y="123825"/>
                      </a:cubicBezTo>
                      <a:cubicBezTo>
                        <a:pt x="202266" y="113563"/>
                        <a:pt x="173175" y="117187"/>
                        <a:pt x="164572" y="116681"/>
                      </a:cubicBezTo>
                      <a:lnTo>
                        <a:pt x="150285" y="107156"/>
                      </a:lnTo>
                      <a:cubicBezTo>
                        <a:pt x="147904" y="105569"/>
                        <a:pt x="145856" y="103299"/>
                        <a:pt x="143141" y="102394"/>
                      </a:cubicBezTo>
                      <a:cubicBezTo>
                        <a:pt x="133282" y="99107"/>
                        <a:pt x="138086" y="101404"/>
                        <a:pt x="128854" y="95250"/>
                      </a:cubicBezTo>
                      <a:cubicBezTo>
                        <a:pt x="124091" y="100012"/>
                        <a:pt x="118302" y="103933"/>
                        <a:pt x="114566" y="109537"/>
                      </a:cubicBezTo>
                      <a:cubicBezTo>
                        <a:pt x="112979" y="111918"/>
                        <a:pt x="111828" y="114657"/>
                        <a:pt x="109804" y="116681"/>
                      </a:cubicBezTo>
                      <a:cubicBezTo>
                        <a:pt x="102980" y="123506"/>
                        <a:pt x="103263" y="119952"/>
                        <a:pt x="95516" y="123825"/>
                      </a:cubicBezTo>
                      <a:cubicBezTo>
                        <a:pt x="77041" y="133061"/>
                        <a:pt x="99193" y="124979"/>
                        <a:pt x="81229" y="130969"/>
                      </a:cubicBezTo>
                      <a:cubicBezTo>
                        <a:pt x="78842" y="138126"/>
                        <a:pt x="79212" y="139103"/>
                        <a:pt x="74085" y="145256"/>
                      </a:cubicBezTo>
                      <a:cubicBezTo>
                        <a:pt x="71929" y="147843"/>
                        <a:pt x="70106" y="151249"/>
                        <a:pt x="66941" y="152400"/>
                      </a:cubicBezTo>
                      <a:cubicBezTo>
                        <a:pt x="60927" y="154587"/>
                        <a:pt x="54241" y="153987"/>
                        <a:pt x="47891" y="154781"/>
                      </a:cubicBezTo>
                      <a:cubicBezTo>
                        <a:pt x="43129" y="156369"/>
                        <a:pt x="38366" y="161132"/>
                        <a:pt x="33604" y="159544"/>
                      </a:cubicBezTo>
                      <a:cubicBezTo>
                        <a:pt x="15640" y="153554"/>
                        <a:pt x="37789" y="161635"/>
                        <a:pt x="19316" y="152400"/>
                      </a:cubicBezTo>
                      <a:cubicBezTo>
                        <a:pt x="17071" y="151278"/>
                        <a:pt x="14553" y="150813"/>
                        <a:pt x="12172" y="150019"/>
                      </a:cubicBezTo>
                      <a:cubicBezTo>
                        <a:pt x="10585" y="147638"/>
                        <a:pt x="9242" y="145074"/>
                        <a:pt x="7410" y="142875"/>
                      </a:cubicBezTo>
                      <a:cubicBezTo>
                        <a:pt x="5254" y="140288"/>
                        <a:pt x="1083" y="138998"/>
                        <a:pt x="266" y="135731"/>
                      </a:cubicBezTo>
                      <a:cubicBezTo>
                        <a:pt x="-716" y="131805"/>
                        <a:pt x="1226" y="127615"/>
                        <a:pt x="2647" y="123825"/>
                      </a:cubicBezTo>
                      <a:cubicBezTo>
                        <a:pt x="4636" y="118521"/>
                        <a:pt x="10848" y="113243"/>
                        <a:pt x="14554" y="109537"/>
                      </a:cubicBezTo>
                      <a:cubicBezTo>
                        <a:pt x="15348" y="107156"/>
                        <a:pt x="16672" y="104890"/>
                        <a:pt x="16935" y="102394"/>
                      </a:cubicBezTo>
                      <a:cubicBezTo>
                        <a:pt x="18267" y="89739"/>
                        <a:pt x="16402" y="76681"/>
                        <a:pt x="19316" y="64294"/>
                      </a:cubicBezTo>
                      <a:cubicBezTo>
                        <a:pt x="19891" y="61851"/>
                        <a:pt x="23999" y="62404"/>
                        <a:pt x="26460" y="61912"/>
                      </a:cubicBezTo>
                      <a:cubicBezTo>
                        <a:pt x="31964" y="60811"/>
                        <a:pt x="37593" y="60454"/>
                        <a:pt x="43129" y="59531"/>
                      </a:cubicBezTo>
                      <a:cubicBezTo>
                        <a:pt x="54622" y="57616"/>
                        <a:pt x="52978" y="57836"/>
                        <a:pt x="62179" y="54769"/>
                      </a:cubicBezTo>
                      <a:cubicBezTo>
                        <a:pt x="74733" y="46398"/>
                        <a:pt x="64704" y="49646"/>
                        <a:pt x="74085" y="57150"/>
                      </a:cubicBezTo>
                      <a:cubicBezTo>
                        <a:pt x="76045" y="58718"/>
                        <a:pt x="78848" y="58737"/>
                        <a:pt x="81229" y="59531"/>
                      </a:cubicBezTo>
                      <a:cubicBezTo>
                        <a:pt x="97314" y="54169"/>
                        <a:pt x="79879" y="61605"/>
                        <a:pt x="93135" y="50006"/>
                      </a:cubicBezTo>
                      <a:cubicBezTo>
                        <a:pt x="97442" y="46237"/>
                        <a:pt x="107422" y="40481"/>
                        <a:pt x="107422" y="40481"/>
                      </a:cubicBezTo>
                      <a:cubicBezTo>
                        <a:pt x="108216" y="38100"/>
                        <a:pt x="109114" y="35751"/>
                        <a:pt x="109804" y="33337"/>
                      </a:cubicBezTo>
                      <a:cubicBezTo>
                        <a:pt x="110703" y="30190"/>
                        <a:pt x="109324" y="25401"/>
                        <a:pt x="112185" y="23812"/>
                      </a:cubicBezTo>
                      <a:cubicBezTo>
                        <a:pt x="117779" y="20704"/>
                        <a:pt x="124885" y="22225"/>
                        <a:pt x="131235" y="21431"/>
                      </a:cubicBezTo>
                      <a:cubicBezTo>
                        <a:pt x="135997" y="18256"/>
                        <a:pt x="143712" y="17336"/>
                        <a:pt x="145522" y="11906"/>
                      </a:cubicBezTo>
                      <a:cubicBezTo>
                        <a:pt x="146316" y="9525"/>
                        <a:pt x="145861" y="6221"/>
                        <a:pt x="147904" y="4762"/>
                      </a:cubicBezTo>
                      <a:cubicBezTo>
                        <a:pt x="151989" y="1844"/>
                        <a:pt x="162191" y="0"/>
                        <a:pt x="162191" y="0"/>
                      </a:cubicBezTo>
                      <a:cubicBezTo>
                        <a:pt x="169335" y="794"/>
                        <a:pt x="176803" y="108"/>
                        <a:pt x="183622" y="2381"/>
                      </a:cubicBezTo>
                      <a:cubicBezTo>
                        <a:pt x="186817" y="3446"/>
                        <a:pt x="188610" y="6938"/>
                        <a:pt x="190766" y="9525"/>
                      </a:cubicBezTo>
                      <a:cubicBezTo>
                        <a:pt x="198006" y="18213"/>
                        <a:pt x="192789" y="16125"/>
                        <a:pt x="202672" y="23812"/>
                      </a:cubicBezTo>
                      <a:cubicBezTo>
                        <a:pt x="206276" y="26615"/>
                        <a:pt x="217131" y="35085"/>
                        <a:pt x="224104" y="35719"/>
                      </a:cubicBezTo>
                      <a:cubicBezTo>
                        <a:pt x="230428" y="36294"/>
                        <a:pt x="236804" y="35719"/>
                        <a:pt x="243154" y="35719"/>
                      </a:cubicBezTo>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68" name="Полилиния 167"/>
                <p:cNvSpPr/>
                <p:nvPr/>
              </p:nvSpPr>
              <p:spPr>
                <a:xfrm rot="5400000">
                  <a:off x="5893189" y="1877187"/>
                  <a:ext cx="179596" cy="126770"/>
                </a:xfrm>
                <a:custGeom>
                  <a:avLst/>
                  <a:gdLst>
                    <a:gd name="connsiteX0" fmla="*/ 26193 w 179601"/>
                    <a:gd name="connsiteY0" fmla="*/ 48048 h 126778"/>
                    <a:gd name="connsiteX1" fmla="*/ 38100 w 179601"/>
                    <a:gd name="connsiteY1" fmla="*/ 52811 h 126778"/>
                    <a:gd name="connsiteX2" fmla="*/ 45243 w 179601"/>
                    <a:gd name="connsiteY2" fmla="*/ 48048 h 126778"/>
                    <a:gd name="connsiteX3" fmla="*/ 57150 w 179601"/>
                    <a:gd name="connsiteY3" fmla="*/ 45667 h 126778"/>
                    <a:gd name="connsiteX4" fmla="*/ 64293 w 179601"/>
                    <a:gd name="connsiteY4" fmla="*/ 43286 h 126778"/>
                    <a:gd name="connsiteX5" fmla="*/ 78581 w 179601"/>
                    <a:gd name="connsiteY5" fmla="*/ 33761 h 126778"/>
                    <a:gd name="connsiteX6" fmla="*/ 85725 w 179601"/>
                    <a:gd name="connsiteY6" fmla="*/ 31379 h 126778"/>
                    <a:gd name="connsiteX7" fmla="*/ 100012 w 179601"/>
                    <a:gd name="connsiteY7" fmla="*/ 21854 h 126778"/>
                    <a:gd name="connsiteX8" fmla="*/ 107156 w 179601"/>
                    <a:gd name="connsiteY8" fmla="*/ 17092 h 126778"/>
                    <a:gd name="connsiteX9" fmla="*/ 114300 w 179601"/>
                    <a:gd name="connsiteY9" fmla="*/ 12329 h 126778"/>
                    <a:gd name="connsiteX10" fmla="*/ 140493 w 179601"/>
                    <a:gd name="connsiteY10" fmla="*/ 5186 h 126778"/>
                    <a:gd name="connsiteX11" fmla="*/ 147637 w 179601"/>
                    <a:gd name="connsiteY11" fmla="*/ 423 h 126778"/>
                    <a:gd name="connsiteX12" fmla="*/ 173831 w 179601"/>
                    <a:gd name="connsiteY12" fmla="*/ 7567 h 126778"/>
                    <a:gd name="connsiteX13" fmla="*/ 176212 w 179601"/>
                    <a:gd name="connsiteY13" fmla="*/ 28998 h 126778"/>
                    <a:gd name="connsiteX14" fmla="*/ 161925 w 179601"/>
                    <a:gd name="connsiteY14" fmla="*/ 36142 h 126778"/>
                    <a:gd name="connsiteX15" fmla="*/ 147637 w 179601"/>
                    <a:gd name="connsiteY15" fmla="*/ 45667 h 126778"/>
                    <a:gd name="connsiteX16" fmla="*/ 138112 w 179601"/>
                    <a:gd name="connsiteY16" fmla="*/ 50429 h 126778"/>
                    <a:gd name="connsiteX17" fmla="*/ 130968 w 179601"/>
                    <a:gd name="connsiteY17" fmla="*/ 52811 h 126778"/>
                    <a:gd name="connsiteX18" fmla="*/ 109537 w 179601"/>
                    <a:gd name="connsiteY18" fmla="*/ 71861 h 126778"/>
                    <a:gd name="connsiteX19" fmla="*/ 104775 w 179601"/>
                    <a:gd name="connsiteY19" fmla="*/ 79004 h 126778"/>
                    <a:gd name="connsiteX20" fmla="*/ 90487 w 179601"/>
                    <a:gd name="connsiteY20" fmla="*/ 86148 h 126778"/>
                    <a:gd name="connsiteX21" fmla="*/ 80962 w 179601"/>
                    <a:gd name="connsiteY21" fmla="*/ 83767 h 126778"/>
                    <a:gd name="connsiteX22" fmla="*/ 66675 w 179601"/>
                    <a:gd name="connsiteY22" fmla="*/ 79004 h 126778"/>
                    <a:gd name="connsiteX23" fmla="*/ 54768 w 179601"/>
                    <a:gd name="connsiteY23" fmla="*/ 81386 h 126778"/>
                    <a:gd name="connsiteX24" fmla="*/ 45243 w 179601"/>
                    <a:gd name="connsiteY24" fmla="*/ 95673 h 126778"/>
                    <a:gd name="connsiteX25" fmla="*/ 40481 w 179601"/>
                    <a:gd name="connsiteY25" fmla="*/ 102817 h 126778"/>
                    <a:gd name="connsiteX26" fmla="*/ 38100 w 179601"/>
                    <a:gd name="connsiteY26" fmla="*/ 109961 h 126778"/>
                    <a:gd name="connsiteX27" fmla="*/ 30956 w 179601"/>
                    <a:gd name="connsiteY27" fmla="*/ 117104 h 126778"/>
                    <a:gd name="connsiteX28" fmla="*/ 16668 w 179601"/>
                    <a:gd name="connsiteY28" fmla="*/ 124248 h 126778"/>
                    <a:gd name="connsiteX29" fmla="*/ 7143 w 179601"/>
                    <a:gd name="connsiteY29" fmla="*/ 126629 h 126778"/>
                    <a:gd name="connsiteX30" fmla="*/ 0 w 179601"/>
                    <a:gd name="connsiteY30" fmla="*/ 126629 h 126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9601" h="126778">
                      <a:moveTo>
                        <a:pt x="26193" y="48048"/>
                      </a:moveTo>
                      <a:cubicBezTo>
                        <a:pt x="30162" y="49636"/>
                        <a:pt x="33825" y="52811"/>
                        <a:pt x="38100" y="52811"/>
                      </a:cubicBezTo>
                      <a:cubicBezTo>
                        <a:pt x="40962" y="52811"/>
                        <a:pt x="42563" y="49053"/>
                        <a:pt x="45243" y="48048"/>
                      </a:cubicBezTo>
                      <a:cubicBezTo>
                        <a:pt x="49033" y="46627"/>
                        <a:pt x="53223" y="46649"/>
                        <a:pt x="57150" y="45667"/>
                      </a:cubicBezTo>
                      <a:cubicBezTo>
                        <a:pt x="59585" y="45058"/>
                        <a:pt x="61912" y="44080"/>
                        <a:pt x="64293" y="43286"/>
                      </a:cubicBezTo>
                      <a:cubicBezTo>
                        <a:pt x="69056" y="40111"/>
                        <a:pt x="73151" y="35572"/>
                        <a:pt x="78581" y="33761"/>
                      </a:cubicBezTo>
                      <a:cubicBezTo>
                        <a:pt x="80962" y="32967"/>
                        <a:pt x="83531" y="32598"/>
                        <a:pt x="85725" y="31379"/>
                      </a:cubicBezTo>
                      <a:cubicBezTo>
                        <a:pt x="90728" y="28599"/>
                        <a:pt x="95250" y="25029"/>
                        <a:pt x="100012" y="21854"/>
                      </a:cubicBezTo>
                      <a:lnTo>
                        <a:pt x="107156" y="17092"/>
                      </a:lnTo>
                      <a:cubicBezTo>
                        <a:pt x="109537" y="15504"/>
                        <a:pt x="111585" y="13234"/>
                        <a:pt x="114300" y="12329"/>
                      </a:cubicBezTo>
                      <a:cubicBezTo>
                        <a:pt x="132427" y="6287"/>
                        <a:pt x="123665" y="8551"/>
                        <a:pt x="140493" y="5186"/>
                      </a:cubicBezTo>
                      <a:cubicBezTo>
                        <a:pt x="142874" y="3598"/>
                        <a:pt x="144787" y="682"/>
                        <a:pt x="147637" y="423"/>
                      </a:cubicBezTo>
                      <a:cubicBezTo>
                        <a:pt x="163289" y="-1000"/>
                        <a:pt x="164153" y="1114"/>
                        <a:pt x="173831" y="7567"/>
                      </a:cubicBezTo>
                      <a:cubicBezTo>
                        <a:pt x="179339" y="15830"/>
                        <a:pt x="182322" y="16777"/>
                        <a:pt x="176212" y="28998"/>
                      </a:cubicBezTo>
                      <a:cubicBezTo>
                        <a:pt x="173772" y="33878"/>
                        <a:pt x="165827" y="33974"/>
                        <a:pt x="161925" y="36142"/>
                      </a:cubicBezTo>
                      <a:cubicBezTo>
                        <a:pt x="156921" y="38922"/>
                        <a:pt x="152757" y="43107"/>
                        <a:pt x="147637" y="45667"/>
                      </a:cubicBezTo>
                      <a:cubicBezTo>
                        <a:pt x="144462" y="47254"/>
                        <a:pt x="141375" y="49031"/>
                        <a:pt x="138112" y="50429"/>
                      </a:cubicBezTo>
                      <a:cubicBezTo>
                        <a:pt x="135805" y="51418"/>
                        <a:pt x="133213" y="51688"/>
                        <a:pt x="130968" y="52811"/>
                      </a:cubicBezTo>
                      <a:cubicBezTo>
                        <a:pt x="123810" y="56390"/>
                        <a:pt x="112693" y="67127"/>
                        <a:pt x="109537" y="71861"/>
                      </a:cubicBezTo>
                      <a:cubicBezTo>
                        <a:pt x="107950" y="74242"/>
                        <a:pt x="106798" y="76981"/>
                        <a:pt x="104775" y="79004"/>
                      </a:cubicBezTo>
                      <a:cubicBezTo>
                        <a:pt x="100158" y="83621"/>
                        <a:pt x="96299" y="84211"/>
                        <a:pt x="90487" y="86148"/>
                      </a:cubicBezTo>
                      <a:cubicBezTo>
                        <a:pt x="87312" y="85354"/>
                        <a:pt x="84097" y="84707"/>
                        <a:pt x="80962" y="83767"/>
                      </a:cubicBezTo>
                      <a:cubicBezTo>
                        <a:pt x="76154" y="82324"/>
                        <a:pt x="66675" y="79004"/>
                        <a:pt x="66675" y="79004"/>
                      </a:cubicBezTo>
                      <a:cubicBezTo>
                        <a:pt x="62706" y="79798"/>
                        <a:pt x="57963" y="78901"/>
                        <a:pt x="54768" y="81386"/>
                      </a:cubicBezTo>
                      <a:cubicBezTo>
                        <a:pt x="50250" y="84900"/>
                        <a:pt x="48418" y="90911"/>
                        <a:pt x="45243" y="95673"/>
                      </a:cubicBezTo>
                      <a:cubicBezTo>
                        <a:pt x="43656" y="98054"/>
                        <a:pt x="41386" y="100102"/>
                        <a:pt x="40481" y="102817"/>
                      </a:cubicBezTo>
                      <a:cubicBezTo>
                        <a:pt x="39687" y="105198"/>
                        <a:pt x="39492" y="107872"/>
                        <a:pt x="38100" y="109961"/>
                      </a:cubicBezTo>
                      <a:cubicBezTo>
                        <a:pt x="36232" y="112763"/>
                        <a:pt x="33543" y="114948"/>
                        <a:pt x="30956" y="117104"/>
                      </a:cubicBezTo>
                      <a:cubicBezTo>
                        <a:pt x="25509" y="121643"/>
                        <a:pt x="23207" y="122380"/>
                        <a:pt x="16668" y="124248"/>
                      </a:cubicBezTo>
                      <a:cubicBezTo>
                        <a:pt x="13521" y="125147"/>
                        <a:pt x="10383" y="126166"/>
                        <a:pt x="7143" y="126629"/>
                      </a:cubicBezTo>
                      <a:cubicBezTo>
                        <a:pt x="4786" y="126966"/>
                        <a:pt x="2381" y="126629"/>
                        <a:pt x="0" y="126629"/>
                      </a:cubicBezTo>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69" name="Полилиния 168"/>
                <p:cNvSpPr/>
                <p:nvPr/>
              </p:nvSpPr>
              <p:spPr>
                <a:xfrm rot="5400000">
                  <a:off x="5975706" y="1866250"/>
                  <a:ext cx="42862" cy="2381"/>
                </a:xfrm>
                <a:custGeom>
                  <a:avLst/>
                  <a:gdLst>
                    <a:gd name="connsiteX0" fmla="*/ 42863 w 42863"/>
                    <a:gd name="connsiteY0" fmla="*/ 2381 h 2381"/>
                    <a:gd name="connsiteX1" fmla="*/ 0 w 42863"/>
                    <a:gd name="connsiteY1" fmla="*/ 0 h 2381"/>
                  </a:gdLst>
                  <a:ahLst/>
                  <a:cxnLst>
                    <a:cxn ang="0">
                      <a:pos x="connsiteX0" y="connsiteY0"/>
                    </a:cxn>
                    <a:cxn ang="0">
                      <a:pos x="connsiteX1" y="connsiteY1"/>
                    </a:cxn>
                  </a:cxnLst>
                  <a:rect l="l" t="t" r="r" b="b"/>
                  <a:pathLst>
                    <a:path w="42863" h="2381">
                      <a:moveTo>
                        <a:pt x="42863" y="2381"/>
                      </a:moveTo>
                      <a:lnTo>
                        <a:pt x="0" y="0"/>
                      </a:lnTo>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70" name="Полилиния 169"/>
                <p:cNvSpPr/>
                <p:nvPr/>
              </p:nvSpPr>
              <p:spPr>
                <a:xfrm rot="5400000">
                  <a:off x="5775653" y="2216253"/>
                  <a:ext cx="426233" cy="71500"/>
                </a:xfrm>
                <a:custGeom>
                  <a:avLst/>
                  <a:gdLst>
                    <a:gd name="connsiteX0" fmla="*/ 0 w 426244"/>
                    <a:gd name="connsiteY0" fmla="*/ 11907 h 71505"/>
                    <a:gd name="connsiteX1" fmla="*/ 16669 w 426244"/>
                    <a:gd name="connsiteY1" fmla="*/ 14288 h 71505"/>
                    <a:gd name="connsiteX2" fmla="*/ 23813 w 426244"/>
                    <a:gd name="connsiteY2" fmla="*/ 16669 h 71505"/>
                    <a:gd name="connsiteX3" fmla="*/ 28575 w 426244"/>
                    <a:gd name="connsiteY3" fmla="*/ 23813 h 71505"/>
                    <a:gd name="connsiteX4" fmla="*/ 33338 w 426244"/>
                    <a:gd name="connsiteY4" fmla="*/ 42863 h 71505"/>
                    <a:gd name="connsiteX5" fmla="*/ 35719 w 426244"/>
                    <a:gd name="connsiteY5" fmla="*/ 52388 h 71505"/>
                    <a:gd name="connsiteX6" fmla="*/ 42863 w 426244"/>
                    <a:gd name="connsiteY6" fmla="*/ 54769 h 71505"/>
                    <a:gd name="connsiteX7" fmla="*/ 57150 w 426244"/>
                    <a:gd name="connsiteY7" fmla="*/ 45244 h 71505"/>
                    <a:gd name="connsiteX8" fmla="*/ 61913 w 426244"/>
                    <a:gd name="connsiteY8" fmla="*/ 38100 h 71505"/>
                    <a:gd name="connsiteX9" fmla="*/ 76200 w 426244"/>
                    <a:gd name="connsiteY9" fmla="*/ 30957 h 71505"/>
                    <a:gd name="connsiteX10" fmla="*/ 97632 w 426244"/>
                    <a:gd name="connsiteY10" fmla="*/ 33338 h 71505"/>
                    <a:gd name="connsiteX11" fmla="*/ 102394 w 426244"/>
                    <a:gd name="connsiteY11" fmla="*/ 26194 h 71505"/>
                    <a:gd name="connsiteX12" fmla="*/ 104775 w 426244"/>
                    <a:gd name="connsiteY12" fmla="*/ 19050 h 71505"/>
                    <a:gd name="connsiteX13" fmla="*/ 111919 w 426244"/>
                    <a:gd name="connsiteY13" fmla="*/ 14288 h 71505"/>
                    <a:gd name="connsiteX14" fmla="*/ 128588 w 426244"/>
                    <a:gd name="connsiteY14" fmla="*/ 16669 h 71505"/>
                    <a:gd name="connsiteX15" fmla="*/ 135732 w 426244"/>
                    <a:gd name="connsiteY15" fmla="*/ 21432 h 71505"/>
                    <a:gd name="connsiteX16" fmla="*/ 166688 w 426244"/>
                    <a:gd name="connsiteY16" fmla="*/ 28575 h 71505"/>
                    <a:gd name="connsiteX17" fmla="*/ 176213 w 426244"/>
                    <a:gd name="connsiteY17" fmla="*/ 42863 h 71505"/>
                    <a:gd name="connsiteX18" fmla="*/ 178594 w 426244"/>
                    <a:gd name="connsiteY18" fmla="*/ 50007 h 71505"/>
                    <a:gd name="connsiteX19" fmla="*/ 190500 w 426244"/>
                    <a:gd name="connsiteY19" fmla="*/ 64294 h 71505"/>
                    <a:gd name="connsiteX20" fmla="*/ 197644 w 426244"/>
                    <a:gd name="connsiteY20" fmla="*/ 66675 h 71505"/>
                    <a:gd name="connsiteX21" fmla="*/ 204788 w 426244"/>
                    <a:gd name="connsiteY21" fmla="*/ 71438 h 71505"/>
                    <a:gd name="connsiteX22" fmla="*/ 211932 w 426244"/>
                    <a:gd name="connsiteY22" fmla="*/ 69057 h 71505"/>
                    <a:gd name="connsiteX23" fmla="*/ 226219 w 426244"/>
                    <a:gd name="connsiteY23" fmla="*/ 59532 h 71505"/>
                    <a:gd name="connsiteX24" fmla="*/ 240507 w 426244"/>
                    <a:gd name="connsiteY24" fmla="*/ 54769 h 71505"/>
                    <a:gd name="connsiteX25" fmla="*/ 247650 w 426244"/>
                    <a:gd name="connsiteY25" fmla="*/ 52388 h 71505"/>
                    <a:gd name="connsiteX26" fmla="*/ 245269 w 426244"/>
                    <a:gd name="connsiteY26" fmla="*/ 19050 h 71505"/>
                    <a:gd name="connsiteX27" fmla="*/ 242888 w 426244"/>
                    <a:gd name="connsiteY27" fmla="*/ 11907 h 71505"/>
                    <a:gd name="connsiteX28" fmla="*/ 250032 w 426244"/>
                    <a:gd name="connsiteY28" fmla="*/ 9525 h 71505"/>
                    <a:gd name="connsiteX29" fmla="*/ 264319 w 426244"/>
                    <a:gd name="connsiteY29" fmla="*/ 16669 h 71505"/>
                    <a:gd name="connsiteX30" fmla="*/ 266700 w 426244"/>
                    <a:gd name="connsiteY30" fmla="*/ 9525 h 71505"/>
                    <a:gd name="connsiteX31" fmla="*/ 280988 w 426244"/>
                    <a:gd name="connsiteY31" fmla="*/ 0 h 71505"/>
                    <a:gd name="connsiteX32" fmla="*/ 292894 w 426244"/>
                    <a:gd name="connsiteY32" fmla="*/ 2382 h 71505"/>
                    <a:gd name="connsiteX33" fmla="*/ 295275 w 426244"/>
                    <a:gd name="connsiteY33" fmla="*/ 9525 h 71505"/>
                    <a:gd name="connsiteX34" fmla="*/ 300038 w 426244"/>
                    <a:gd name="connsiteY34" fmla="*/ 38100 h 71505"/>
                    <a:gd name="connsiteX35" fmla="*/ 311944 w 426244"/>
                    <a:gd name="connsiteY35" fmla="*/ 52388 h 71505"/>
                    <a:gd name="connsiteX36" fmla="*/ 316707 w 426244"/>
                    <a:gd name="connsiteY36" fmla="*/ 59532 h 71505"/>
                    <a:gd name="connsiteX37" fmla="*/ 323850 w 426244"/>
                    <a:gd name="connsiteY37" fmla="*/ 57150 h 71505"/>
                    <a:gd name="connsiteX38" fmla="*/ 328613 w 426244"/>
                    <a:gd name="connsiteY38" fmla="*/ 42863 h 71505"/>
                    <a:gd name="connsiteX39" fmla="*/ 333375 w 426244"/>
                    <a:gd name="connsiteY39" fmla="*/ 26194 h 71505"/>
                    <a:gd name="connsiteX40" fmla="*/ 338138 w 426244"/>
                    <a:gd name="connsiteY40" fmla="*/ 11907 h 71505"/>
                    <a:gd name="connsiteX41" fmla="*/ 352425 w 426244"/>
                    <a:gd name="connsiteY41" fmla="*/ 7144 h 71505"/>
                    <a:gd name="connsiteX42" fmla="*/ 385763 w 426244"/>
                    <a:gd name="connsiteY42" fmla="*/ 14288 h 71505"/>
                    <a:gd name="connsiteX43" fmla="*/ 400050 w 426244"/>
                    <a:gd name="connsiteY43" fmla="*/ 23813 h 71505"/>
                    <a:gd name="connsiteX44" fmla="*/ 416719 w 426244"/>
                    <a:gd name="connsiteY44" fmla="*/ 21432 h 71505"/>
                    <a:gd name="connsiteX45" fmla="*/ 423863 w 426244"/>
                    <a:gd name="connsiteY45" fmla="*/ 19050 h 71505"/>
                    <a:gd name="connsiteX46" fmla="*/ 426244 w 426244"/>
                    <a:gd name="connsiteY46" fmla="*/ 26194 h 71505"/>
                    <a:gd name="connsiteX47" fmla="*/ 421482 w 426244"/>
                    <a:gd name="connsiteY47" fmla="*/ 57150 h 71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26244" h="71505">
                      <a:moveTo>
                        <a:pt x="0" y="11907"/>
                      </a:moveTo>
                      <a:cubicBezTo>
                        <a:pt x="5556" y="12701"/>
                        <a:pt x="11165" y="13187"/>
                        <a:pt x="16669" y="14288"/>
                      </a:cubicBezTo>
                      <a:cubicBezTo>
                        <a:pt x="19130" y="14780"/>
                        <a:pt x="21853" y="15101"/>
                        <a:pt x="23813" y="16669"/>
                      </a:cubicBezTo>
                      <a:cubicBezTo>
                        <a:pt x="26048" y="18457"/>
                        <a:pt x="27295" y="21253"/>
                        <a:pt x="28575" y="23813"/>
                      </a:cubicBezTo>
                      <a:cubicBezTo>
                        <a:pt x="31130" y="28923"/>
                        <a:pt x="32250" y="37965"/>
                        <a:pt x="33338" y="42863"/>
                      </a:cubicBezTo>
                      <a:cubicBezTo>
                        <a:pt x="34048" y="46058"/>
                        <a:pt x="33675" y="49832"/>
                        <a:pt x="35719" y="52388"/>
                      </a:cubicBezTo>
                      <a:cubicBezTo>
                        <a:pt x="37287" y="54348"/>
                        <a:pt x="40482" y="53975"/>
                        <a:pt x="42863" y="54769"/>
                      </a:cubicBezTo>
                      <a:cubicBezTo>
                        <a:pt x="47625" y="51594"/>
                        <a:pt x="53975" y="50006"/>
                        <a:pt x="57150" y="45244"/>
                      </a:cubicBezTo>
                      <a:cubicBezTo>
                        <a:pt x="58738" y="42863"/>
                        <a:pt x="59889" y="40124"/>
                        <a:pt x="61913" y="38100"/>
                      </a:cubicBezTo>
                      <a:cubicBezTo>
                        <a:pt x="66528" y="33485"/>
                        <a:pt x="70391" y="32893"/>
                        <a:pt x="76200" y="30957"/>
                      </a:cubicBezTo>
                      <a:cubicBezTo>
                        <a:pt x="92869" y="36513"/>
                        <a:pt x="85725" y="37306"/>
                        <a:pt x="97632" y="33338"/>
                      </a:cubicBezTo>
                      <a:cubicBezTo>
                        <a:pt x="99219" y="30957"/>
                        <a:pt x="101114" y="28754"/>
                        <a:pt x="102394" y="26194"/>
                      </a:cubicBezTo>
                      <a:cubicBezTo>
                        <a:pt x="103516" y="23949"/>
                        <a:pt x="103207" y="21010"/>
                        <a:pt x="104775" y="19050"/>
                      </a:cubicBezTo>
                      <a:cubicBezTo>
                        <a:pt x="106563" y="16815"/>
                        <a:pt x="109538" y="15875"/>
                        <a:pt x="111919" y="14288"/>
                      </a:cubicBezTo>
                      <a:cubicBezTo>
                        <a:pt x="117475" y="15082"/>
                        <a:pt x="123212" y="15056"/>
                        <a:pt x="128588" y="16669"/>
                      </a:cubicBezTo>
                      <a:cubicBezTo>
                        <a:pt x="131329" y="17491"/>
                        <a:pt x="133117" y="20270"/>
                        <a:pt x="135732" y="21432"/>
                      </a:cubicBezTo>
                      <a:cubicBezTo>
                        <a:pt x="148117" y="26937"/>
                        <a:pt x="153130" y="26638"/>
                        <a:pt x="166688" y="28575"/>
                      </a:cubicBezTo>
                      <a:cubicBezTo>
                        <a:pt x="169863" y="33338"/>
                        <a:pt x="174403" y="37433"/>
                        <a:pt x="176213" y="42863"/>
                      </a:cubicBezTo>
                      <a:cubicBezTo>
                        <a:pt x="177007" y="45244"/>
                        <a:pt x="177471" y="47762"/>
                        <a:pt x="178594" y="50007"/>
                      </a:cubicBezTo>
                      <a:cubicBezTo>
                        <a:pt x="180789" y="54397"/>
                        <a:pt x="186554" y="61663"/>
                        <a:pt x="190500" y="64294"/>
                      </a:cubicBezTo>
                      <a:cubicBezTo>
                        <a:pt x="192589" y="65686"/>
                        <a:pt x="195263" y="65881"/>
                        <a:pt x="197644" y="66675"/>
                      </a:cubicBezTo>
                      <a:cubicBezTo>
                        <a:pt x="200025" y="68263"/>
                        <a:pt x="201965" y="70967"/>
                        <a:pt x="204788" y="71438"/>
                      </a:cubicBezTo>
                      <a:cubicBezTo>
                        <a:pt x="207264" y="71851"/>
                        <a:pt x="209738" y="70276"/>
                        <a:pt x="211932" y="69057"/>
                      </a:cubicBezTo>
                      <a:cubicBezTo>
                        <a:pt x="216935" y="66277"/>
                        <a:pt x="220789" y="61342"/>
                        <a:pt x="226219" y="59532"/>
                      </a:cubicBezTo>
                      <a:lnTo>
                        <a:pt x="240507" y="54769"/>
                      </a:lnTo>
                      <a:lnTo>
                        <a:pt x="247650" y="52388"/>
                      </a:lnTo>
                      <a:cubicBezTo>
                        <a:pt x="246856" y="41275"/>
                        <a:pt x="246571" y="30115"/>
                        <a:pt x="245269" y="19050"/>
                      </a:cubicBezTo>
                      <a:cubicBezTo>
                        <a:pt x="244976" y="16557"/>
                        <a:pt x="241765" y="14152"/>
                        <a:pt x="242888" y="11907"/>
                      </a:cubicBezTo>
                      <a:cubicBezTo>
                        <a:pt x="244011" y="9662"/>
                        <a:pt x="247651" y="10319"/>
                        <a:pt x="250032" y="9525"/>
                      </a:cubicBezTo>
                      <a:cubicBezTo>
                        <a:pt x="251236" y="10328"/>
                        <a:pt x="261501" y="18078"/>
                        <a:pt x="264319" y="16669"/>
                      </a:cubicBezTo>
                      <a:cubicBezTo>
                        <a:pt x="266564" y="15546"/>
                        <a:pt x="264925" y="11300"/>
                        <a:pt x="266700" y="9525"/>
                      </a:cubicBezTo>
                      <a:cubicBezTo>
                        <a:pt x="270747" y="5478"/>
                        <a:pt x="280988" y="0"/>
                        <a:pt x="280988" y="0"/>
                      </a:cubicBezTo>
                      <a:cubicBezTo>
                        <a:pt x="284957" y="794"/>
                        <a:pt x="289526" y="137"/>
                        <a:pt x="292894" y="2382"/>
                      </a:cubicBezTo>
                      <a:cubicBezTo>
                        <a:pt x="294982" y="3774"/>
                        <a:pt x="294862" y="7049"/>
                        <a:pt x="295275" y="9525"/>
                      </a:cubicBezTo>
                      <a:cubicBezTo>
                        <a:pt x="296595" y="17446"/>
                        <a:pt x="295851" y="29726"/>
                        <a:pt x="300038" y="38100"/>
                      </a:cubicBezTo>
                      <a:cubicBezTo>
                        <a:pt x="304473" y="46970"/>
                        <a:pt x="305360" y="44487"/>
                        <a:pt x="311944" y="52388"/>
                      </a:cubicBezTo>
                      <a:cubicBezTo>
                        <a:pt x="313776" y="54587"/>
                        <a:pt x="315119" y="57151"/>
                        <a:pt x="316707" y="59532"/>
                      </a:cubicBezTo>
                      <a:cubicBezTo>
                        <a:pt x="319088" y="58738"/>
                        <a:pt x="322391" y="59192"/>
                        <a:pt x="323850" y="57150"/>
                      </a:cubicBezTo>
                      <a:cubicBezTo>
                        <a:pt x="326768" y="53065"/>
                        <a:pt x="327025" y="47625"/>
                        <a:pt x="328613" y="42863"/>
                      </a:cubicBezTo>
                      <a:cubicBezTo>
                        <a:pt x="336614" y="18861"/>
                        <a:pt x="324407" y="56086"/>
                        <a:pt x="333375" y="26194"/>
                      </a:cubicBezTo>
                      <a:cubicBezTo>
                        <a:pt x="334818" y="21386"/>
                        <a:pt x="333376" y="13495"/>
                        <a:pt x="338138" y="11907"/>
                      </a:cubicBezTo>
                      <a:lnTo>
                        <a:pt x="352425" y="7144"/>
                      </a:lnTo>
                      <a:cubicBezTo>
                        <a:pt x="372285" y="9130"/>
                        <a:pt x="372434" y="6290"/>
                        <a:pt x="385763" y="14288"/>
                      </a:cubicBezTo>
                      <a:cubicBezTo>
                        <a:pt x="390671" y="17233"/>
                        <a:pt x="400050" y="23813"/>
                        <a:pt x="400050" y="23813"/>
                      </a:cubicBezTo>
                      <a:cubicBezTo>
                        <a:pt x="405606" y="23019"/>
                        <a:pt x="411215" y="22533"/>
                        <a:pt x="416719" y="21432"/>
                      </a:cubicBezTo>
                      <a:cubicBezTo>
                        <a:pt x="419180" y="20940"/>
                        <a:pt x="421618" y="17927"/>
                        <a:pt x="423863" y="19050"/>
                      </a:cubicBezTo>
                      <a:cubicBezTo>
                        <a:pt x="426108" y="20172"/>
                        <a:pt x="425450" y="23813"/>
                        <a:pt x="426244" y="26194"/>
                      </a:cubicBezTo>
                      <a:cubicBezTo>
                        <a:pt x="419725" y="45753"/>
                        <a:pt x="421482" y="35462"/>
                        <a:pt x="421482" y="57150"/>
                      </a:cubicBezTo>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71" name="Полилиния 170"/>
                <p:cNvSpPr/>
                <p:nvPr/>
              </p:nvSpPr>
              <p:spPr>
                <a:xfrm rot="5400000">
                  <a:off x="6031655" y="2173965"/>
                  <a:ext cx="87993" cy="50222"/>
                </a:xfrm>
                <a:custGeom>
                  <a:avLst/>
                  <a:gdLst>
                    <a:gd name="connsiteX0" fmla="*/ 86211 w 87995"/>
                    <a:gd name="connsiteY0" fmla="*/ 7192 h 50225"/>
                    <a:gd name="connsiteX1" fmla="*/ 50492 w 87995"/>
                    <a:gd name="connsiteY1" fmla="*/ 9573 h 50225"/>
                    <a:gd name="connsiteX2" fmla="*/ 43348 w 87995"/>
                    <a:gd name="connsiteY2" fmla="*/ 11955 h 50225"/>
                    <a:gd name="connsiteX3" fmla="*/ 26679 w 87995"/>
                    <a:gd name="connsiteY3" fmla="*/ 7192 h 50225"/>
                    <a:gd name="connsiteX4" fmla="*/ 12392 w 87995"/>
                    <a:gd name="connsiteY4" fmla="*/ 48 h 50225"/>
                    <a:gd name="connsiteX5" fmla="*/ 5248 w 87995"/>
                    <a:gd name="connsiteY5" fmla="*/ 4811 h 50225"/>
                    <a:gd name="connsiteX6" fmla="*/ 2867 w 87995"/>
                    <a:gd name="connsiteY6" fmla="*/ 19098 h 50225"/>
                    <a:gd name="connsiteX7" fmla="*/ 17154 w 87995"/>
                    <a:gd name="connsiteY7" fmla="*/ 23861 h 50225"/>
                    <a:gd name="connsiteX8" fmla="*/ 24298 w 87995"/>
                    <a:gd name="connsiteY8" fmla="*/ 28623 h 50225"/>
                    <a:gd name="connsiteX9" fmla="*/ 31442 w 87995"/>
                    <a:gd name="connsiteY9" fmla="*/ 31005 h 50225"/>
                    <a:gd name="connsiteX10" fmla="*/ 45729 w 87995"/>
                    <a:gd name="connsiteY10" fmla="*/ 40530 h 50225"/>
                    <a:gd name="connsiteX11" fmla="*/ 64779 w 87995"/>
                    <a:gd name="connsiteY11" fmla="*/ 42911 h 50225"/>
                    <a:gd name="connsiteX12" fmla="*/ 79067 w 87995"/>
                    <a:gd name="connsiteY12" fmla="*/ 50055 h 50225"/>
                    <a:gd name="connsiteX13" fmla="*/ 81448 w 87995"/>
                    <a:gd name="connsiteY13" fmla="*/ 42911 h 50225"/>
                    <a:gd name="connsiteX14" fmla="*/ 86211 w 87995"/>
                    <a:gd name="connsiteY14" fmla="*/ 7192 h 50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7995" h="50225">
                      <a:moveTo>
                        <a:pt x="86211" y="7192"/>
                      </a:moveTo>
                      <a:cubicBezTo>
                        <a:pt x="81052" y="1636"/>
                        <a:pt x="62352" y="8255"/>
                        <a:pt x="50492" y="9573"/>
                      </a:cubicBezTo>
                      <a:cubicBezTo>
                        <a:pt x="47997" y="9850"/>
                        <a:pt x="45858" y="11955"/>
                        <a:pt x="43348" y="11955"/>
                      </a:cubicBezTo>
                      <a:cubicBezTo>
                        <a:pt x="40362" y="11955"/>
                        <a:pt x="30045" y="8314"/>
                        <a:pt x="26679" y="7192"/>
                      </a:cubicBezTo>
                      <a:cubicBezTo>
                        <a:pt x="24192" y="5534"/>
                        <a:pt x="16334" y="-609"/>
                        <a:pt x="12392" y="48"/>
                      </a:cubicBezTo>
                      <a:cubicBezTo>
                        <a:pt x="9569" y="518"/>
                        <a:pt x="7629" y="3223"/>
                        <a:pt x="5248" y="4811"/>
                      </a:cubicBezTo>
                      <a:cubicBezTo>
                        <a:pt x="2961" y="8241"/>
                        <a:pt x="-3811" y="14328"/>
                        <a:pt x="2867" y="19098"/>
                      </a:cubicBezTo>
                      <a:cubicBezTo>
                        <a:pt x="6952" y="22016"/>
                        <a:pt x="12977" y="21077"/>
                        <a:pt x="17154" y="23861"/>
                      </a:cubicBezTo>
                      <a:cubicBezTo>
                        <a:pt x="19535" y="25448"/>
                        <a:pt x="21738" y="27343"/>
                        <a:pt x="24298" y="28623"/>
                      </a:cubicBezTo>
                      <a:cubicBezTo>
                        <a:pt x="26543" y="29746"/>
                        <a:pt x="29248" y="29786"/>
                        <a:pt x="31442" y="31005"/>
                      </a:cubicBezTo>
                      <a:cubicBezTo>
                        <a:pt x="36445" y="33785"/>
                        <a:pt x="40050" y="39820"/>
                        <a:pt x="45729" y="40530"/>
                      </a:cubicBezTo>
                      <a:lnTo>
                        <a:pt x="64779" y="42911"/>
                      </a:lnTo>
                      <a:cubicBezTo>
                        <a:pt x="65982" y="43713"/>
                        <a:pt x="76251" y="51463"/>
                        <a:pt x="79067" y="50055"/>
                      </a:cubicBezTo>
                      <a:cubicBezTo>
                        <a:pt x="81312" y="48933"/>
                        <a:pt x="80654" y="45292"/>
                        <a:pt x="81448" y="42911"/>
                      </a:cubicBezTo>
                      <a:cubicBezTo>
                        <a:pt x="83953" y="20364"/>
                        <a:pt x="91370" y="12748"/>
                        <a:pt x="86211" y="7192"/>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72" name="Полилиния 171"/>
                <p:cNvSpPr/>
                <p:nvPr/>
              </p:nvSpPr>
              <p:spPr>
                <a:xfrm rot="5400000">
                  <a:off x="6333419" y="2873204"/>
                  <a:ext cx="41609" cy="51838"/>
                </a:xfrm>
                <a:custGeom>
                  <a:avLst/>
                  <a:gdLst>
                    <a:gd name="connsiteX0" fmla="*/ 22560 w 41610"/>
                    <a:gd name="connsiteY0" fmla="*/ 840 h 51841"/>
                    <a:gd name="connsiteX1" fmla="*/ 13035 w 41610"/>
                    <a:gd name="connsiteY1" fmla="*/ 15128 h 51841"/>
                    <a:gd name="connsiteX2" fmla="*/ 10654 w 41610"/>
                    <a:gd name="connsiteY2" fmla="*/ 22271 h 51841"/>
                    <a:gd name="connsiteX3" fmla="*/ 3510 w 41610"/>
                    <a:gd name="connsiteY3" fmla="*/ 29415 h 51841"/>
                    <a:gd name="connsiteX4" fmla="*/ 3510 w 41610"/>
                    <a:gd name="connsiteY4" fmla="*/ 50846 h 51841"/>
                    <a:gd name="connsiteX5" fmla="*/ 20179 w 41610"/>
                    <a:gd name="connsiteY5" fmla="*/ 48465 h 51841"/>
                    <a:gd name="connsiteX6" fmla="*/ 27322 w 41610"/>
                    <a:gd name="connsiteY6" fmla="*/ 43703 h 51841"/>
                    <a:gd name="connsiteX7" fmla="*/ 29704 w 41610"/>
                    <a:gd name="connsiteY7" fmla="*/ 31796 h 51841"/>
                    <a:gd name="connsiteX8" fmla="*/ 32085 w 41610"/>
                    <a:gd name="connsiteY8" fmla="*/ 24653 h 51841"/>
                    <a:gd name="connsiteX9" fmla="*/ 41610 w 41610"/>
                    <a:gd name="connsiteY9" fmla="*/ 10365 h 51841"/>
                    <a:gd name="connsiteX10" fmla="*/ 36847 w 41610"/>
                    <a:gd name="connsiteY10" fmla="*/ 3221 h 51841"/>
                    <a:gd name="connsiteX11" fmla="*/ 22560 w 41610"/>
                    <a:gd name="connsiteY11" fmla="*/ 840 h 51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610" h="51841">
                      <a:moveTo>
                        <a:pt x="22560" y="840"/>
                      </a:moveTo>
                      <a:cubicBezTo>
                        <a:pt x="18591" y="2824"/>
                        <a:pt x="25849" y="2314"/>
                        <a:pt x="13035" y="15128"/>
                      </a:cubicBezTo>
                      <a:cubicBezTo>
                        <a:pt x="11260" y="16903"/>
                        <a:pt x="12046" y="20183"/>
                        <a:pt x="10654" y="22271"/>
                      </a:cubicBezTo>
                      <a:cubicBezTo>
                        <a:pt x="8786" y="25073"/>
                        <a:pt x="5891" y="27034"/>
                        <a:pt x="3510" y="29415"/>
                      </a:cubicBezTo>
                      <a:cubicBezTo>
                        <a:pt x="1756" y="34678"/>
                        <a:pt x="-3426" y="46511"/>
                        <a:pt x="3510" y="50846"/>
                      </a:cubicBezTo>
                      <a:cubicBezTo>
                        <a:pt x="8270" y="53821"/>
                        <a:pt x="14623" y="49259"/>
                        <a:pt x="20179" y="48465"/>
                      </a:cubicBezTo>
                      <a:cubicBezTo>
                        <a:pt x="22560" y="46878"/>
                        <a:pt x="25902" y="46188"/>
                        <a:pt x="27322" y="43703"/>
                      </a:cubicBezTo>
                      <a:cubicBezTo>
                        <a:pt x="29330" y="40189"/>
                        <a:pt x="28722" y="35723"/>
                        <a:pt x="29704" y="31796"/>
                      </a:cubicBezTo>
                      <a:cubicBezTo>
                        <a:pt x="30313" y="29361"/>
                        <a:pt x="30866" y="26847"/>
                        <a:pt x="32085" y="24653"/>
                      </a:cubicBezTo>
                      <a:cubicBezTo>
                        <a:pt x="34865" y="19649"/>
                        <a:pt x="41610" y="10365"/>
                        <a:pt x="41610" y="10365"/>
                      </a:cubicBezTo>
                      <a:cubicBezTo>
                        <a:pt x="40022" y="7984"/>
                        <a:pt x="39332" y="4641"/>
                        <a:pt x="36847" y="3221"/>
                      </a:cubicBezTo>
                      <a:cubicBezTo>
                        <a:pt x="32408" y="684"/>
                        <a:pt x="26529" y="-1144"/>
                        <a:pt x="22560" y="840"/>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73" name="Полилиния 172"/>
                <p:cNvSpPr/>
                <p:nvPr/>
              </p:nvSpPr>
              <p:spPr>
                <a:xfrm rot="5400000">
                  <a:off x="6637227" y="3254063"/>
                  <a:ext cx="76569" cy="50477"/>
                </a:xfrm>
                <a:custGeom>
                  <a:avLst/>
                  <a:gdLst>
                    <a:gd name="connsiteX0" fmla="*/ 17039 w 76571"/>
                    <a:gd name="connsiteY0" fmla="*/ 50007 h 50480"/>
                    <a:gd name="connsiteX1" fmla="*/ 371 w 76571"/>
                    <a:gd name="connsiteY1" fmla="*/ 47625 h 50480"/>
                    <a:gd name="connsiteX2" fmla="*/ 9896 w 76571"/>
                    <a:gd name="connsiteY2" fmla="*/ 33338 h 50480"/>
                    <a:gd name="connsiteX3" fmla="*/ 14658 w 76571"/>
                    <a:gd name="connsiteY3" fmla="*/ 26194 h 50480"/>
                    <a:gd name="connsiteX4" fmla="*/ 28946 w 76571"/>
                    <a:gd name="connsiteY4" fmla="*/ 16669 h 50480"/>
                    <a:gd name="connsiteX5" fmla="*/ 31327 w 76571"/>
                    <a:gd name="connsiteY5" fmla="*/ 9525 h 50480"/>
                    <a:gd name="connsiteX6" fmla="*/ 45614 w 76571"/>
                    <a:gd name="connsiteY6" fmla="*/ 0 h 50480"/>
                    <a:gd name="connsiteX7" fmla="*/ 69427 w 76571"/>
                    <a:gd name="connsiteY7" fmla="*/ 4763 h 50480"/>
                    <a:gd name="connsiteX8" fmla="*/ 76571 w 76571"/>
                    <a:gd name="connsiteY8" fmla="*/ 9525 h 50480"/>
                    <a:gd name="connsiteX9" fmla="*/ 74189 w 76571"/>
                    <a:gd name="connsiteY9" fmla="*/ 16669 h 50480"/>
                    <a:gd name="connsiteX10" fmla="*/ 67046 w 76571"/>
                    <a:gd name="connsiteY10" fmla="*/ 11907 h 50480"/>
                    <a:gd name="connsiteX11" fmla="*/ 59902 w 76571"/>
                    <a:gd name="connsiteY11" fmla="*/ 9525 h 50480"/>
                    <a:gd name="connsiteX12" fmla="*/ 36089 w 76571"/>
                    <a:gd name="connsiteY12" fmla="*/ 16669 h 50480"/>
                    <a:gd name="connsiteX13" fmla="*/ 33708 w 76571"/>
                    <a:gd name="connsiteY13" fmla="*/ 33338 h 50480"/>
                    <a:gd name="connsiteX14" fmla="*/ 31327 w 76571"/>
                    <a:gd name="connsiteY14" fmla="*/ 40482 h 50480"/>
                    <a:gd name="connsiteX15" fmla="*/ 17039 w 76571"/>
                    <a:gd name="connsiteY15" fmla="*/ 45244 h 50480"/>
                    <a:gd name="connsiteX16" fmla="*/ 9896 w 76571"/>
                    <a:gd name="connsiteY16" fmla="*/ 47625 h 50480"/>
                    <a:gd name="connsiteX17" fmla="*/ 17039 w 76571"/>
                    <a:gd name="connsiteY17" fmla="*/ 50007 h 50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6571" h="50480">
                      <a:moveTo>
                        <a:pt x="17039" y="50007"/>
                      </a:moveTo>
                      <a:cubicBezTo>
                        <a:pt x="11483" y="49213"/>
                        <a:pt x="2582" y="52784"/>
                        <a:pt x="371" y="47625"/>
                      </a:cubicBezTo>
                      <a:cubicBezTo>
                        <a:pt x="-1883" y="42364"/>
                        <a:pt x="6721" y="38100"/>
                        <a:pt x="9896" y="33338"/>
                      </a:cubicBezTo>
                      <a:cubicBezTo>
                        <a:pt x="11483" y="30957"/>
                        <a:pt x="12277" y="27781"/>
                        <a:pt x="14658" y="26194"/>
                      </a:cubicBezTo>
                      <a:lnTo>
                        <a:pt x="28946" y="16669"/>
                      </a:lnTo>
                      <a:cubicBezTo>
                        <a:pt x="29740" y="14288"/>
                        <a:pt x="29935" y="11614"/>
                        <a:pt x="31327" y="9525"/>
                      </a:cubicBezTo>
                      <a:cubicBezTo>
                        <a:pt x="36422" y="1882"/>
                        <a:pt x="38126" y="2497"/>
                        <a:pt x="45614" y="0"/>
                      </a:cubicBezTo>
                      <a:cubicBezTo>
                        <a:pt x="51754" y="877"/>
                        <a:pt x="62778" y="1439"/>
                        <a:pt x="69427" y="4763"/>
                      </a:cubicBezTo>
                      <a:cubicBezTo>
                        <a:pt x="71987" y="6043"/>
                        <a:pt x="74190" y="7938"/>
                        <a:pt x="76571" y="9525"/>
                      </a:cubicBezTo>
                      <a:cubicBezTo>
                        <a:pt x="75777" y="11906"/>
                        <a:pt x="76624" y="16060"/>
                        <a:pt x="74189" y="16669"/>
                      </a:cubicBezTo>
                      <a:cubicBezTo>
                        <a:pt x="71413" y="17363"/>
                        <a:pt x="69605" y="13187"/>
                        <a:pt x="67046" y="11907"/>
                      </a:cubicBezTo>
                      <a:cubicBezTo>
                        <a:pt x="64801" y="10784"/>
                        <a:pt x="62283" y="10319"/>
                        <a:pt x="59902" y="9525"/>
                      </a:cubicBezTo>
                      <a:cubicBezTo>
                        <a:pt x="57812" y="9824"/>
                        <a:pt x="39025" y="10063"/>
                        <a:pt x="36089" y="16669"/>
                      </a:cubicBezTo>
                      <a:cubicBezTo>
                        <a:pt x="33809" y="21798"/>
                        <a:pt x="34809" y="27834"/>
                        <a:pt x="33708" y="33338"/>
                      </a:cubicBezTo>
                      <a:cubicBezTo>
                        <a:pt x="33216" y="35799"/>
                        <a:pt x="33370" y="39023"/>
                        <a:pt x="31327" y="40482"/>
                      </a:cubicBezTo>
                      <a:cubicBezTo>
                        <a:pt x="27242" y="43400"/>
                        <a:pt x="21802" y="43657"/>
                        <a:pt x="17039" y="45244"/>
                      </a:cubicBezTo>
                      <a:cubicBezTo>
                        <a:pt x="14658" y="46038"/>
                        <a:pt x="11671" y="45850"/>
                        <a:pt x="9896" y="47625"/>
                      </a:cubicBezTo>
                      <a:lnTo>
                        <a:pt x="17039" y="50007"/>
                      </a:ln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74" name="Полилиния 173"/>
                <p:cNvSpPr/>
                <p:nvPr/>
              </p:nvSpPr>
              <p:spPr>
                <a:xfrm rot="5400000">
                  <a:off x="6169904" y="3454368"/>
                  <a:ext cx="90206" cy="23811"/>
                </a:xfrm>
                <a:custGeom>
                  <a:avLst/>
                  <a:gdLst>
                    <a:gd name="connsiteX0" fmla="*/ 89294 w 90208"/>
                    <a:gd name="connsiteY0" fmla="*/ 23813 h 23813"/>
                    <a:gd name="connsiteX1" fmla="*/ 77388 w 90208"/>
                    <a:gd name="connsiteY1" fmla="*/ 21431 h 23813"/>
                    <a:gd name="connsiteX2" fmla="*/ 70244 w 90208"/>
                    <a:gd name="connsiteY2" fmla="*/ 16669 h 23813"/>
                    <a:gd name="connsiteX3" fmla="*/ 63100 w 90208"/>
                    <a:gd name="connsiteY3" fmla="*/ 14288 h 23813"/>
                    <a:gd name="connsiteX4" fmla="*/ 55956 w 90208"/>
                    <a:gd name="connsiteY4" fmla="*/ 16669 h 23813"/>
                    <a:gd name="connsiteX5" fmla="*/ 41669 w 90208"/>
                    <a:gd name="connsiteY5" fmla="*/ 23813 h 23813"/>
                    <a:gd name="connsiteX6" fmla="*/ 22619 w 90208"/>
                    <a:gd name="connsiteY6" fmla="*/ 16669 h 23813"/>
                    <a:gd name="connsiteX7" fmla="*/ 10713 w 90208"/>
                    <a:gd name="connsiteY7" fmla="*/ 0 h 23813"/>
                    <a:gd name="connsiteX8" fmla="*/ 5950 w 90208"/>
                    <a:gd name="connsiteY8" fmla="*/ 21431 h 23813"/>
                    <a:gd name="connsiteX9" fmla="*/ 22619 w 90208"/>
                    <a:gd name="connsiteY9" fmla="*/ 23813 h 23813"/>
                    <a:gd name="connsiteX10" fmla="*/ 51194 w 90208"/>
                    <a:gd name="connsiteY10" fmla="*/ 21431 h 23813"/>
                    <a:gd name="connsiteX11" fmla="*/ 89294 w 90208"/>
                    <a:gd name="connsiteY11" fmla="*/ 23813 h 23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208" h="23813">
                      <a:moveTo>
                        <a:pt x="89294" y="23813"/>
                      </a:moveTo>
                      <a:cubicBezTo>
                        <a:pt x="93660" y="23813"/>
                        <a:pt x="81178" y="22852"/>
                        <a:pt x="77388" y="21431"/>
                      </a:cubicBezTo>
                      <a:cubicBezTo>
                        <a:pt x="74708" y="20426"/>
                        <a:pt x="72804" y="17949"/>
                        <a:pt x="70244" y="16669"/>
                      </a:cubicBezTo>
                      <a:cubicBezTo>
                        <a:pt x="67999" y="15547"/>
                        <a:pt x="65481" y="15082"/>
                        <a:pt x="63100" y="14288"/>
                      </a:cubicBezTo>
                      <a:cubicBezTo>
                        <a:pt x="60719" y="15082"/>
                        <a:pt x="58201" y="15547"/>
                        <a:pt x="55956" y="16669"/>
                      </a:cubicBezTo>
                      <a:cubicBezTo>
                        <a:pt x="37484" y="25905"/>
                        <a:pt x="59634" y="17823"/>
                        <a:pt x="41669" y="23813"/>
                      </a:cubicBezTo>
                      <a:cubicBezTo>
                        <a:pt x="36868" y="22853"/>
                        <a:pt x="26122" y="22274"/>
                        <a:pt x="22619" y="16669"/>
                      </a:cubicBezTo>
                      <a:cubicBezTo>
                        <a:pt x="10921" y="-2047"/>
                        <a:pt x="25689" y="4992"/>
                        <a:pt x="10713" y="0"/>
                      </a:cubicBezTo>
                      <a:cubicBezTo>
                        <a:pt x="4014" y="4467"/>
                        <a:pt x="-6865" y="8616"/>
                        <a:pt x="5950" y="21431"/>
                      </a:cubicBezTo>
                      <a:cubicBezTo>
                        <a:pt x="9919" y="25400"/>
                        <a:pt x="17063" y="23019"/>
                        <a:pt x="22619" y="23813"/>
                      </a:cubicBezTo>
                      <a:cubicBezTo>
                        <a:pt x="32144" y="23019"/>
                        <a:pt x="41766" y="23002"/>
                        <a:pt x="51194" y="21431"/>
                      </a:cubicBezTo>
                      <a:cubicBezTo>
                        <a:pt x="90306" y="14912"/>
                        <a:pt x="84928" y="23813"/>
                        <a:pt x="89294" y="23813"/>
                      </a:cubicBezTo>
                      <a:close/>
                    </a:path>
                  </a:pathLst>
                </a:custGeom>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75" name="Полилиния 174"/>
                <p:cNvSpPr/>
                <p:nvPr/>
              </p:nvSpPr>
              <p:spPr>
                <a:xfrm rot="5400000">
                  <a:off x="4802851" y="2676882"/>
                  <a:ext cx="147965" cy="100005"/>
                </a:xfrm>
                <a:custGeom>
                  <a:avLst/>
                  <a:gdLst>
                    <a:gd name="connsiteX0" fmla="*/ 145588 w 147969"/>
                    <a:gd name="connsiteY0" fmla="*/ 88106 h 100012"/>
                    <a:gd name="connsiteX1" fmla="*/ 147969 w 147969"/>
                    <a:gd name="connsiteY1" fmla="*/ 76200 h 100012"/>
                    <a:gd name="connsiteX2" fmla="*/ 145588 w 147969"/>
                    <a:gd name="connsiteY2" fmla="*/ 69056 h 100012"/>
                    <a:gd name="connsiteX3" fmla="*/ 128919 w 147969"/>
                    <a:gd name="connsiteY3" fmla="*/ 47625 h 100012"/>
                    <a:gd name="connsiteX4" fmla="*/ 114632 w 147969"/>
                    <a:gd name="connsiteY4" fmla="*/ 38100 h 100012"/>
                    <a:gd name="connsiteX5" fmla="*/ 107488 w 147969"/>
                    <a:gd name="connsiteY5" fmla="*/ 35718 h 100012"/>
                    <a:gd name="connsiteX6" fmla="*/ 100344 w 147969"/>
                    <a:gd name="connsiteY6" fmla="*/ 38100 h 100012"/>
                    <a:gd name="connsiteX7" fmla="*/ 86057 w 147969"/>
                    <a:gd name="connsiteY7" fmla="*/ 35718 h 100012"/>
                    <a:gd name="connsiteX8" fmla="*/ 76532 w 147969"/>
                    <a:gd name="connsiteY8" fmla="*/ 0 h 100012"/>
                    <a:gd name="connsiteX9" fmla="*/ 69388 w 147969"/>
                    <a:gd name="connsiteY9" fmla="*/ 4762 h 100012"/>
                    <a:gd name="connsiteX10" fmla="*/ 64626 w 147969"/>
                    <a:gd name="connsiteY10" fmla="*/ 11906 h 100012"/>
                    <a:gd name="connsiteX11" fmla="*/ 57482 w 147969"/>
                    <a:gd name="connsiteY11" fmla="*/ 14287 h 100012"/>
                    <a:gd name="connsiteX12" fmla="*/ 50338 w 147969"/>
                    <a:gd name="connsiteY12" fmla="*/ 21431 h 100012"/>
                    <a:gd name="connsiteX13" fmla="*/ 36051 w 147969"/>
                    <a:gd name="connsiteY13" fmla="*/ 30956 h 100012"/>
                    <a:gd name="connsiteX14" fmla="*/ 33669 w 147969"/>
                    <a:gd name="connsiteY14" fmla="*/ 38100 h 100012"/>
                    <a:gd name="connsiteX15" fmla="*/ 12238 w 147969"/>
                    <a:gd name="connsiteY15" fmla="*/ 47625 h 100012"/>
                    <a:gd name="connsiteX16" fmla="*/ 5094 w 147969"/>
                    <a:gd name="connsiteY16" fmla="*/ 50006 h 100012"/>
                    <a:gd name="connsiteX17" fmla="*/ 2713 w 147969"/>
                    <a:gd name="connsiteY17" fmla="*/ 64293 h 100012"/>
                    <a:gd name="connsiteX18" fmla="*/ 17001 w 147969"/>
                    <a:gd name="connsiteY18" fmla="*/ 73818 h 100012"/>
                    <a:gd name="connsiteX19" fmla="*/ 24144 w 147969"/>
                    <a:gd name="connsiteY19" fmla="*/ 78581 h 100012"/>
                    <a:gd name="connsiteX20" fmla="*/ 36051 w 147969"/>
                    <a:gd name="connsiteY20" fmla="*/ 88106 h 100012"/>
                    <a:gd name="connsiteX21" fmla="*/ 40813 w 147969"/>
                    <a:gd name="connsiteY21" fmla="*/ 95250 h 100012"/>
                    <a:gd name="connsiteX22" fmla="*/ 55101 w 147969"/>
                    <a:gd name="connsiteY22" fmla="*/ 100012 h 100012"/>
                    <a:gd name="connsiteX23" fmla="*/ 64626 w 147969"/>
                    <a:gd name="connsiteY23" fmla="*/ 97631 h 100012"/>
                    <a:gd name="connsiteX24" fmla="*/ 71769 w 147969"/>
                    <a:gd name="connsiteY24" fmla="*/ 83343 h 100012"/>
                    <a:gd name="connsiteX25" fmla="*/ 78913 w 147969"/>
                    <a:gd name="connsiteY25" fmla="*/ 78581 h 100012"/>
                    <a:gd name="connsiteX26" fmla="*/ 102726 w 147969"/>
                    <a:gd name="connsiteY26" fmla="*/ 83343 h 100012"/>
                    <a:gd name="connsiteX27" fmla="*/ 117013 w 147969"/>
                    <a:gd name="connsiteY27" fmla="*/ 92868 h 100012"/>
                    <a:gd name="connsiteX28" fmla="*/ 145588 w 147969"/>
                    <a:gd name="connsiteY28" fmla="*/ 88106 h 100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7969" h="100012">
                      <a:moveTo>
                        <a:pt x="145588" y="88106"/>
                      </a:moveTo>
                      <a:cubicBezTo>
                        <a:pt x="146382" y="84137"/>
                        <a:pt x="147969" y="80247"/>
                        <a:pt x="147969" y="76200"/>
                      </a:cubicBezTo>
                      <a:cubicBezTo>
                        <a:pt x="147969" y="73690"/>
                        <a:pt x="146807" y="71250"/>
                        <a:pt x="145588" y="69056"/>
                      </a:cubicBezTo>
                      <a:cubicBezTo>
                        <a:pt x="141672" y="62006"/>
                        <a:pt x="135712" y="52908"/>
                        <a:pt x="128919" y="47625"/>
                      </a:cubicBezTo>
                      <a:cubicBezTo>
                        <a:pt x="124401" y="44111"/>
                        <a:pt x="120062" y="39910"/>
                        <a:pt x="114632" y="38100"/>
                      </a:cubicBezTo>
                      <a:lnTo>
                        <a:pt x="107488" y="35718"/>
                      </a:lnTo>
                      <a:cubicBezTo>
                        <a:pt x="105107" y="36512"/>
                        <a:pt x="102854" y="38100"/>
                        <a:pt x="100344" y="38100"/>
                      </a:cubicBezTo>
                      <a:cubicBezTo>
                        <a:pt x="95516" y="38100"/>
                        <a:pt x="88099" y="40093"/>
                        <a:pt x="86057" y="35718"/>
                      </a:cubicBezTo>
                      <a:cubicBezTo>
                        <a:pt x="66723" y="-5713"/>
                        <a:pt x="98024" y="7163"/>
                        <a:pt x="76532" y="0"/>
                      </a:cubicBezTo>
                      <a:cubicBezTo>
                        <a:pt x="74151" y="1587"/>
                        <a:pt x="71412" y="2738"/>
                        <a:pt x="69388" y="4762"/>
                      </a:cubicBezTo>
                      <a:cubicBezTo>
                        <a:pt x="67364" y="6786"/>
                        <a:pt x="66861" y="10118"/>
                        <a:pt x="64626" y="11906"/>
                      </a:cubicBezTo>
                      <a:cubicBezTo>
                        <a:pt x="62666" y="13474"/>
                        <a:pt x="59863" y="13493"/>
                        <a:pt x="57482" y="14287"/>
                      </a:cubicBezTo>
                      <a:cubicBezTo>
                        <a:pt x="55101" y="16668"/>
                        <a:pt x="52996" y="19363"/>
                        <a:pt x="50338" y="21431"/>
                      </a:cubicBezTo>
                      <a:cubicBezTo>
                        <a:pt x="45820" y="24945"/>
                        <a:pt x="36051" y="30956"/>
                        <a:pt x="36051" y="30956"/>
                      </a:cubicBezTo>
                      <a:cubicBezTo>
                        <a:pt x="35257" y="33337"/>
                        <a:pt x="35237" y="36140"/>
                        <a:pt x="33669" y="38100"/>
                      </a:cubicBezTo>
                      <a:cubicBezTo>
                        <a:pt x="29553" y="43245"/>
                        <a:pt x="16602" y="46170"/>
                        <a:pt x="12238" y="47625"/>
                      </a:cubicBezTo>
                      <a:lnTo>
                        <a:pt x="5094" y="50006"/>
                      </a:lnTo>
                      <a:cubicBezTo>
                        <a:pt x="1937" y="54741"/>
                        <a:pt x="-3202" y="58379"/>
                        <a:pt x="2713" y="64293"/>
                      </a:cubicBezTo>
                      <a:cubicBezTo>
                        <a:pt x="6761" y="68340"/>
                        <a:pt x="12238" y="70643"/>
                        <a:pt x="17001" y="73818"/>
                      </a:cubicBezTo>
                      <a:lnTo>
                        <a:pt x="24144" y="78581"/>
                      </a:lnTo>
                      <a:cubicBezTo>
                        <a:pt x="37796" y="99058"/>
                        <a:pt x="19617" y="74958"/>
                        <a:pt x="36051" y="88106"/>
                      </a:cubicBezTo>
                      <a:cubicBezTo>
                        <a:pt x="38286" y="89894"/>
                        <a:pt x="38386" y="93733"/>
                        <a:pt x="40813" y="95250"/>
                      </a:cubicBezTo>
                      <a:cubicBezTo>
                        <a:pt x="45070" y="97911"/>
                        <a:pt x="55101" y="100012"/>
                        <a:pt x="55101" y="100012"/>
                      </a:cubicBezTo>
                      <a:cubicBezTo>
                        <a:pt x="58276" y="99218"/>
                        <a:pt x="61903" y="99446"/>
                        <a:pt x="64626" y="97631"/>
                      </a:cubicBezTo>
                      <a:cubicBezTo>
                        <a:pt x="73229" y="91896"/>
                        <a:pt x="66336" y="90135"/>
                        <a:pt x="71769" y="83343"/>
                      </a:cubicBezTo>
                      <a:cubicBezTo>
                        <a:pt x="73557" y="81108"/>
                        <a:pt x="76532" y="80168"/>
                        <a:pt x="78913" y="78581"/>
                      </a:cubicBezTo>
                      <a:cubicBezTo>
                        <a:pt x="83052" y="79172"/>
                        <a:pt x="96972" y="80146"/>
                        <a:pt x="102726" y="83343"/>
                      </a:cubicBezTo>
                      <a:cubicBezTo>
                        <a:pt x="107729" y="86123"/>
                        <a:pt x="111289" y="92868"/>
                        <a:pt x="117013" y="92868"/>
                      </a:cubicBezTo>
                      <a:lnTo>
                        <a:pt x="145588" y="88106"/>
                      </a:ln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76" name="Полилиния 175"/>
                <p:cNvSpPr/>
                <p:nvPr/>
              </p:nvSpPr>
              <p:spPr>
                <a:xfrm rot="5400000">
                  <a:off x="4706116" y="2701583"/>
                  <a:ext cx="100010" cy="84271"/>
                </a:xfrm>
                <a:custGeom>
                  <a:avLst/>
                  <a:gdLst>
                    <a:gd name="connsiteX0" fmla="*/ 100013 w 100013"/>
                    <a:gd name="connsiteY0" fmla="*/ 21431 h 84277"/>
                    <a:gd name="connsiteX1" fmla="*/ 83344 w 100013"/>
                    <a:gd name="connsiteY1" fmla="*/ 19050 h 84277"/>
                    <a:gd name="connsiteX2" fmla="*/ 61913 w 100013"/>
                    <a:gd name="connsiteY2" fmla="*/ 2381 h 84277"/>
                    <a:gd name="connsiteX3" fmla="*/ 54769 w 100013"/>
                    <a:gd name="connsiteY3" fmla="*/ 0 h 84277"/>
                    <a:gd name="connsiteX4" fmla="*/ 33338 w 100013"/>
                    <a:gd name="connsiteY4" fmla="*/ 2381 h 84277"/>
                    <a:gd name="connsiteX5" fmla="*/ 0 w 100013"/>
                    <a:gd name="connsiteY5" fmla="*/ 9525 h 84277"/>
                    <a:gd name="connsiteX6" fmla="*/ 2381 w 100013"/>
                    <a:gd name="connsiteY6" fmla="*/ 28575 h 84277"/>
                    <a:gd name="connsiteX7" fmla="*/ 9525 w 100013"/>
                    <a:gd name="connsiteY7" fmla="*/ 33338 h 84277"/>
                    <a:gd name="connsiteX8" fmla="*/ 23813 w 100013"/>
                    <a:gd name="connsiteY8" fmla="*/ 38100 h 84277"/>
                    <a:gd name="connsiteX9" fmla="*/ 40481 w 100013"/>
                    <a:gd name="connsiteY9" fmla="*/ 42863 h 84277"/>
                    <a:gd name="connsiteX10" fmla="*/ 47625 w 100013"/>
                    <a:gd name="connsiteY10" fmla="*/ 47625 h 84277"/>
                    <a:gd name="connsiteX11" fmla="*/ 59531 w 100013"/>
                    <a:gd name="connsiteY11" fmla="*/ 69056 h 84277"/>
                    <a:gd name="connsiteX12" fmla="*/ 66675 w 100013"/>
                    <a:gd name="connsiteY12" fmla="*/ 73819 h 84277"/>
                    <a:gd name="connsiteX13" fmla="*/ 78581 w 100013"/>
                    <a:gd name="connsiteY13" fmla="*/ 83344 h 84277"/>
                    <a:gd name="connsiteX14" fmla="*/ 83344 w 100013"/>
                    <a:gd name="connsiteY14" fmla="*/ 69056 h 84277"/>
                    <a:gd name="connsiteX15" fmla="*/ 100013 w 100013"/>
                    <a:gd name="connsiteY15" fmla="*/ 21431 h 84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0013" h="84277">
                      <a:moveTo>
                        <a:pt x="100013" y="21431"/>
                      </a:moveTo>
                      <a:cubicBezTo>
                        <a:pt x="94457" y="20637"/>
                        <a:pt x="88583" y="21065"/>
                        <a:pt x="83344" y="19050"/>
                      </a:cubicBezTo>
                      <a:cubicBezTo>
                        <a:pt x="60857" y="10402"/>
                        <a:pt x="76278" y="11958"/>
                        <a:pt x="61913" y="2381"/>
                      </a:cubicBezTo>
                      <a:cubicBezTo>
                        <a:pt x="59824" y="989"/>
                        <a:pt x="57150" y="794"/>
                        <a:pt x="54769" y="0"/>
                      </a:cubicBezTo>
                      <a:lnTo>
                        <a:pt x="33338" y="2381"/>
                      </a:lnTo>
                      <a:cubicBezTo>
                        <a:pt x="3829" y="5332"/>
                        <a:pt x="14591" y="-201"/>
                        <a:pt x="0" y="9525"/>
                      </a:cubicBezTo>
                      <a:cubicBezTo>
                        <a:pt x="794" y="15875"/>
                        <a:pt x="4" y="22633"/>
                        <a:pt x="2381" y="28575"/>
                      </a:cubicBezTo>
                      <a:cubicBezTo>
                        <a:pt x="3444" y="31232"/>
                        <a:pt x="6910" y="32176"/>
                        <a:pt x="9525" y="33338"/>
                      </a:cubicBezTo>
                      <a:cubicBezTo>
                        <a:pt x="14113" y="35377"/>
                        <a:pt x="18943" y="36883"/>
                        <a:pt x="23813" y="38100"/>
                      </a:cubicBezTo>
                      <a:cubicBezTo>
                        <a:pt x="26873" y="38865"/>
                        <a:pt x="37059" y="41152"/>
                        <a:pt x="40481" y="42863"/>
                      </a:cubicBezTo>
                      <a:cubicBezTo>
                        <a:pt x="43041" y="44143"/>
                        <a:pt x="45244" y="46038"/>
                        <a:pt x="47625" y="47625"/>
                      </a:cubicBezTo>
                      <a:cubicBezTo>
                        <a:pt x="50106" y="55070"/>
                        <a:pt x="52512" y="64376"/>
                        <a:pt x="59531" y="69056"/>
                      </a:cubicBezTo>
                      <a:lnTo>
                        <a:pt x="66675" y="73819"/>
                      </a:lnTo>
                      <a:cubicBezTo>
                        <a:pt x="66834" y="74058"/>
                        <a:pt x="73981" y="87945"/>
                        <a:pt x="78581" y="83344"/>
                      </a:cubicBezTo>
                      <a:cubicBezTo>
                        <a:pt x="82131" y="79794"/>
                        <a:pt x="83344" y="69056"/>
                        <a:pt x="83344" y="69056"/>
                      </a:cubicBezTo>
                      <a:lnTo>
                        <a:pt x="100013" y="21431"/>
                      </a:ln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77" name="Полилиния 176"/>
                <p:cNvSpPr/>
                <p:nvPr/>
              </p:nvSpPr>
              <p:spPr>
                <a:xfrm rot="5400000">
                  <a:off x="4594672" y="2759202"/>
                  <a:ext cx="135728" cy="247634"/>
                </a:xfrm>
                <a:custGeom>
                  <a:avLst/>
                  <a:gdLst>
                    <a:gd name="connsiteX0" fmla="*/ 50006 w 135731"/>
                    <a:gd name="connsiteY0" fmla="*/ 247650 h 247650"/>
                    <a:gd name="connsiteX1" fmla="*/ 64294 w 135731"/>
                    <a:gd name="connsiteY1" fmla="*/ 245269 h 247650"/>
                    <a:gd name="connsiteX2" fmla="*/ 78581 w 135731"/>
                    <a:gd name="connsiteY2" fmla="*/ 221457 h 247650"/>
                    <a:gd name="connsiteX3" fmla="*/ 73819 w 135731"/>
                    <a:gd name="connsiteY3" fmla="*/ 192882 h 247650"/>
                    <a:gd name="connsiteX4" fmla="*/ 69056 w 135731"/>
                    <a:gd name="connsiteY4" fmla="*/ 185738 h 247650"/>
                    <a:gd name="connsiteX5" fmla="*/ 59531 w 135731"/>
                    <a:gd name="connsiteY5" fmla="*/ 164307 h 247650"/>
                    <a:gd name="connsiteX6" fmla="*/ 61912 w 135731"/>
                    <a:gd name="connsiteY6" fmla="*/ 133350 h 247650"/>
                    <a:gd name="connsiteX7" fmla="*/ 66675 w 135731"/>
                    <a:gd name="connsiteY7" fmla="*/ 119063 h 247650"/>
                    <a:gd name="connsiteX8" fmla="*/ 69056 w 135731"/>
                    <a:gd name="connsiteY8" fmla="*/ 107157 h 247650"/>
                    <a:gd name="connsiteX9" fmla="*/ 66675 w 135731"/>
                    <a:gd name="connsiteY9" fmla="*/ 90488 h 247650"/>
                    <a:gd name="connsiteX10" fmla="*/ 64294 w 135731"/>
                    <a:gd name="connsiteY10" fmla="*/ 83344 h 247650"/>
                    <a:gd name="connsiteX11" fmla="*/ 71437 w 135731"/>
                    <a:gd name="connsiteY11" fmla="*/ 78582 h 247650"/>
                    <a:gd name="connsiteX12" fmla="*/ 104775 w 135731"/>
                    <a:gd name="connsiteY12" fmla="*/ 73819 h 247650"/>
                    <a:gd name="connsiteX13" fmla="*/ 107156 w 135731"/>
                    <a:gd name="connsiteY13" fmla="*/ 52388 h 247650"/>
                    <a:gd name="connsiteX14" fmla="*/ 123825 w 135731"/>
                    <a:gd name="connsiteY14" fmla="*/ 33338 h 247650"/>
                    <a:gd name="connsiteX15" fmla="*/ 130969 w 135731"/>
                    <a:gd name="connsiteY15" fmla="*/ 26194 h 247650"/>
                    <a:gd name="connsiteX16" fmla="*/ 133350 w 135731"/>
                    <a:gd name="connsiteY16" fmla="*/ 0 h 247650"/>
                    <a:gd name="connsiteX17" fmla="*/ 119062 w 135731"/>
                    <a:gd name="connsiteY17" fmla="*/ 2382 h 247650"/>
                    <a:gd name="connsiteX18" fmla="*/ 109537 w 135731"/>
                    <a:gd name="connsiteY18" fmla="*/ 16669 h 247650"/>
                    <a:gd name="connsiteX19" fmla="*/ 102394 w 135731"/>
                    <a:gd name="connsiteY19" fmla="*/ 23813 h 247650"/>
                    <a:gd name="connsiteX20" fmla="*/ 92869 w 135731"/>
                    <a:gd name="connsiteY20" fmla="*/ 38100 h 247650"/>
                    <a:gd name="connsiteX21" fmla="*/ 78581 w 135731"/>
                    <a:gd name="connsiteY21" fmla="*/ 47625 h 247650"/>
                    <a:gd name="connsiteX22" fmla="*/ 57150 w 135731"/>
                    <a:gd name="connsiteY22" fmla="*/ 45244 h 247650"/>
                    <a:gd name="connsiteX23" fmla="*/ 50006 w 135731"/>
                    <a:gd name="connsiteY23" fmla="*/ 40482 h 247650"/>
                    <a:gd name="connsiteX24" fmla="*/ 33337 w 135731"/>
                    <a:gd name="connsiteY24" fmla="*/ 42863 h 247650"/>
                    <a:gd name="connsiteX25" fmla="*/ 19050 w 135731"/>
                    <a:gd name="connsiteY25" fmla="*/ 54769 h 247650"/>
                    <a:gd name="connsiteX26" fmla="*/ 11906 w 135731"/>
                    <a:gd name="connsiteY26" fmla="*/ 59532 h 247650"/>
                    <a:gd name="connsiteX27" fmla="*/ 2381 w 135731"/>
                    <a:gd name="connsiteY27" fmla="*/ 80963 h 247650"/>
                    <a:gd name="connsiteX28" fmla="*/ 0 w 135731"/>
                    <a:gd name="connsiteY28" fmla="*/ 88107 h 247650"/>
                    <a:gd name="connsiteX29" fmla="*/ 2381 w 135731"/>
                    <a:gd name="connsiteY29" fmla="*/ 97632 h 247650"/>
                    <a:gd name="connsiteX30" fmla="*/ 11906 w 135731"/>
                    <a:gd name="connsiteY30" fmla="*/ 111919 h 247650"/>
                    <a:gd name="connsiteX31" fmla="*/ 9525 w 135731"/>
                    <a:gd name="connsiteY31" fmla="*/ 119063 h 247650"/>
                    <a:gd name="connsiteX32" fmla="*/ 0 w 135731"/>
                    <a:gd name="connsiteY32" fmla="*/ 130969 h 247650"/>
                    <a:gd name="connsiteX33" fmla="*/ 2381 w 135731"/>
                    <a:gd name="connsiteY33" fmla="*/ 142875 h 247650"/>
                    <a:gd name="connsiteX34" fmla="*/ 4762 w 135731"/>
                    <a:gd name="connsiteY34" fmla="*/ 150019 h 247650"/>
                    <a:gd name="connsiteX35" fmla="*/ 11906 w 135731"/>
                    <a:gd name="connsiteY35" fmla="*/ 169069 h 247650"/>
                    <a:gd name="connsiteX36" fmla="*/ 19050 w 135731"/>
                    <a:gd name="connsiteY36" fmla="*/ 173832 h 247650"/>
                    <a:gd name="connsiteX37" fmla="*/ 14287 w 135731"/>
                    <a:gd name="connsiteY37" fmla="*/ 202407 h 247650"/>
                    <a:gd name="connsiteX38" fmla="*/ 9525 w 135731"/>
                    <a:gd name="connsiteY38" fmla="*/ 209550 h 247650"/>
                    <a:gd name="connsiteX39" fmla="*/ 7144 w 135731"/>
                    <a:gd name="connsiteY39" fmla="*/ 216694 h 247650"/>
                    <a:gd name="connsiteX40" fmla="*/ 23812 w 135731"/>
                    <a:gd name="connsiteY40" fmla="*/ 238125 h 247650"/>
                    <a:gd name="connsiteX41" fmla="*/ 38100 w 135731"/>
                    <a:gd name="connsiteY41" fmla="*/ 247650 h 247650"/>
                    <a:gd name="connsiteX42" fmla="*/ 50006 w 135731"/>
                    <a:gd name="connsiteY42" fmla="*/ 245269 h 247650"/>
                    <a:gd name="connsiteX43" fmla="*/ 59531 w 135731"/>
                    <a:gd name="connsiteY43" fmla="*/ 242888 h 247650"/>
                    <a:gd name="connsiteX44" fmla="*/ 50006 w 135731"/>
                    <a:gd name="connsiteY44" fmla="*/ 247650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35731" h="247650">
                      <a:moveTo>
                        <a:pt x="50006" y="247650"/>
                      </a:moveTo>
                      <a:cubicBezTo>
                        <a:pt x="54769" y="246856"/>
                        <a:pt x="60338" y="248038"/>
                        <a:pt x="64294" y="245269"/>
                      </a:cubicBezTo>
                      <a:cubicBezTo>
                        <a:pt x="68716" y="242174"/>
                        <a:pt x="75645" y="227329"/>
                        <a:pt x="78581" y="221457"/>
                      </a:cubicBezTo>
                      <a:cubicBezTo>
                        <a:pt x="77827" y="214669"/>
                        <a:pt x="77808" y="200860"/>
                        <a:pt x="73819" y="192882"/>
                      </a:cubicBezTo>
                      <a:cubicBezTo>
                        <a:pt x="72539" y="190322"/>
                        <a:pt x="70644" y="188119"/>
                        <a:pt x="69056" y="185738"/>
                      </a:cubicBezTo>
                      <a:cubicBezTo>
                        <a:pt x="63389" y="168735"/>
                        <a:pt x="67079" y="175627"/>
                        <a:pt x="59531" y="164307"/>
                      </a:cubicBezTo>
                      <a:cubicBezTo>
                        <a:pt x="60325" y="153988"/>
                        <a:pt x="60298" y="143573"/>
                        <a:pt x="61912" y="133350"/>
                      </a:cubicBezTo>
                      <a:cubicBezTo>
                        <a:pt x="62695" y="128391"/>
                        <a:pt x="65691" y="123986"/>
                        <a:pt x="66675" y="119063"/>
                      </a:cubicBezTo>
                      <a:lnTo>
                        <a:pt x="69056" y="107157"/>
                      </a:lnTo>
                      <a:cubicBezTo>
                        <a:pt x="68262" y="101601"/>
                        <a:pt x="67776" y="95992"/>
                        <a:pt x="66675" y="90488"/>
                      </a:cubicBezTo>
                      <a:cubicBezTo>
                        <a:pt x="66183" y="88027"/>
                        <a:pt x="63362" y="85675"/>
                        <a:pt x="64294" y="83344"/>
                      </a:cubicBezTo>
                      <a:cubicBezTo>
                        <a:pt x="65357" y="80687"/>
                        <a:pt x="68878" y="79862"/>
                        <a:pt x="71437" y="78582"/>
                      </a:cubicBezTo>
                      <a:cubicBezTo>
                        <a:pt x="80602" y="73999"/>
                        <a:pt x="98071" y="74428"/>
                        <a:pt x="104775" y="73819"/>
                      </a:cubicBezTo>
                      <a:cubicBezTo>
                        <a:pt x="105569" y="66675"/>
                        <a:pt x="104883" y="59207"/>
                        <a:pt x="107156" y="52388"/>
                      </a:cubicBezTo>
                      <a:cubicBezTo>
                        <a:pt x="112408" y="36632"/>
                        <a:pt x="114848" y="40818"/>
                        <a:pt x="123825" y="33338"/>
                      </a:cubicBezTo>
                      <a:cubicBezTo>
                        <a:pt x="126412" y="31182"/>
                        <a:pt x="128588" y="28575"/>
                        <a:pt x="130969" y="26194"/>
                      </a:cubicBezTo>
                      <a:cubicBezTo>
                        <a:pt x="137011" y="8067"/>
                        <a:pt x="136715" y="16829"/>
                        <a:pt x="133350" y="0"/>
                      </a:cubicBezTo>
                      <a:cubicBezTo>
                        <a:pt x="128587" y="794"/>
                        <a:pt x="123018" y="-387"/>
                        <a:pt x="119062" y="2382"/>
                      </a:cubicBezTo>
                      <a:cubicBezTo>
                        <a:pt x="114373" y="5664"/>
                        <a:pt x="113584" y="12621"/>
                        <a:pt x="109537" y="16669"/>
                      </a:cubicBezTo>
                      <a:cubicBezTo>
                        <a:pt x="107156" y="19050"/>
                        <a:pt x="104461" y="21155"/>
                        <a:pt x="102394" y="23813"/>
                      </a:cubicBezTo>
                      <a:cubicBezTo>
                        <a:pt x="98880" y="28331"/>
                        <a:pt x="97631" y="34925"/>
                        <a:pt x="92869" y="38100"/>
                      </a:cubicBezTo>
                      <a:lnTo>
                        <a:pt x="78581" y="47625"/>
                      </a:lnTo>
                      <a:cubicBezTo>
                        <a:pt x="71437" y="46831"/>
                        <a:pt x="64123" y="46987"/>
                        <a:pt x="57150" y="45244"/>
                      </a:cubicBezTo>
                      <a:cubicBezTo>
                        <a:pt x="54374" y="44550"/>
                        <a:pt x="52854" y="40767"/>
                        <a:pt x="50006" y="40482"/>
                      </a:cubicBezTo>
                      <a:cubicBezTo>
                        <a:pt x="44421" y="39924"/>
                        <a:pt x="38893" y="42069"/>
                        <a:pt x="33337" y="42863"/>
                      </a:cubicBezTo>
                      <a:cubicBezTo>
                        <a:pt x="15604" y="54685"/>
                        <a:pt x="37382" y="39492"/>
                        <a:pt x="19050" y="54769"/>
                      </a:cubicBezTo>
                      <a:cubicBezTo>
                        <a:pt x="16851" y="56601"/>
                        <a:pt x="14287" y="57944"/>
                        <a:pt x="11906" y="59532"/>
                      </a:cubicBezTo>
                      <a:cubicBezTo>
                        <a:pt x="4360" y="70851"/>
                        <a:pt x="8048" y="63961"/>
                        <a:pt x="2381" y="80963"/>
                      </a:cubicBezTo>
                      <a:lnTo>
                        <a:pt x="0" y="88107"/>
                      </a:lnTo>
                      <a:cubicBezTo>
                        <a:pt x="794" y="91282"/>
                        <a:pt x="757" y="94791"/>
                        <a:pt x="2381" y="97632"/>
                      </a:cubicBezTo>
                      <a:cubicBezTo>
                        <a:pt x="16650" y="122601"/>
                        <a:pt x="4473" y="89616"/>
                        <a:pt x="11906" y="111919"/>
                      </a:cubicBezTo>
                      <a:cubicBezTo>
                        <a:pt x="11112" y="114300"/>
                        <a:pt x="11093" y="117103"/>
                        <a:pt x="9525" y="119063"/>
                      </a:cubicBezTo>
                      <a:cubicBezTo>
                        <a:pt x="-2785" y="134450"/>
                        <a:pt x="5985" y="113012"/>
                        <a:pt x="0" y="130969"/>
                      </a:cubicBezTo>
                      <a:cubicBezTo>
                        <a:pt x="794" y="134938"/>
                        <a:pt x="1399" y="138949"/>
                        <a:pt x="2381" y="142875"/>
                      </a:cubicBezTo>
                      <a:cubicBezTo>
                        <a:pt x="2990" y="145310"/>
                        <a:pt x="4153" y="147584"/>
                        <a:pt x="4762" y="150019"/>
                      </a:cubicBezTo>
                      <a:cubicBezTo>
                        <a:pt x="7033" y="159103"/>
                        <a:pt x="5374" y="162537"/>
                        <a:pt x="11906" y="169069"/>
                      </a:cubicBezTo>
                      <a:cubicBezTo>
                        <a:pt x="13930" y="171093"/>
                        <a:pt x="16669" y="172244"/>
                        <a:pt x="19050" y="173832"/>
                      </a:cubicBezTo>
                      <a:cubicBezTo>
                        <a:pt x="18295" y="180632"/>
                        <a:pt x="18278" y="194426"/>
                        <a:pt x="14287" y="202407"/>
                      </a:cubicBezTo>
                      <a:cubicBezTo>
                        <a:pt x="13007" y="204966"/>
                        <a:pt x="11112" y="207169"/>
                        <a:pt x="9525" y="209550"/>
                      </a:cubicBezTo>
                      <a:cubicBezTo>
                        <a:pt x="8731" y="211931"/>
                        <a:pt x="7144" y="214184"/>
                        <a:pt x="7144" y="216694"/>
                      </a:cubicBezTo>
                      <a:cubicBezTo>
                        <a:pt x="7144" y="225225"/>
                        <a:pt x="19852" y="235485"/>
                        <a:pt x="23812" y="238125"/>
                      </a:cubicBezTo>
                      <a:lnTo>
                        <a:pt x="38100" y="247650"/>
                      </a:lnTo>
                      <a:cubicBezTo>
                        <a:pt x="42069" y="246856"/>
                        <a:pt x="46055" y="246147"/>
                        <a:pt x="50006" y="245269"/>
                      </a:cubicBezTo>
                      <a:cubicBezTo>
                        <a:pt x="53201" y="244559"/>
                        <a:pt x="57217" y="245202"/>
                        <a:pt x="59531" y="242888"/>
                      </a:cubicBezTo>
                      <a:lnTo>
                        <a:pt x="50006" y="247650"/>
                      </a:ln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78" name="Полилиния 177"/>
                <p:cNvSpPr/>
                <p:nvPr/>
              </p:nvSpPr>
              <p:spPr>
                <a:xfrm rot="5400000">
                  <a:off x="4649436" y="3049704"/>
                  <a:ext cx="159539" cy="104768"/>
                </a:xfrm>
                <a:custGeom>
                  <a:avLst/>
                  <a:gdLst>
                    <a:gd name="connsiteX0" fmla="*/ 114300 w 159543"/>
                    <a:gd name="connsiteY0" fmla="*/ 104775 h 104775"/>
                    <a:gd name="connsiteX1" fmla="*/ 111918 w 159543"/>
                    <a:gd name="connsiteY1" fmla="*/ 92869 h 104775"/>
                    <a:gd name="connsiteX2" fmla="*/ 123825 w 159543"/>
                    <a:gd name="connsiteY2" fmla="*/ 73819 h 104775"/>
                    <a:gd name="connsiteX3" fmla="*/ 130968 w 159543"/>
                    <a:gd name="connsiteY3" fmla="*/ 71437 h 104775"/>
                    <a:gd name="connsiteX4" fmla="*/ 138112 w 159543"/>
                    <a:gd name="connsiteY4" fmla="*/ 66675 h 104775"/>
                    <a:gd name="connsiteX5" fmla="*/ 142875 w 159543"/>
                    <a:gd name="connsiteY5" fmla="*/ 59531 h 104775"/>
                    <a:gd name="connsiteX6" fmla="*/ 150018 w 159543"/>
                    <a:gd name="connsiteY6" fmla="*/ 54769 h 104775"/>
                    <a:gd name="connsiteX7" fmla="*/ 159543 w 159543"/>
                    <a:gd name="connsiteY7" fmla="*/ 40481 h 104775"/>
                    <a:gd name="connsiteX8" fmla="*/ 157162 w 159543"/>
                    <a:gd name="connsiteY8" fmla="*/ 16669 h 104775"/>
                    <a:gd name="connsiteX9" fmla="*/ 150018 w 159543"/>
                    <a:gd name="connsiteY9" fmla="*/ 14287 h 104775"/>
                    <a:gd name="connsiteX10" fmla="*/ 119062 w 159543"/>
                    <a:gd name="connsiteY10" fmla="*/ 11906 h 104775"/>
                    <a:gd name="connsiteX11" fmla="*/ 95250 w 159543"/>
                    <a:gd name="connsiteY11" fmla="*/ 0 h 104775"/>
                    <a:gd name="connsiteX12" fmla="*/ 83343 w 159543"/>
                    <a:gd name="connsiteY12" fmla="*/ 2381 h 104775"/>
                    <a:gd name="connsiteX13" fmla="*/ 73818 w 159543"/>
                    <a:gd name="connsiteY13" fmla="*/ 16669 h 104775"/>
                    <a:gd name="connsiteX14" fmla="*/ 71437 w 159543"/>
                    <a:gd name="connsiteY14" fmla="*/ 38100 h 104775"/>
                    <a:gd name="connsiteX15" fmla="*/ 64293 w 159543"/>
                    <a:gd name="connsiteY15" fmla="*/ 30956 h 104775"/>
                    <a:gd name="connsiteX16" fmla="*/ 50006 w 159543"/>
                    <a:gd name="connsiteY16" fmla="*/ 26194 h 104775"/>
                    <a:gd name="connsiteX17" fmla="*/ 16668 w 159543"/>
                    <a:gd name="connsiteY17" fmla="*/ 28575 h 104775"/>
                    <a:gd name="connsiteX18" fmla="*/ 9525 w 159543"/>
                    <a:gd name="connsiteY18" fmla="*/ 30956 h 104775"/>
                    <a:gd name="connsiteX19" fmla="*/ 0 w 159543"/>
                    <a:gd name="connsiteY19" fmla="*/ 45244 h 104775"/>
                    <a:gd name="connsiteX20" fmla="*/ 2381 w 159543"/>
                    <a:gd name="connsiteY20" fmla="*/ 69056 h 104775"/>
                    <a:gd name="connsiteX21" fmla="*/ 16668 w 159543"/>
                    <a:gd name="connsiteY21" fmla="*/ 78581 h 104775"/>
                    <a:gd name="connsiteX22" fmla="*/ 16668 w 159543"/>
                    <a:gd name="connsiteY22" fmla="*/ 80962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9543" h="104775">
                      <a:moveTo>
                        <a:pt x="114300" y="104775"/>
                      </a:moveTo>
                      <a:cubicBezTo>
                        <a:pt x="113506" y="100806"/>
                        <a:pt x="111552" y="96900"/>
                        <a:pt x="111918" y="92869"/>
                      </a:cubicBezTo>
                      <a:cubicBezTo>
                        <a:pt x="112952" y="81490"/>
                        <a:pt x="115145" y="78159"/>
                        <a:pt x="123825" y="73819"/>
                      </a:cubicBezTo>
                      <a:cubicBezTo>
                        <a:pt x="126070" y="72696"/>
                        <a:pt x="128723" y="72560"/>
                        <a:pt x="130968" y="71437"/>
                      </a:cubicBezTo>
                      <a:cubicBezTo>
                        <a:pt x="133528" y="70157"/>
                        <a:pt x="135731" y="68262"/>
                        <a:pt x="138112" y="66675"/>
                      </a:cubicBezTo>
                      <a:cubicBezTo>
                        <a:pt x="139700" y="64294"/>
                        <a:pt x="140851" y="61555"/>
                        <a:pt x="142875" y="59531"/>
                      </a:cubicBezTo>
                      <a:cubicBezTo>
                        <a:pt x="144898" y="57508"/>
                        <a:pt x="148134" y="56923"/>
                        <a:pt x="150018" y="54769"/>
                      </a:cubicBezTo>
                      <a:cubicBezTo>
                        <a:pt x="153787" y="50461"/>
                        <a:pt x="159543" y="40481"/>
                        <a:pt x="159543" y="40481"/>
                      </a:cubicBezTo>
                      <a:cubicBezTo>
                        <a:pt x="158749" y="32544"/>
                        <a:pt x="159888" y="24166"/>
                        <a:pt x="157162" y="16669"/>
                      </a:cubicBezTo>
                      <a:cubicBezTo>
                        <a:pt x="156304" y="14310"/>
                        <a:pt x="152509" y="14598"/>
                        <a:pt x="150018" y="14287"/>
                      </a:cubicBezTo>
                      <a:cubicBezTo>
                        <a:pt x="139749" y="13003"/>
                        <a:pt x="129381" y="12700"/>
                        <a:pt x="119062" y="11906"/>
                      </a:cubicBezTo>
                      <a:cubicBezTo>
                        <a:pt x="102052" y="566"/>
                        <a:pt x="110328" y="3769"/>
                        <a:pt x="95250" y="0"/>
                      </a:cubicBezTo>
                      <a:cubicBezTo>
                        <a:pt x="91281" y="794"/>
                        <a:pt x="86538" y="-104"/>
                        <a:pt x="83343" y="2381"/>
                      </a:cubicBezTo>
                      <a:cubicBezTo>
                        <a:pt x="78825" y="5895"/>
                        <a:pt x="73818" y="16669"/>
                        <a:pt x="73818" y="16669"/>
                      </a:cubicBezTo>
                      <a:cubicBezTo>
                        <a:pt x="73024" y="23813"/>
                        <a:pt x="75424" y="32120"/>
                        <a:pt x="71437" y="38100"/>
                      </a:cubicBezTo>
                      <a:cubicBezTo>
                        <a:pt x="69569" y="40902"/>
                        <a:pt x="67237" y="32591"/>
                        <a:pt x="64293" y="30956"/>
                      </a:cubicBezTo>
                      <a:cubicBezTo>
                        <a:pt x="59905" y="28518"/>
                        <a:pt x="50006" y="26194"/>
                        <a:pt x="50006" y="26194"/>
                      </a:cubicBezTo>
                      <a:cubicBezTo>
                        <a:pt x="38893" y="26988"/>
                        <a:pt x="27733" y="27273"/>
                        <a:pt x="16668" y="28575"/>
                      </a:cubicBezTo>
                      <a:cubicBezTo>
                        <a:pt x="14175" y="28868"/>
                        <a:pt x="11300" y="29181"/>
                        <a:pt x="9525" y="30956"/>
                      </a:cubicBezTo>
                      <a:cubicBezTo>
                        <a:pt x="5478" y="35004"/>
                        <a:pt x="0" y="45244"/>
                        <a:pt x="0" y="45244"/>
                      </a:cubicBezTo>
                      <a:cubicBezTo>
                        <a:pt x="794" y="53181"/>
                        <a:pt x="-1186" y="61921"/>
                        <a:pt x="2381" y="69056"/>
                      </a:cubicBezTo>
                      <a:cubicBezTo>
                        <a:pt x="4941" y="74175"/>
                        <a:pt x="16668" y="72857"/>
                        <a:pt x="16668" y="78581"/>
                      </a:cubicBezTo>
                      <a:lnTo>
                        <a:pt x="16668" y="80962"/>
                      </a:lnTo>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79" name="Полилиния 178"/>
                <p:cNvSpPr/>
                <p:nvPr/>
              </p:nvSpPr>
              <p:spPr>
                <a:xfrm rot="5400000">
                  <a:off x="4805347" y="3039040"/>
                  <a:ext cx="81079" cy="66686"/>
                </a:xfrm>
                <a:custGeom>
                  <a:avLst/>
                  <a:gdLst>
                    <a:gd name="connsiteX0" fmla="*/ 73818 w 81081"/>
                    <a:gd name="connsiteY0" fmla="*/ 40496 h 66690"/>
                    <a:gd name="connsiteX1" fmla="*/ 80962 w 81081"/>
                    <a:gd name="connsiteY1" fmla="*/ 28590 h 66690"/>
                    <a:gd name="connsiteX2" fmla="*/ 78581 w 81081"/>
                    <a:gd name="connsiteY2" fmla="*/ 21446 h 66690"/>
                    <a:gd name="connsiteX3" fmla="*/ 66675 w 81081"/>
                    <a:gd name="connsiteY3" fmla="*/ 11921 h 66690"/>
                    <a:gd name="connsiteX4" fmla="*/ 64293 w 81081"/>
                    <a:gd name="connsiteY4" fmla="*/ 4777 h 66690"/>
                    <a:gd name="connsiteX5" fmla="*/ 57150 w 81081"/>
                    <a:gd name="connsiteY5" fmla="*/ 15 h 66690"/>
                    <a:gd name="connsiteX6" fmla="*/ 40481 w 81081"/>
                    <a:gd name="connsiteY6" fmla="*/ 4777 h 66690"/>
                    <a:gd name="connsiteX7" fmla="*/ 35718 w 81081"/>
                    <a:gd name="connsiteY7" fmla="*/ 11921 h 66690"/>
                    <a:gd name="connsiteX8" fmla="*/ 21431 w 81081"/>
                    <a:gd name="connsiteY8" fmla="*/ 16683 h 66690"/>
                    <a:gd name="connsiteX9" fmla="*/ 14287 w 81081"/>
                    <a:gd name="connsiteY9" fmla="*/ 21446 h 66690"/>
                    <a:gd name="connsiteX10" fmla="*/ 7143 w 81081"/>
                    <a:gd name="connsiteY10" fmla="*/ 23827 h 66690"/>
                    <a:gd name="connsiteX11" fmla="*/ 0 w 81081"/>
                    <a:gd name="connsiteY11" fmla="*/ 38115 h 66690"/>
                    <a:gd name="connsiteX12" fmla="*/ 2381 w 81081"/>
                    <a:gd name="connsiteY12" fmla="*/ 45258 h 66690"/>
                    <a:gd name="connsiteX13" fmla="*/ 4762 w 81081"/>
                    <a:gd name="connsiteY13" fmla="*/ 54783 h 66690"/>
                    <a:gd name="connsiteX14" fmla="*/ 11906 w 81081"/>
                    <a:gd name="connsiteY14" fmla="*/ 57165 h 66690"/>
                    <a:gd name="connsiteX15" fmla="*/ 19050 w 81081"/>
                    <a:gd name="connsiteY15" fmla="*/ 61927 h 66690"/>
                    <a:gd name="connsiteX16" fmla="*/ 33337 w 81081"/>
                    <a:gd name="connsiteY16" fmla="*/ 66690 h 66690"/>
                    <a:gd name="connsiteX17" fmla="*/ 40481 w 81081"/>
                    <a:gd name="connsiteY17" fmla="*/ 61927 h 66690"/>
                    <a:gd name="connsiteX18" fmla="*/ 50006 w 81081"/>
                    <a:gd name="connsiteY18" fmla="*/ 47640 h 66690"/>
                    <a:gd name="connsiteX19" fmla="*/ 52387 w 81081"/>
                    <a:gd name="connsiteY19" fmla="*/ 40496 h 66690"/>
                    <a:gd name="connsiteX20" fmla="*/ 59531 w 81081"/>
                    <a:gd name="connsiteY20" fmla="*/ 38115 h 66690"/>
                    <a:gd name="connsiteX21" fmla="*/ 66675 w 81081"/>
                    <a:gd name="connsiteY21" fmla="*/ 33352 h 66690"/>
                    <a:gd name="connsiteX22" fmla="*/ 73818 w 81081"/>
                    <a:gd name="connsiteY22" fmla="*/ 40496 h 66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81081" h="66690">
                      <a:moveTo>
                        <a:pt x="73818" y="40496"/>
                      </a:moveTo>
                      <a:cubicBezTo>
                        <a:pt x="76199" y="36527"/>
                        <a:pt x="79839" y="33080"/>
                        <a:pt x="80962" y="28590"/>
                      </a:cubicBezTo>
                      <a:cubicBezTo>
                        <a:pt x="81571" y="26155"/>
                        <a:pt x="79704" y="23691"/>
                        <a:pt x="78581" y="21446"/>
                      </a:cubicBezTo>
                      <a:cubicBezTo>
                        <a:pt x="74273" y="12829"/>
                        <a:pt x="74914" y="14667"/>
                        <a:pt x="66675" y="11921"/>
                      </a:cubicBezTo>
                      <a:cubicBezTo>
                        <a:pt x="65881" y="9540"/>
                        <a:pt x="65861" y="6737"/>
                        <a:pt x="64293" y="4777"/>
                      </a:cubicBezTo>
                      <a:cubicBezTo>
                        <a:pt x="62505" y="2542"/>
                        <a:pt x="59983" y="420"/>
                        <a:pt x="57150" y="15"/>
                      </a:cubicBezTo>
                      <a:cubicBezTo>
                        <a:pt x="55057" y="-284"/>
                        <a:pt x="43162" y="3884"/>
                        <a:pt x="40481" y="4777"/>
                      </a:cubicBezTo>
                      <a:cubicBezTo>
                        <a:pt x="38893" y="7158"/>
                        <a:pt x="38145" y="10404"/>
                        <a:pt x="35718" y="11921"/>
                      </a:cubicBezTo>
                      <a:cubicBezTo>
                        <a:pt x="31461" y="14582"/>
                        <a:pt x="21431" y="16683"/>
                        <a:pt x="21431" y="16683"/>
                      </a:cubicBezTo>
                      <a:cubicBezTo>
                        <a:pt x="19050" y="18271"/>
                        <a:pt x="16847" y="20166"/>
                        <a:pt x="14287" y="21446"/>
                      </a:cubicBezTo>
                      <a:cubicBezTo>
                        <a:pt x="12042" y="22569"/>
                        <a:pt x="9103" y="22259"/>
                        <a:pt x="7143" y="23827"/>
                      </a:cubicBezTo>
                      <a:cubicBezTo>
                        <a:pt x="2947" y="27184"/>
                        <a:pt x="1568" y="33410"/>
                        <a:pt x="0" y="38115"/>
                      </a:cubicBezTo>
                      <a:cubicBezTo>
                        <a:pt x="794" y="40496"/>
                        <a:pt x="1692" y="42845"/>
                        <a:pt x="2381" y="45258"/>
                      </a:cubicBezTo>
                      <a:cubicBezTo>
                        <a:pt x="3280" y="48405"/>
                        <a:pt x="2718" y="52227"/>
                        <a:pt x="4762" y="54783"/>
                      </a:cubicBezTo>
                      <a:cubicBezTo>
                        <a:pt x="6330" y="56743"/>
                        <a:pt x="9661" y="56042"/>
                        <a:pt x="11906" y="57165"/>
                      </a:cubicBezTo>
                      <a:cubicBezTo>
                        <a:pt x="14466" y="58445"/>
                        <a:pt x="16435" y="60765"/>
                        <a:pt x="19050" y="61927"/>
                      </a:cubicBezTo>
                      <a:cubicBezTo>
                        <a:pt x="23637" y="63966"/>
                        <a:pt x="33337" y="66690"/>
                        <a:pt x="33337" y="66690"/>
                      </a:cubicBezTo>
                      <a:cubicBezTo>
                        <a:pt x="35718" y="65102"/>
                        <a:pt x="38596" y="64081"/>
                        <a:pt x="40481" y="61927"/>
                      </a:cubicBezTo>
                      <a:cubicBezTo>
                        <a:pt x="44250" y="57620"/>
                        <a:pt x="50006" y="47640"/>
                        <a:pt x="50006" y="47640"/>
                      </a:cubicBezTo>
                      <a:cubicBezTo>
                        <a:pt x="50800" y="45259"/>
                        <a:pt x="50612" y="42271"/>
                        <a:pt x="52387" y="40496"/>
                      </a:cubicBezTo>
                      <a:cubicBezTo>
                        <a:pt x="54162" y="38721"/>
                        <a:pt x="57286" y="39238"/>
                        <a:pt x="59531" y="38115"/>
                      </a:cubicBezTo>
                      <a:cubicBezTo>
                        <a:pt x="62091" y="36835"/>
                        <a:pt x="64294" y="34940"/>
                        <a:pt x="66675" y="33352"/>
                      </a:cubicBezTo>
                      <a:lnTo>
                        <a:pt x="73818" y="40496"/>
                      </a:ln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80" name="Полилиния 179"/>
                <p:cNvSpPr/>
                <p:nvPr/>
              </p:nvSpPr>
              <p:spPr>
                <a:xfrm rot="5400000">
                  <a:off x="5044556" y="2989879"/>
                  <a:ext cx="71708" cy="116687"/>
                </a:xfrm>
                <a:custGeom>
                  <a:avLst/>
                  <a:gdLst>
                    <a:gd name="connsiteX0" fmla="*/ 52812 w 71710"/>
                    <a:gd name="connsiteY0" fmla="*/ 116682 h 116695"/>
                    <a:gd name="connsiteX1" fmla="*/ 62337 w 71710"/>
                    <a:gd name="connsiteY1" fmla="*/ 104775 h 116695"/>
                    <a:gd name="connsiteX2" fmla="*/ 67100 w 71710"/>
                    <a:gd name="connsiteY2" fmla="*/ 85725 h 116695"/>
                    <a:gd name="connsiteX3" fmla="*/ 59956 w 71710"/>
                    <a:gd name="connsiteY3" fmla="*/ 83344 h 116695"/>
                    <a:gd name="connsiteX4" fmla="*/ 52812 w 71710"/>
                    <a:gd name="connsiteY4" fmla="*/ 52388 h 116695"/>
                    <a:gd name="connsiteX5" fmla="*/ 50431 w 71710"/>
                    <a:gd name="connsiteY5" fmla="*/ 42863 h 116695"/>
                    <a:gd name="connsiteX6" fmla="*/ 43287 w 71710"/>
                    <a:gd name="connsiteY6" fmla="*/ 35719 h 116695"/>
                    <a:gd name="connsiteX7" fmla="*/ 31381 w 71710"/>
                    <a:gd name="connsiteY7" fmla="*/ 23813 h 116695"/>
                    <a:gd name="connsiteX8" fmla="*/ 26618 w 71710"/>
                    <a:gd name="connsiteY8" fmla="*/ 16669 h 116695"/>
                    <a:gd name="connsiteX9" fmla="*/ 21856 w 71710"/>
                    <a:gd name="connsiteY9" fmla="*/ 2382 h 116695"/>
                    <a:gd name="connsiteX10" fmla="*/ 14712 w 71710"/>
                    <a:gd name="connsiteY10" fmla="*/ 0 h 116695"/>
                    <a:gd name="connsiteX11" fmla="*/ 425 w 71710"/>
                    <a:gd name="connsiteY11" fmla="*/ 7144 h 116695"/>
                    <a:gd name="connsiteX12" fmla="*/ 2806 w 71710"/>
                    <a:gd name="connsiteY12" fmla="*/ 21432 h 116695"/>
                    <a:gd name="connsiteX13" fmla="*/ 9950 w 71710"/>
                    <a:gd name="connsiteY13" fmla="*/ 26194 h 116695"/>
                    <a:gd name="connsiteX14" fmla="*/ 19475 w 71710"/>
                    <a:gd name="connsiteY14" fmla="*/ 47625 h 116695"/>
                    <a:gd name="connsiteX15" fmla="*/ 19475 w 71710"/>
                    <a:gd name="connsiteY15" fmla="*/ 69057 h 116695"/>
                    <a:gd name="connsiteX16" fmla="*/ 12331 w 71710"/>
                    <a:gd name="connsiteY16" fmla="*/ 73819 h 116695"/>
                    <a:gd name="connsiteX17" fmla="*/ 7568 w 71710"/>
                    <a:gd name="connsiteY17" fmla="*/ 95250 h 116695"/>
                    <a:gd name="connsiteX18" fmla="*/ 14712 w 71710"/>
                    <a:gd name="connsiteY18" fmla="*/ 100013 h 116695"/>
                    <a:gd name="connsiteX19" fmla="*/ 21856 w 71710"/>
                    <a:gd name="connsiteY19" fmla="*/ 102394 h 116695"/>
                    <a:gd name="connsiteX20" fmla="*/ 52812 w 71710"/>
                    <a:gd name="connsiteY20" fmla="*/ 116682 h 116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1710" h="116695">
                      <a:moveTo>
                        <a:pt x="52812" y="116682"/>
                      </a:moveTo>
                      <a:cubicBezTo>
                        <a:pt x="59559" y="117079"/>
                        <a:pt x="58743" y="108369"/>
                        <a:pt x="62337" y="104775"/>
                      </a:cubicBezTo>
                      <a:cubicBezTo>
                        <a:pt x="69533" y="97579"/>
                        <a:pt x="76642" y="102424"/>
                        <a:pt x="67100" y="85725"/>
                      </a:cubicBezTo>
                      <a:cubicBezTo>
                        <a:pt x="65855" y="83546"/>
                        <a:pt x="62337" y="84138"/>
                        <a:pt x="59956" y="83344"/>
                      </a:cubicBezTo>
                      <a:cubicBezTo>
                        <a:pt x="53388" y="63636"/>
                        <a:pt x="63317" y="94413"/>
                        <a:pt x="52812" y="52388"/>
                      </a:cubicBezTo>
                      <a:cubicBezTo>
                        <a:pt x="52018" y="49213"/>
                        <a:pt x="52055" y="45705"/>
                        <a:pt x="50431" y="42863"/>
                      </a:cubicBezTo>
                      <a:cubicBezTo>
                        <a:pt x="48760" y="39939"/>
                        <a:pt x="45443" y="38306"/>
                        <a:pt x="43287" y="35719"/>
                      </a:cubicBezTo>
                      <a:cubicBezTo>
                        <a:pt x="33366" y="23813"/>
                        <a:pt x="44478" y="32543"/>
                        <a:pt x="31381" y="23813"/>
                      </a:cubicBezTo>
                      <a:cubicBezTo>
                        <a:pt x="29793" y="21432"/>
                        <a:pt x="27780" y="19284"/>
                        <a:pt x="26618" y="16669"/>
                      </a:cubicBezTo>
                      <a:cubicBezTo>
                        <a:pt x="24579" y="12082"/>
                        <a:pt x="26618" y="3970"/>
                        <a:pt x="21856" y="2382"/>
                      </a:cubicBezTo>
                      <a:lnTo>
                        <a:pt x="14712" y="0"/>
                      </a:lnTo>
                      <a:cubicBezTo>
                        <a:pt x="12215" y="832"/>
                        <a:pt x="1264" y="3788"/>
                        <a:pt x="425" y="7144"/>
                      </a:cubicBezTo>
                      <a:cubicBezTo>
                        <a:pt x="-746" y="11828"/>
                        <a:pt x="647" y="17113"/>
                        <a:pt x="2806" y="21432"/>
                      </a:cubicBezTo>
                      <a:cubicBezTo>
                        <a:pt x="4086" y="23992"/>
                        <a:pt x="7569" y="24607"/>
                        <a:pt x="9950" y="26194"/>
                      </a:cubicBezTo>
                      <a:cubicBezTo>
                        <a:pt x="15617" y="43197"/>
                        <a:pt x="11927" y="36305"/>
                        <a:pt x="19475" y="47625"/>
                      </a:cubicBezTo>
                      <a:cubicBezTo>
                        <a:pt x="22221" y="55863"/>
                        <a:pt x="24504" y="58999"/>
                        <a:pt x="19475" y="69057"/>
                      </a:cubicBezTo>
                      <a:cubicBezTo>
                        <a:pt x="18195" y="71617"/>
                        <a:pt x="14712" y="72232"/>
                        <a:pt x="12331" y="73819"/>
                      </a:cubicBezTo>
                      <a:cubicBezTo>
                        <a:pt x="8295" y="79873"/>
                        <a:pt x="1560" y="87741"/>
                        <a:pt x="7568" y="95250"/>
                      </a:cubicBezTo>
                      <a:cubicBezTo>
                        <a:pt x="9356" y="97485"/>
                        <a:pt x="12152" y="98733"/>
                        <a:pt x="14712" y="100013"/>
                      </a:cubicBezTo>
                      <a:cubicBezTo>
                        <a:pt x="16957" y="101136"/>
                        <a:pt x="19475" y="101600"/>
                        <a:pt x="21856" y="102394"/>
                      </a:cubicBezTo>
                      <a:cubicBezTo>
                        <a:pt x="29934" y="107780"/>
                        <a:pt x="46065" y="116285"/>
                        <a:pt x="52812" y="116682"/>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81" name="Полилиния 180"/>
                <p:cNvSpPr/>
                <p:nvPr/>
              </p:nvSpPr>
              <p:spPr>
                <a:xfrm rot="5400000">
                  <a:off x="5006469" y="2894779"/>
                  <a:ext cx="102522" cy="90643"/>
                </a:xfrm>
                <a:custGeom>
                  <a:avLst/>
                  <a:gdLst>
                    <a:gd name="connsiteX0" fmla="*/ 54900 w 102525"/>
                    <a:gd name="connsiteY0" fmla="*/ 90503 h 90649"/>
                    <a:gd name="connsiteX1" fmla="*/ 66807 w 102525"/>
                    <a:gd name="connsiteY1" fmla="*/ 88121 h 90649"/>
                    <a:gd name="connsiteX2" fmla="*/ 76332 w 102525"/>
                    <a:gd name="connsiteY2" fmla="*/ 73834 h 90649"/>
                    <a:gd name="connsiteX3" fmla="*/ 81094 w 102525"/>
                    <a:gd name="connsiteY3" fmla="*/ 66690 h 90649"/>
                    <a:gd name="connsiteX4" fmla="*/ 88238 w 102525"/>
                    <a:gd name="connsiteY4" fmla="*/ 64309 h 90649"/>
                    <a:gd name="connsiteX5" fmla="*/ 93000 w 102525"/>
                    <a:gd name="connsiteY5" fmla="*/ 50021 h 90649"/>
                    <a:gd name="connsiteX6" fmla="*/ 102525 w 102525"/>
                    <a:gd name="connsiteY6" fmla="*/ 35734 h 90649"/>
                    <a:gd name="connsiteX7" fmla="*/ 95382 w 102525"/>
                    <a:gd name="connsiteY7" fmla="*/ 21446 h 90649"/>
                    <a:gd name="connsiteX8" fmla="*/ 81094 w 102525"/>
                    <a:gd name="connsiteY8" fmla="*/ 11921 h 90649"/>
                    <a:gd name="connsiteX9" fmla="*/ 69188 w 102525"/>
                    <a:gd name="connsiteY9" fmla="*/ 15 h 90649"/>
                    <a:gd name="connsiteX10" fmla="*/ 52519 w 102525"/>
                    <a:gd name="connsiteY10" fmla="*/ 4778 h 90649"/>
                    <a:gd name="connsiteX11" fmla="*/ 45375 w 102525"/>
                    <a:gd name="connsiteY11" fmla="*/ 11921 h 90649"/>
                    <a:gd name="connsiteX12" fmla="*/ 33469 w 102525"/>
                    <a:gd name="connsiteY12" fmla="*/ 26209 h 90649"/>
                    <a:gd name="connsiteX13" fmla="*/ 31088 w 102525"/>
                    <a:gd name="connsiteY13" fmla="*/ 33353 h 90649"/>
                    <a:gd name="connsiteX14" fmla="*/ 4894 w 102525"/>
                    <a:gd name="connsiteY14" fmla="*/ 40496 h 90649"/>
                    <a:gd name="connsiteX15" fmla="*/ 132 w 102525"/>
                    <a:gd name="connsiteY15" fmla="*/ 47640 h 90649"/>
                    <a:gd name="connsiteX16" fmla="*/ 7275 w 102525"/>
                    <a:gd name="connsiteY16" fmla="*/ 66690 h 90649"/>
                    <a:gd name="connsiteX17" fmla="*/ 14419 w 102525"/>
                    <a:gd name="connsiteY17" fmla="*/ 73834 h 90649"/>
                    <a:gd name="connsiteX18" fmla="*/ 16800 w 102525"/>
                    <a:gd name="connsiteY18" fmla="*/ 80978 h 90649"/>
                    <a:gd name="connsiteX19" fmla="*/ 23944 w 102525"/>
                    <a:gd name="connsiteY19" fmla="*/ 83359 h 90649"/>
                    <a:gd name="connsiteX20" fmla="*/ 45375 w 102525"/>
                    <a:gd name="connsiteY20" fmla="*/ 85740 h 90649"/>
                    <a:gd name="connsiteX21" fmla="*/ 54900 w 102525"/>
                    <a:gd name="connsiteY21" fmla="*/ 90503 h 90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2525" h="90649">
                      <a:moveTo>
                        <a:pt x="54900" y="90503"/>
                      </a:moveTo>
                      <a:cubicBezTo>
                        <a:pt x="58472" y="90900"/>
                        <a:pt x="63612" y="90606"/>
                        <a:pt x="66807" y="88121"/>
                      </a:cubicBezTo>
                      <a:cubicBezTo>
                        <a:pt x="71325" y="84607"/>
                        <a:pt x="73157" y="78596"/>
                        <a:pt x="76332" y="73834"/>
                      </a:cubicBezTo>
                      <a:cubicBezTo>
                        <a:pt x="77919" y="71453"/>
                        <a:pt x="78379" y="67595"/>
                        <a:pt x="81094" y="66690"/>
                      </a:cubicBezTo>
                      <a:lnTo>
                        <a:pt x="88238" y="64309"/>
                      </a:lnTo>
                      <a:cubicBezTo>
                        <a:pt x="89825" y="59546"/>
                        <a:pt x="90215" y="54198"/>
                        <a:pt x="93000" y="50021"/>
                      </a:cubicBezTo>
                      <a:lnTo>
                        <a:pt x="102525" y="35734"/>
                      </a:lnTo>
                      <a:cubicBezTo>
                        <a:pt x="100827" y="30639"/>
                        <a:pt x="99726" y="25247"/>
                        <a:pt x="95382" y="21446"/>
                      </a:cubicBezTo>
                      <a:cubicBezTo>
                        <a:pt x="91074" y="17677"/>
                        <a:pt x="81094" y="11921"/>
                        <a:pt x="81094" y="11921"/>
                      </a:cubicBezTo>
                      <a:cubicBezTo>
                        <a:pt x="78420" y="7910"/>
                        <a:pt x="75037" y="851"/>
                        <a:pt x="69188" y="15"/>
                      </a:cubicBezTo>
                      <a:cubicBezTo>
                        <a:pt x="67093" y="-284"/>
                        <a:pt x="55201" y="3884"/>
                        <a:pt x="52519" y="4778"/>
                      </a:cubicBezTo>
                      <a:cubicBezTo>
                        <a:pt x="50138" y="7159"/>
                        <a:pt x="47531" y="9334"/>
                        <a:pt x="45375" y="11921"/>
                      </a:cubicBezTo>
                      <a:cubicBezTo>
                        <a:pt x="28792" y="31820"/>
                        <a:pt x="54349" y="5329"/>
                        <a:pt x="33469" y="26209"/>
                      </a:cubicBezTo>
                      <a:cubicBezTo>
                        <a:pt x="32675" y="28590"/>
                        <a:pt x="32656" y="31393"/>
                        <a:pt x="31088" y="33353"/>
                      </a:cubicBezTo>
                      <a:cubicBezTo>
                        <a:pt x="25085" y="40856"/>
                        <a:pt x="12325" y="39567"/>
                        <a:pt x="4894" y="40496"/>
                      </a:cubicBezTo>
                      <a:cubicBezTo>
                        <a:pt x="3307" y="42877"/>
                        <a:pt x="487" y="44800"/>
                        <a:pt x="132" y="47640"/>
                      </a:cubicBezTo>
                      <a:cubicBezTo>
                        <a:pt x="-760" y="54777"/>
                        <a:pt x="2979" y="61535"/>
                        <a:pt x="7275" y="66690"/>
                      </a:cubicBezTo>
                      <a:cubicBezTo>
                        <a:pt x="9431" y="69277"/>
                        <a:pt x="12038" y="71453"/>
                        <a:pt x="14419" y="73834"/>
                      </a:cubicBezTo>
                      <a:cubicBezTo>
                        <a:pt x="15213" y="76215"/>
                        <a:pt x="15025" y="79203"/>
                        <a:pt x="16800" y="80978"/>
                      </a:cubicBezTo>
                      <a:cubicBezTo>
                        <a:pt x="18575" y="82753"/>
                        <a:pt x="21468" y="82946"/>
                        <a:pt x="23944" y="83359"/>
                      </a:cubicBezTo>
                      <a:cubicBezTo>
                        <a:pt x="31034" y="84541"/>
                        <a:pt x="38231" y="84946"/>
                        <a:pt x="45375" y="85740"/>
                      </a:cubicBezTo>
                      <a:cubicBezTo>
                        <a:pt x="55989" y="83087"/>
                        <a:pt x="51328" y="90106"/>
                        <a:pt x="54900" y="90503"/>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82" name="Полилиния 181"/>
                <p:cNvSpPr/>
                <p:nvPr/>
              </p:nvSpPr>
              <p:spPr>
                <a:xfrm rot="5400000">
                  <a:off x="4926781" y="2872358"/>
                  <a:ext cx="66781" cy="76195"/>
                </a:xfrm>
                <a:custGeom>
                  <a:avLst/>
                  <a:gdLst>
                    <a:gd name="connsiteX0" fmla="*/ 66675 w 66783"/>
                    <a:gd name="connsiteY0" fmla="*/ 11906 h 76200"/>
                    <a:gd name="connsiteX1" fmla="*/ 54769 w 66783"/>
                    <a:gd name="connsiteY1" fmla="*/ 4763 h 76200"/>
                    <a:gd name="connsiteX2" fmla="*/ 40482 w 66783"/>
                    <a:gd name="connsiteY2" fmla="*/ 0 h 76200"/>
                    <a:gd name="connsiteX3" fmla="*/ 19050 w 66783"/>
                    <a:gd name="connsiteY3" fmla="*/ 2381 h 76200"/>
                    <a:gd name="connsiteX4" fmla="*/ 11907 w 66783"/>
                    <a:gd name="connsiteY4" fmla="*/ 4763 h 76200"/>
                    <a:gd name="connsiteX5" fmla="*/ 9525 w 66783"/>
                    <a:gd name="connsiteY5" fmla="*/ 11906 h 76200"/>
                    <a:gd name="connsiteX6" fmla="*/ 2382 w 66783"/>
                    <a:gd name="connsiteY6" fmla="*/ 19050 h 76200"/>
                    <a:gd name="connsiteX7" fmla="*/ 0 w 66783"/>
                    <a:gd name="connsiteY7" fmla="*/ 26194 h 76200"/>
                    <a:gd name="connsiteX8" fmla="*/ 2382 w 66783"/>
                    <a:gd name="connsiteY8" fmla="*/ 47625 h 76200"/>
                    <a:gd name="connsiteX9" fmla="*/ 9525 w 66783"/>
                    <a:gd name="connsiteY9" fmla="*/ 52388 h 76200"/>
                    <a:gd name="connsiteX10" fmla="*/ 28575 w 66783"/>
                    <a:gd name="connsiteY10" fmla="*/ 54769 h 76200"/>
                    <a:gd name="connsiteX11" fmla="*/ 38100 w 66783"/>
                    <a:gd name="connsiteY11" fmla="*/ 69056 h 76200"/>
                    <a:gd name="connsiteX12" fmla="*/ 42863 w 66783"/>
                    <a:gd name="connsiteY12" fmla="*/ 76200 h 76200"/>
                    <a:gd name="connsiteX13" fmla="*/ 47625 w 66783"/>
                    <a:gd name="connsiteY13" fmla="*/ 57150 h 76200"/>
                    <a:gd name="connsiteX14" fmla="*/ 66675 w 66783"/>
                    <a:gd name="connsiteY14" fmla="*/ 11906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6783" h="76200">
                      <a:moveTo>
                        <a:pt x="66675" y="11906"/>
                      </a:moveTo>
                      <a:cubicBezTo>
                        <a:pt x="67866" y="3175"/>
                        <a:pt x="58982" y="6678"/>
                        <a:pt x="54769" y="4763"/>
                      </a:cubicBezTo>
                      <a:cubicBezTo>
                        <a:pt x="50199" y="2686"/>
                        <a:pt x="40482" y="0"/>
                        <a:pt x="40482" y="0"/>
                      </a:cubicBezTo>
                      <a:cubicBezTo>
                        <a:pt x="33338" y="794"/>
                        <a:pt x="26140" y="1199"/>
                        <a:pt x="19050" y="2381"/>
                      </a:cubicBezTo>
                      <a:cubicBezTo>
                        <a:pt x="16574" y="2794"/>
                        <a:pt x="13682" y="2988"/>
                        <a:pt x="11907" y="4763"/>
                      </a:cubicBezTo>
                      <a:cubicBezTo>
                        <a:pt x="10132" y="6538"/>
                        <a:pt x="10917" y="9818"/>
                        <a:pt x="9525" y="11906"/>
                      </a:cubicBezTo>
                      <a:cubicBezTo>
                        <a:pt x="7657" y="14708"/>
                        <a:pt x="4763" y="16669"/>
                        <a:pt x="2382" y="19050"/>
                      </a:cubicBezTo>
                      <a:cubicBezTo>
                        <a:pt x="1588" y="21431"/>
                        <a:pt x="0" y="23684"/>
                        <a:pt x="0" y="26194"/>
                      </a:cubicBezTo>
                      <a:cubicBezTo>
                        <a:pt x="0" y="33382"/>
                        <a:pt x="-74" y="40870"/>
                        <a:pt x="2382" y="47625"/>
                      </a:cubicBezTo>
                      <a:cubicBezTo>
                        <a:pt x="3360" y="50314"/>
                        <a:pt x="6764" y="51635"/>
                        <a:pt x="9525" y="52388"/>
                      </a:cubicBezTo>
                      <a:cubicBezTo>
                        <a:pt x="15699" y="54072"/>
                        <a:pt x="22225" y="53975"/>
                        <a:pt x="28575" y="54769"/>
                      </a:cubicBezTo>
                      <a:lnTo>
                        <a:pt x="38100" y="69056"/>
                      </a:lnTo>
                      <a:lnTo>
                        <a:pt x="42863" y="76200"/>
                      </a:lnTo>
                      <a:cubicBezTo>
                        <a:pt x="56556" y="71636"/>
                        <a:pt x="47625" y="77216"/>
                        <a:pt x="47625" y="57150"/>
                      </a:cubicBezTo>
                      <a:cubicBezTo>
                        <a:pt x="47625" y="44425"/>
                        <a:pt x="65484" y="20637"/>
                        <a:pt x="66675" y="11906"/>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83" name="Полилиния 182"/>
                <p:cNvSpPr/>
                <p:nvPr/>
              </p:nvSpPr>
              <p:spPr>
                <a:xfrm rot="5400000">
                  <a:off x="4808230" y="2856253"/>
                  <a:ext cx="92119" cy="78730"/>
                </a:xfrm>
                <a:custGeom>
                  <a:avLst/>
                  <a:gdLst>
                    <a:gd name="connsiteX0" fmla="*/ 44176 w 92121"/>
                    <a:gd name="connsiteY0" fmla="*/ 2535 h 78735"/>
                    <a:gd name="connsiteX1" fmla="*/ 37032 w 92121"/>
                    <a:gd name="connsiteY1" fmla="*/ 14442 h 78735"/>
                    <a:gd name="connsiteX2" fmla="*/ 34651 w 92121"/>
                    <a:gd name="connsiteY2" fmla="*/ 21585 h 78735"/>
                    <a:gd name="connsiteX3" fmla="*/ 6076 w 92121"/>
                    <a:gd name="connsiteY3" fmla="*/ 23967 h 78735"/>
                    <a:gd name="connsiteX4" fmla="*/ 3695 w 92121"/>
                    <a:gd name="connsiteY4" fmla="*/ 54923 h 78735"/>
                    <a:gd name="connsiteX5" fmla="*/ 15601 w 92121"/>
                    <a:gd name="connsiteY5" fmla="*/ 71592 h 78735"/>
                    <a:gd name="connsiteX6" fmla="*/ 58464 w 92121"/>
                    <a:gd name="connsiteY6" fmla="*/ 71592 h 78735"/>
                    <a:gd name="connsiteX7" fmla="*/ 72751 w 92121"/>
                    <a:gd name="connsiteY7" fmla="*/ 76354 h 78735"/>
                    <a:gd name="connsiteX8" fmla="*/ 79895 w 92121"/>
                    <a:gd name="connsiteY8" fmla="*/ 78735 h 78735"/>
                    <a:gd name="connsiteX9" fmla="*/ 87039 w 92121"/>
                    <a:gd name="connsiteY9" fmla="*/ 76354 h 78735"/>
                    <a:gd name="connsiteX10" fmla="*/ 89420 w 92121"/>
                    <a:gd name="connsiteY10" fmla="*/ 52542 h 78735"/>
                    <a:gd name="connsiteX11" fmla="*/ 77514 w 92121"/>
                    <a:gd name="connsiteY11" fmla="*/ 33492 h 78735"/>
                    <a:gd name="connsiteX12" fmla="*/ 72751 w 92121"/>
                    <a:gd name="connsiteY12" fmla="*/ 26348 h 78735"/>
                    <a:gd name="connsiteX13" fmla="*/ 67989 w 92121"/>
                    <a:gd name="connsiteY13" fmla="*/ 7298 h 78735"/>
                    <a:gd name="connsiteX14" fmla="*/ 53701 w 92121"/>
                    <a:gd name="connsiteY14" fmla="*/ 154 h 78735"/>
                    <a:gd name="connsiteX15" fmla="*/ 44176 w 92121"/>
                    <a:gd name="connsiteY15" fmla="*/ 2535 h 78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2121" h="78735">
                      <a:moveTo>
                        <a:pt x="44176" y="2535"/>
                      </a:moveTo>
                      <a:cubicBezTo>
                        <a:pt x="41398" y="4916"/>
                        <a:pt x="39102" y="10302"/>
                        <a:pt x="37032" y="14442"/>
                      </a:cubicBezTo>
                      <a:cubicBezTo>
                        <a:pt x="35910" y="16687"/>
                        <a:pt x="37050" y="20847"/>
                        <a:pt x="34651" y="21585"/>
                      </a:cubicBezTo>
                      <a:cubicBezTo>
                        <a:pt x="25516" y="24396"/>
                        <a:pt x="15601" y="23173"/>
                        <a:pt x="6076" y="23967"/>
                      </a:cubicBezTo>
                      <a:cubicBezTo>
                        <a:pt x="-2458" y="36768"/>
                        <a:pt x="-791" y="30994"/>
                        <a:pt x="3695" y="54923"/>
                      </a:cubicBezTo>
                      <a:cubicBezTo>
                        <a:pt x="6658" y="70727"/>
                        <a:pt x="4991" y="68054"/>
                        <a:pt x="15601" y="71592"/>
                      </a:cubicBezTo>
                      <a:cubicBezTo>
                        <a:pt x="34561" y="67799"/>
                        <a:pt x="31385" y="67316"/>
                        <a:pt x="58464" y="71592"/>
                      </a:cubicBezTo>
                      <a:cubicBezTo>
                        <a:pt x="63422" y="72375"/>
                        <a:pt x="67989" y="74767"/>
                        <a:pt x="72751" y="76354"/>
                      </a:cubicBezTo>
                      <a:lnTo>
                        <a:pt x="79895" y="78735"/>
                      </a:lnTo>
                      <a:cubicBezTo>
                        <a:pt x="82276" y="77941"/>
                        <a:pt x="85079" y="77922"/>
                        <a:pt x="87039" y="76354"/>
                      </a:cubicBezTo>
                      <a:cubicBezTo>
                        <a:pt x="95250" y="69785"/>
                        <a:pt x="91547" y="61757"/>
                        <a:pt x="89420" y="52542"/>
                      </a:cubicBezTo>
                      <a:cubicBezTo>
                        <a:pt x="85813" y="36913"/>
                        <a:pt x="87659" y="40256"/>
                        <a:pt x="77514" y="33492"/>
                      </a:cubicBezTo>
                      <a:cubicBezTo>
                        <a:pt x="75926" y="31111"/>
                        <a:pt x="73756" y="29028"/>
                        <a:pt x="72751" y="26348"/>
                      </a:cubicBezTo>
                      <a:cubicBezTo>
                        <a:pt x="72437" y="25511"/>
                        <a:pt x="70062" y="9890"/>
                        <a:pt x="67989" y="7298"/>
                      </a:cubicBezTo>
                      <a:cubicBezTo>
                        <a:pt x="65554" y="4255"/>
                        <a:pt x="57598" y="711"/>
                        <a:pt x="53701" y="154"/>
                      </a:cubicBezTo>
                      <a:cubicBezTo>
                        <a:pt x="50558" y="-295"/>
                        <a:pt x="46954" y="154"/>
                        <a:pt x="44176" y="2535"/>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84" name="Полилиния 183"/>
                <p:cNvSpPr/>
                <p:nvPr/>
              </p:nvSpPr>
              <p:spPr>
                <a:xfrm rot="5400000">
                  <a:off x="4918838" y="3042916"/>
                  <a:ext cx="75034" cy="55252"/>
                </a:xfrm>
                <a:custGeom>
                  <a:avLst/>
                  <a:gdLst>
                    <a:gd name="connsiteX0" fmla="*/ 75018 w 75036"/>
                    <a:gd name="connsiteY0" fmla="*/ 54768 h 55256"/>
                    <a:gd name="connsiteX1" fmla="*/ 44061 w 75036"/>
                    <a:gd name="connsiteY1" fmla="*/ 52387 h 55256"/>
                    <a:gd name="connsiteX2" fmla="*/ 36918 w 75036"/>
                    <a:gd name="connsiteY2" fmla="*/ 45243 h 55256"/>
                    <a:gd name="connsiteX3" fmla="*/ 27393 w 75036"/>
                    <a:gd name="connsiteY3" fmla="*/ 30956 h 55256"/>
                    <a:gd name="connsiteX4" fmla="*/ 22630 w 75036"/>
                    <a:gd name="connsiteY4" fmla="*/ 23812 h 55256"/>
                    <a:gd name="connsiteX5" fmla="*/ 15486 w 75036"/>
                    <a:gd name="connsiteY5" fmla="*/ 21431 h 55256"/>
                    <a:gd name="connsiteX6" fmla="*/ 8343 w 75036"/>
                    <a:gd name="connsiteY6" fmla="*/ 16668 h 55256"/>
                    <a:gd name="connsiteX7" fmla="*/ 1199 w 75036"/>
                    <a:gd name="connsiteY7" fmla="*/ 14287 h 55256"/>
                    <a:gd name="connsiteX8" fmla="*/ 10724 w 75036"/>
                    <a:gd name="connsiteY8" fmla="*/ 0 h 55256"/>
                    <a:gd name="connsiteX9" fmla="*/ 27393 w 75036"/>
                    <a:gd name="connsiteY9" fmla="*/ 9525 h 55256"/>
                    <a:gd name="connsiteX10" fmla="*/ 36918 w 75036"/>
                    <a:gd name="connsiteY10" fmla="*/ 23812 h 55256"/>
                    <a:gd name="connsiteX11" fmla="*/ 46443 w 75036"/>
                    <a:gd name="connsiteY11" fmla="*/ 38100 h 55256"/>
                    <a:gd name="connsiteX12" fmla="*/ 48824 w 75036"/>
                    <a:gd name="connsiteY12" fmla="*/ 45243 h 55256"/>
                    <a:gd name="connsiteX13" fmla="*/ 75018 w 75036"/>
                    <a:gd name="connsiteY13" fmla="*/ 54768 h 55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5036" h="55256">
                      <a:moveTo>
                        <a:pt x="75018" y="54768"/>
                      </a:moveTo>
                      <a:cubicBezTo>
                        <a:pt x="74224" y="55959"/>
                        <a:pt x="54101" y="54897"/>
                        <a:pt x="44061" y="52387"/>
                      </a:cubicBezTo>
                      <a:cubicBezTo>
                        <a:pt x="40794" y="51570"/>
                        <a:pt x="38985" y="47901"/>
                        <a:pt x="36918" y="45243"/>
                      </a:cubicBezTo>
                      <a:cubicBezTo>
                        <a:pt x="33404" y="40725"/>
                        <a:pt x="30568" y="35718"/>
                        <a:pt x="27393" y="30956"/>
                      </a:cubicBezTo>
                      <a:cubicBezTo>
                        <a:pt x="25805" y="28575"/>
                        <a:pt x="25345" y="24717"/>
                        <a:pt x="22630" y="23812"/>
                      </a:cubicBezTo>
                      <a:lnTo>
                        <a:pt x="15486" y="21431"/>
                      </a:lnTo>
                      <a:cubicBezTo>
                        <a:pt x="13105" y="19843"/>
                        <a:pt x="10903" y="17948"/>
                        <a:pt x="8343" y="16668"/>
                      </a:cubicBezTo>
                      <a:cubicBezTo>
                        <a:pt x="6098" y="15545"/>
                        <a:pt x="1993" y="16668"/>
                        <a:pt x="1199" y="14287"/>
                      </a:cubicBezTo>
                      <a:cubicBezTo>
                        <a:pt x="-2824" y="2218"/>
                        <a:pt x="4018" y="2235"/>
                        <a:pt x="10724" y="0"/>
                      </a:cubicBezTo>
                      <a:cubicBezTo>
                        <a:pt x="20981" y="2564"/>
                        <a:pt x="20544" y="719"/>
                        <a:pt x="27393" y="9525"/>
                      </a:cubicBezTo>
                      <a:cubicBezTo>
                        <a:pt x="30907" y="14043"/>
                        <a:pt x="36918" y="23812"/>
                        <a:pt x="36918" y="23812"/>
                      </a:cubicBezTo>
                      <a:cubicBezTo>
                        <a:pt x="42579" y="40797"/>
                        <a:pt x="34552" y="20265"/>
                        <a:pt x="46443" y="38100"/>
                      </a:cubicBezTo>
                      <a:cubicBezTo>
                        <a:pt x="47835" y="40188"/>
                        <a:pt x="47256" y="43283"/>
                        <a:pt x="48824" y="45243"/>
                      </a:cubicBezTo>
                      <a:cubicBezTo>
                        <a:pt x="50612" y="47478"/>
                        <a:pt x="75812" y="53577"/>
                        <a:pt x="75018" y="54768"/>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85" name="Полилиния 184"/>
                <p:cNvSpPr/>
                <p:nvPr/>
              </p:nvSpPr>
              <p:spPr>
                <a:xfrm rot="5400000">
                  <a:off x="4763171" y="2827575"/>
                  <a:ext cx="44025" cy="32011"/>
                </a:xfrm>
                <a:custGeom>
                  <a:avLst/>
                  <a:gdLst>
                    <a:gd name="connsiteX0" fmla="*/ 24543 w 44026"/>
                    <a:gd name="connsiteY0" fmla="*/ 551 h 32013"/>
                    <a:gd name="connsiteX1" fmla="*/ 12637 w 44026"/>
                    <a:gd name="connsiteY1" fmla="*/ 10076 h 32013"/>
                    <a:gd name="connsiteX2" fmla="*/ 3112 w 44026"/>
                    <a:gd name="connsiteY2" fmla="*/ 24363 h 32013"/>
                    <a:gd name="connsiteX3" fmla="*/ 731 w 44026"/>
                    <a:gd name="connsiteY3" fmla="*/ 31507 h 32013"/>
                    <a:gd name="connsiteX4" fmla="*/ 15018 w 44026"/>
                    <a:gd name="connsiteY4" fmla="*/ 29126 h 32013"/>
                    <a:gd name="connsiteX5" fmla="*/ 34068 w 44026"/>
                    <a:gd name="connsiteY5" fmla="*/ 26745 h 32013"/>
                    <a:gd name="connsiteX6" fmla="*/ 38831 w 44026"/>
                    <a:gd name="connsiteY6" fmla="*/ 2932 h 32013"/>
                    <a:gd name="connsiteX7" fmla="*/ 24543 w 44026"/>
                    <a:gd name="connsiteY7" fmla="*/ 551 h 3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26" h="32013">
                      <a:moveTo>
                        <a:pt x="24543" y="551"/>
                      </a:moveTo>
                      <a:cubicBezTo>
                        <a:pt x="20177" y="1742"/>
                        <a:pt x="16037" y="6298"/>
                        <a:pt x="12637" y="10076"/>
                      </a:cubicBezTo>
                      <a:cubicBezTo>
                        <a:pt x="8808" y="14330"/>
                        <a:pt x="3112" y="24363"/>
                        <a:pt x="3112" y="24363"/>
                      </a:cubicBezTo>
                      <a:cubicBezTo>
                        <a:pt x="2318" y="26744"/>
                        <a:pt x="-1600" y="30575"/>
                        <a:pt x="731" y="31507"/>
                      </a:cubicBezTo>
                      <a:cubicBezTo>
                        <a:pt x="5214" y="33300"/>
                        <a:pt x="10239" y="29809"/>
                        <a:pt x="15018" y="29126"/>
                      </a:cubicBezTo>
                      <a:cubicBezTo>
                        <a:pt x="21353" y="28221"/>
                        <a:pt x="27718" y="27539"/>
                        <a:pt x="34068" y="26745"/>
                      </a:cubicBezTo>
                      <a:cubicBezTo>
                        <a:pt x="43461" y="20483"/>
                        <a:pt x="48445" y="20237"/>
                        <a:pt x="38831" y="2932"/>
                      </a:cubicBezTo>
                      <a:cubicBezTo>
                        <a:pt x="37242" y="71"/>
                        <a:pt x="28909" y="-640"/>
                        <a:pt x="24543" y="551"/>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86" name="Полилиния 185"/>
                <p:cNvSpPr/>
                <p:nvPr/>
              </p:nvSpPr>
              <p:spPr>
                <a:xfrm rot="5400000">
                  <a:off x="4437943" y="4197959"/>
                  <a:ext cx="33353" cy="36619"/>
                </a:xfrm>
                <a:custGeom>
                  <a:avLst/>
                  <a:gdLst>
                    <a:gd name="connsiteX0" fmla="*/ 27609 w 33354"/>
                    <a:gd name="connsiteY0" fmla="*/ 36600 h 36621"/>
                    <a:gd name="connsiteX1" fmla="*/ 15703 w 33354"/>
                    <a:gd name="connsiteY1" fmla="*/ 29456 h 36621"/>
                    <a:gd name="connsiteX2" fmla="*/ 8559 w 33354"/>
                    <a:gd name="connsiteY2" fmla="*/ 24694 h 36621"/>
                    <a:gd name="connsiteX3" fmla="*/ 3797 w 33354"/>
                    <a:gd name="connsiteY3" fmla="*/ 17550 h 36621"/>
                    <a:gd name="connsiteX4" fmla="*/ 1415 w 33354"/>
                    <a:gd name="connsiteY4" fmla="*/ 881 h 36621"/>
                    <a:gd name="connsiteX5" fmla="*/ 15703 w 33354"/>
                    <a:gd name="connsiteY5" fmla="*/ 5644 h 36621"/>
                    <a:gd name="connsiteX6" fmla="*/ 22847 w 33354"/>
                    <a:gd name="connsiteY6" fmla="*/ 12788 h 36621"/>
                    <a:gd name="connsiteX7" fmla="*/ 32372 w 33354"/>
                    <a:gd name="connsiteY7" fmla="*/ 27075 h 36621"/>
                    <a:gd name="connsiteX8" fmla="*/ 27609 w 33354"/>
                    <a:gd name="connsiteY8" fmla="*/ 36600 h 36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54" h="36621">
                      <a:moveTo>
                        <a:pt x="27609" y="36600"/>
                      </a:moveTo>
                      <a:cubicBezTo>
                        <a:pt x="24831" y="36997"/>
                        <a:pt x="19628" y="31909"/>
                        <a:pt x="15703" y="29456"/>
                      </a:cubicBezTo>
                      <a:cubicBezTo>
                        <a:pt x="13276" y="27939"/>
                        <a:pt x="10583" y="26718"/>
                        <a:pt x="8559" y="24694"/>
                      </a:cubicBezTo>
                      <a:cubicBezTo>
                        <a:pt x="6535" y="22670"/>
                        <a:pt x="5384" y="19931"/>
                        <a:pt x="3797" y="17550"/>
                      </a:cubicBezTo>
                      <a:cubicBezTo>
                        <a:pt x="3003" y="11994"/>
                        <a:pt x="-2554" y="4850"/>
                        <a:pt x="1415" y="881"/>
                      </a:cubicBezTo>
                      <a:cubicBezTo>
                        <a:pt x="4965" y="-2669"/>
                        <a:pt x="15703" y="5644"/>
                        <a:pt x="15703" y="5644"/>
                      </a:cubicBezTo>
                      <a:cubicBezTo>
                        <a:pt x="18084" y="8025"/>
                        <a:pt x="20779" y="10130"/>
                        <a:pt x="22847" y="12788"/>
                      </a:cubicBezTo>
                      <a:cubicBezTo>
                        <a:pt x="26361" y="17306"/>
                        <a:pt x="32372" y="27075"/>
                        <a:pt x="32372" y="27075"/>
                      </a:cubicBezTo>
                      <a:cubicBezTo>
                        <a:pt x="35506" y="36478"/>
                        <a:pt x="30387" y="36203"/>
                        <a:pt x="27609" y="36600"/>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87" name="Полилиния 186"/>
                <p:cNvSpPr/>
                <p:nvPr/>
              </p:nvSpPr>
              <p:spPr>
                <a:xfrm rot="5400000">
                  <a:off x="4305215" y="4117809"/>
                  <a:ext cx="36015" cy="64302"/>
                </a:xfrm>
                <a:custGeom>
                  <a:avLst/>
                  <a:gdLst>
                    <a:gd name="connsiteX0" fmla="*/ 35719 w 36016"/>
                    <a:gd name="connsiteY0" fmla="*/ 64293 h 64306"/>
                    <a:gd name="connsiteX1" fmla="*/ 30956 w 36016"/>
                    <a:gd name="connsiteY1" fmla="*/ 52387 h 64306"/>
                    <a:gd name="connsiteX2" fmla="*/ 28575 w 36016"/>
                    <a:gd name="connsiteY2" fmla="*/ 38100 h 64306"/>
                    <a:gd name="connsiteX3" fmla="*/ 26194 w 36016"/>
                    <a:gd name="connsiteY3" fmla="*/ 26193 h 64306"/>
                    <a:gd name="connsiteX4" fmla="*/ 21431 w 36016"/>
                    <a:gd name="connsiteY4" fmla="*/ 4762 h 64306"/>
                    <a:gd name="connsiteX5" fmla="*/ 14288 w 36016"/>
                    <a:gd name="connsiteY5" fmla="*/ 0 h 64306"/>
                    <a:gd name="connsiteX6" fmla="*/ 14288 w 36016"/>
                    <a:gd name="connsiteY6" fmla="*/ 35718 h 64306"/>
                    <a:gd name="connsiteX7" fmla="*/ 7144 w 36016"/>
                    <a:gd name="connsiteY7" fmla="*/ 42862 h 64306"/>
                    <a:gd name="connsiteX8" fmla="*/ 0 w 36016"/>
                    <a:gd name="connsiteY8" fmla="*/ 45243 h 64306"/>
                    <a:gd name="connsiteX9" fmla="*/ 21431 w 36016"/>
                    <a:gd name="connsiteY9" fmla="*/ 50006 h 64306"/>
                    <a:gd name="connsiteX10" fmla="*/ 35719 w 36016"/>
                    <a:gd name="connsiteY10" fmla="*/ 64293 h 64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016" h="64306">
                      <a:moveTo>
                        <a:pt x="35719" y="64293"/>
                      </a:moveTo>
                      <a:cubicBezTo>
                        <a:pt x="37306" y="64690"/>
                        <a:pt x="32081" y="56511"/>
                        <a:pt x="30956" y="52387"/>
                      </a:cubicBezTo>
                      <a:cubicBezTo>
                        <a:pt x="29686" y="47729"/>
                        <a:pt x="29439" y="42850"/>
                        <a:pt x="28575" y="38100"/>
                      </a:cubicBezTo>
                      <a:cubicBezTo>
                        <a:pt x="27851" y="34118"/>
                        <a:pt x="26918" y="30175"/>
                        <a:pt x="26194" y="26193"/>
                      </a:cubicBezTo>
                      <a:cubicBezTo>
                        <a:pt x="26166" y="26038"/>
                        <a:pt x="23902" y="7851"/>
                        <a:pt x="21431" y="4762"/>
                      </a:cubicBezTo>
                      <a:cubicBezTo>
                        <a:pt x="19643" y="2527"/>
                        <a:pt x="16669" y="1587"/>
                        <a:pt x="14288" y="0"/>
                      </a:cubicBezTo>
                      <a:cubicBezTo>
                        <a:pt x="17078" y="13949"/>
                        <a:pt x="19349" y="19269"/>
                        <a:pt x="14288" y="35718"/>
                      </a:cubicBezTo>
                      <a:cubicBezTo>
                        <a:pt x="13298" y="38937"/>
                        <a:pt x="9946" y="40994"/>
                        <a:pt x="7144" y="42862"/>
                      </a:cubicBezTo>
                      <a:cubicBezTo>
                        <a:pt x="5055" y="44254"/>
                        <a:pt x="2381" y="44449"/>
                        <a:pt x="0" y="45243"/>
                      </a:cubicBezTo>
                      <a:cubicBezTo>
                        <a:pt x="16077" y="50603"/>
                        <a:pt x="-3704" y="44421"/>
                        <a:pt x="21431" y="50006"/>
                      </a:cubicBezTo>
                      <a:cubicBezTo>
                        <a:pt x="33276" y="52638"/>
                        <a:pt x="34132" y="63896"/>
                        <a:pt x="35719" y="64293"/>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88" name="Полилиния 187"/>
                <p:cNvSpPr/>
                <p:nvPr/>
              </p:nvSpPr>
              <p:spPr>
                <a:xfrm rot="5400000">
                  <a:off x="4352191" y="4165540"/>
                  <a:ext cx="72512" cy="76720"/>
                </a:xfrm>
                <a:custGeom>
                  <a:avLst/>
                  <a:gdLst>
                    <a:gd name="connsiteX0" fmla="*/ 71464 w 72514"/>
                    <a:gd name="connsiteY0" fmla="*/ 42863 h 76725"/>
                    <a:gd name="connsiteX1" fmla="*/ 59558 w 72514"/>
                    <a:gd name="connsiteY1" fmla="*/ 45244 h 76725"/>
                    <a:gd name="connsiteX2" fmla="*/ 52414 w 72514"/>
                    <a:gd name="connsiteY2" fmla="*/ 47625 h 76725"/>
                    <a:gd name="connsiteX3" fmla="*/ 42889 w 72514"/>
                    <a:gd name="connsiteY3" fmla="*/ 45244 h 76725"/>
                    <a:gd name="connsiteX4" fmla="*/ 30983 w 72514"/>
                    <a:gd name="connsiteY4" fmla="*/ 33338 h 76725"/>
                    <a:gd name="connsiteX5" fmla="*/ 26221 w 72514"/>
                    <a:gd name="connsiteY5" fmla="*/ 19050 h 76725"/>
                    <a:gd name="connsiteX6" fmla="*/ 16696 w 72514"/>
                    <a:gd name="connsiteY6" fmla="*/ 4763 h 76725"/>
                    <a:gd name="connsiteX7" fmla="*/ 2408 w 72514"/>
                    <a:gd name="connsiteY7" fmla="*/ 0 h 76725"/>
                    <a:gd name="connsiteX8" fmla="*/ 27 w 72514"/>
                    <a:gd name="connsiteY8" fmla="*/ 7144 h 76725"/>
                    <a:gd name="connsiteX9" fmla="*/ 4789 w 72514"/>
                    <a:gd name="connsiteY9" fmla="*/ 21431 h 76725"/>
                    <a:gd name="connsiteX10" fmla="*/ 11933 w 72514"/>
                    <a:gd name="connsiteY10" fmla="*/ 35719 h 76725"/>
                    <a:gd name="connsiteX11" fmla="*/ 19077 w 72514"/>
                    <a:gd name="connsiteY11" fmla="*/ 38100 h 76725"/>
                    <a:gd name="connsiteX12" fmla="*/ 26221 w 72514"/>
                    <a:gd name="connsiteY12" fmla="*/ 42863 h 76725"/>
                    <a:gd name="connsiteX13" fmla="*/ 33364 w 72514"/>
                    <a:gd name="connsiteY13" fmla="*/ 76200 h 76725"/>
                    <a:gd name="connsiteX14" fmla="*/ 30983 w 72514"/>
                    <a:gd name="connsiteY14" fmla="*/ 69056 h 76725"/>
                    <a:gd name="connsiteX15" fmla="*/ 71464 w 72514"/>
                    <a:gd name="connsiteY15" fmla="*/ 42863 h 7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2514" h="76725">
                      <a:moveTo>
                        <a:pt x="71464" y="42863"/>
                      </a:moveTo>
                      <a:cubicBezTo>
                        <a:pt x="76226" y="38894"/>
                        <a:pt x="63484" y="44262"/>
                        <a:pt x="59558" y="45244"/>
                      </a:cubicBezTo>
                      <a:cubicBezTo>
                        <a:pt x="57123" y="45853"/>
                        <a:pt x="54924" y="47625"/>
                        <a:pt x="52414" y="47625"/>
                      </a:cubicBezTo>
                      <a:cubicBezTo>
                        <a:pt x="49141" y="47625"/>
                        <a:pt x="46064" y="46038"/>
                        <a:pt x="42889" y="45244"/>
                      </a:cubicBezTo>
                      <a:cubicBezTo>
                        <a:pt x="36375" y="40900"/>
                        <a:pt x="34324" y="40855"/>
                        <a:pt x="30983" y="33338"/>
                      </a:cubicBezTo>
                      <a:cubicBezTo>
                        <a:pt x="28944" y="28750"/>
                        <a:pt x="29006" y="23227"/>
                        <a:pt x="26221" y="19050"/>
                      </a:cubicBezTo>
                      <a:cubicBezTo>
                        <a:pt x="23046" y="14288"/>
                        <a:pt x="22126" y="6573"/>
                        <a:pt x="16696" y="4763"/>
                      </a:cubicBezTo>
                      <a:lnTo>
                        <a:pt x="2408" y="0"/>
                      </a:lnTo>
                      <a:cubicBezTo>
                        <a:pt x="1614" y="2381"/>
                        <a:pt x="-250" y="4649"/>
                        <a:pt x="27" y="7144"/>
                      </a:cubicBezTo>
                      <a:cubicBezTo>
                        <a:pt x="581" y="12133"/>
                        <a:pt x="3202" y="16669"/>
                        <a:pt x="4789" y="21431"/>
                      </a:cubicBezTo>
                      <a:cubicBezTo>
                        <a:pt x="6357" y="26135"/>
                        <a:pt x="7739" y="32364"/>
                        <a:pt x="11933" y="35719"/>
                      </a:cubicBezTo>
                      <a:cubicBezTo>
                        <a:pt x="13893" y="37287"/>
                        <a:pt x="16696" y="37306"/>
                        <a:pt x="19077" y="38100"/>
                      </a:cubicBezTo>
                      <a:cubicBezTo>
                        <a:pt x="21458" y="39688"/>
                        <a:pt x="24197" y="40839"/>
                        <a:pt x="26221" y="42863"/>
                      </a:cubicBezTo>
                      <a:cubicBezTo>
                        <a:pt x="34985" y="51627"/>
                        <a:pt x="33364" y="64541"/>
                        <a:pt x="33364" y="76200"/>
                      </a:cubicBezTo>
                      <a:cubicBezTo>
                        <a:pt x="33364" y="78710"/>
                        <a:pt x="31260" y="71551"/>
                        <a:pt x="30983" y="69056"/>
                      </a:cubicBezTo>
                      <a:cubicBezTo>
                        <a:pt x="30457" y="64323"/>
                        <a:pt x="66702" y="46832"/>
                        <a:pt x="71464" y="42863"/>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89" name="Полилиния 188"/>
                <p:cNvSpPr/>
                <p:nvPr/>
              </p:nvSpPr>
              <p:spPr>
                <a:xfrm rot="5400000">
                  <a:off x="5770932" y="3692624"/>
                  <a:ext cx="71435" cy="64290"/>
                </a:xfrm>
                <a:custGeom>
                  <a:avLst/>
                  <a:gdLst>
                    <a:gd name="connsiteX0" fmla="*/ 54768 w 71437"/>
                    <a:gd name="connsiteY0" fmla="*/ 45244 h 64294"/>
                    <a:gd name="connsiteX1" fmla="*/ 66675 w 71437"/>
                    <a:gd name="connsiteY1" fmla="*/ 40481 h 64294"/>
                    <a:gd name="connsiteX2" fmla="*/ 71437 w 71437"/>
                    <a:gd name="connsiteY2" fmla="*/ 26194 h 64294"/>
                    <a:gd name="connsiteX3" fmla="*/ 64293 w 71437"/>
                    <a:gd name="connsiteY3" fmla="*/ 2381 h 64294"/>
                    <a:gd name="connsiteX4" fmla="*/ 57150 w 71437"/>
                    <a:gd name="connsiteY4" fmla="*/ 0 h 64294"/>
                    <a:gd name="connsiteX5" fmla="*/ 42862 w 71437"/>
                    <a:gd name="connsiteY5" fmla="*/ 9525 h 64294"/>
                    <a:gd name="connsiteX6" fmla="*/ 23812 w 71437"/>
                    <a:gd name="connsiteY6" fmla="*/ 26194 h 64294"/>
                    <a:gd name="connsiteX7" fmla="*/ 2381 w 71437"/>
                    <a:gd name="connsiteY7" fmla="*/ 30956 h 64294"/>
                    <a:gd name="connsiteX8" fmla="*/ 0 w 71437"/>
                    <a:gd name="connsiteY8" fmla="*/ 38100 h 64294"/>
                    <a:gd name="connsiteX9" fmla="*/ 7143 w 71437"/>
                    <a:gd name="connsiteY9" fmla="*/ 61912 h 64294"/>
                    <a:gd name="connsiteX10" fmla="*/ 14287 w 71437"/>
                    <a:gd name="connsiteY10" fmla="*/ 64294 h 64294"/>
                    <a:gd name="connsiteX11" fmla="*/ 35718 w 71437"/>
                    <a:gd name="connsiteY11" fmla="*/ 61912 h 64294"/>
                    <a:gd name="connsiteX12" fmla="*/ 40481 w 71437"/>
                    <a:gd name="connsiteY12" fmla="*/ 54769 h 64294"/>
                    <a:gd name="connsiteX13" fmla="*/ 54768 w 71437"/>
                    <a:gd name="connsiteY13" fmla="*/ 45244 h 64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1437" h="64294">
                      <a:moveTo>
                        <a:pt x="54768" y="45244"/>
                      </a:moveTo>
                      <a:cubicBezTo>
                        <a:pt x="59134" y="42863"/>
                        <a:pt x="63860" y="43698"/>
                        <a:pt x="66675" y="40481"/>
                      </a:cubicBezTo>
                      <a:cubicBezTo>
                        <a:pt x="69981" y="36703"/>
                        <a:pt x="71437" y="26194"/>
                        <a:pt x="71437" y="26194"/>
                      </a:cubicBezTo>
                      <a:cubicBezTo>
                        <a:pt x="70395" y="18897"/>
                        <a:pt x="71281" y="7971"/>
                        <a:pt x="64293" y="2381"/>
                      </a:cubicBezTo>
                      <a:cubicBezTo>
                        <a:pt x="62333" y="813"/>
                        <a:pt x="59531" y="794"/>
                        <a:pt x="57150" y="0"/>
                      </a:cubicBezTo>
                      <a:cubicBezTo>
                        <a:pt x="52387" y="3175"/>
                        <a:pt x="46037" y="4762"/>
                        <a:pt x="42862" y="9525"/>
                      </a:cubicBezTo>
                      <a:cubicBezTo>
                        <a:pt x="38050" y="16744"/>
                        <a:pt x="34231" y="24458"/>
                        <a:pt x="23812" y="26194"/>
                      </a:cubicBezTo>
                      <a:cubicBezTo>
                        <a:pt x="7049" y="28988"/>
                        <a:pt x="14105" y="27048"/>
                        <a:pt x="2381" y="30956"/>
                      </a:cubicBezTo>
                      <a:cubicBezTo>
                        <a:pt x="1587" y="33337"/>
                        <a:pt x="0" y="35590"/>
                        <a:pt x="0" y="38100"/>
                      </a:cubicBezTo>
                      <a:cubicBezTo>
                        <a:pt x="0" y="44561"/>
                        <a:pt x="688" y="56748"/>
                        <a:pt x="7143" y="61912"/>
                      </a:cubicBezTo>
                      <a:cubicBezTo>
                        <a:pt x="9103" y="63480"/>
                        <a:pt x="11906" y="63500"/>
                        <a:pt x="14287" y="64294"/>
                      </a:cubicBezTo>
                      <a:cubicBezTo>
                        <a:pt x="21431" y="63500"/>
                        <a:pt x="28963" y="64368"/>
                        <a:pt x="35718" y="61912"/>
                      </a:cubicBezTo>
                      <a:cubicBezTo>
                        <a:pt x="38407" y="60934"/>
                        <a:pt x="39201" y="57329"/>
                        <a:pt x="40481" y="54769"/>
                      </a:cubicBezTo>
                      <a:cubicBezTo>
                        <a:pt x="41604" y="52524"/>
                        <a:pt x="50402" y="47625"/>
                        <a:pt x="54768" y="45244"/>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90" name="Полилиния 189"/>
                <p:cNvSpPr/>
                <p:nvPr/>
              </p:nvSpPr>
              <p:spPr>
                <a:xfrm rot="5400000">
                  <a:off x="5428251" y="4148157"/>
                  <a:ext cx="60058" cy="60986"/>
                </a:xfrm>
                <a:custGeom>
                  <a:avLst/>
                  <a:gdLst>
                    <a:gd name="connsiteX0" fmla="*/ 59531 w 60060"/>
                    <a:gd name="connsiteY0" fmla="*/ 59531 h 60990"/>
                    <a:gd name="connsiteX1" fmla="*/ 52387 w 60060"/>
                    <a:gd name="connsiteY1" fmla="*/ 26193 h 60990"/>
                    <a:gd name="connsiteX2" fmla="*/ 45244 w 60060"/>
                    <a:gd name="connsiteY2" fmla="*/ 21431 h 60990"/>
                    <a:gd name="connsiteX3" fmla="*/ 28575 w 60060"/>
                    <a:gd name="connsiteY3" fmla="*/ 2381 h 60990"/>
                    <a:gd name="connsiteX4" fmla="*/ 21431 w 60060"/>
                    <a:gd name="connsiteY4" fmla="*/ 0 h 60990"/>
                    <a:gd name="connsiteX5" fmla="*/ 4762 w 60060"/>
                    <a:gd name="connsiteY5" fmla="*/ 9525 h 60990"/>
                    <a:gd name="connsiteX6" fmla="*/ 0 w 60060"/>
                    <a:gd name="connsiteY6" fmla="*/ 16668 h 60990"/>
                    <a:gd name="connsiteX7" fmla="*/ 2381 w 60060"/>
                    <a:gd name="connsiteY7" fmla="*/ 28575 h 60990"/>
                    <a:gd name="connsiteX8" fmla="*/ 16669 w 60060"/>
                    <a:gd name="connsiteY8" fmla="*/ 40481 h 60990"/>
                    <a:gd name="connsiteX9" fmla="*/ 30956 w 60060"/>
                    <a:gd name="connsiteY9" fmla="*/ 45243 h 60990"/>
                    <a:gd name="connsiteX10" fmla="*/ 45244 w 60060"/>
                    <a:gd name="connsiteY10" fmla="*/ 54768 h 60990"/>
                    <a:gd name="connsiteX11" fmla="*/ 52387 w 60060"/>
                    <a:gd name="connsiteY11" fmla="*/ 59531 h 60990"/>
                    <a:gd name="connsiteX12" fmla="*/ 59531 w 60060"/>
                    <a:gd name="connsiteY12" fmla="*/ 57150 h 60990"/>
                    <a:gd name="connsiteX13" fmla="*/ 59531 w 60060"/>
                    <a:gd name="connsiteY13" fmla="*/ 59531 h 60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060" h="60990">
                      <a:moveTo>
                        <a:pt x="59531" y="59531"/>
                      </a:moveTo>
                      <a:cubicBezTo>
                        <a:pt x="58340" y="54372"/>
                        <a:pt x="61532" y="35338"/>
                        <a:pt x="52387" y="26193"/>
                      </a:cubicBezTo>
                      <a:cubicBezTo>
                        <a:pt x="50364" y="24170"/>
                        <a:pt x="47625" y="23018"/>
                        <a:pt x="45244" y="21431"/>
                      </a:cubicBezTo>
                      <a:cubicBezTo>
                        <a:pt x="38100" y="10714"/>
                        <a:pt x="38498" y="7342"/>
                        <a:pt x="28575" y="2381"/>
                      </a:cubicBezTo>
                      <a:cubicBezTo>
                        <a:pt x="26330" y="1259"/>
                        <a:pt x="23812" y="794"/>
                        <a:pt x="21431" y="0"/>
                      </a:cubicBezTo>
                      <a:cubicBezTo>
                        <a:pt x="17693" y="1869"/>
                        <a:pt x="8129" y="6158"/>
                        <a:pt x="4762" y="9525"/>
                      </a:cubicBezTo>
                      <a:cubicBezTo>
                        <a:pt x="2739" y="11548"/>
                        <a:pt x="1587" y="14287"/>
                        <a:pt x="0" y="16668"/>
                      </a:cubicBezTo>
                      <a:cubicBezTo>
                        <a:pt x="794" y="20637"/>
                        <a:pt x="571" y="24955"/>
                        <a:pt x="2381" y="28575"/>
                      </a:cubicBezTo>
                      <a:cubicBezTo>
                        <a:pt x="3982" y="31778"/>
                        <a:pt x="13154" y="38919"/>
                        <a:pt x="16669" y="40481"/>
                      </a:cubicBezTo>
                      <a:cubicBezTo>
                        <a:pt x="21256" y="42520"/>
                        <a:pt x="30956" y="45243"/>
                        <a:pt x="30956" y="45243"/>
                      </a:cubicBezTo>
                      <a:lnTo>
                        <a:pt x="45244" y="54768"/>
                      </a:lnTo>
                      <a:lnTo>
                        <a:pt x="52387" y="59531"/>
                      </a:lnTo>
                      <a:cubicBezTo>
                        <a:pt x="54768" y="58737"/>
                        <a:pt x="59531" y="59660"/>
                        <a:pt x="59531" y="57150"/>
                      </a:cubicBezTo>
                      <a:cubicBezTo>
                        <a:pt x="59531" y="54288"/>
                        <a:pt x="60722" y="64690"/>
                        <a:pt x="59531" y="59531"/>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91" name="Полилиния 190"/>
                <p:cNvSpPr/>
                <p:nvPr/>
              </p:nvSpPr>
              <p:spPr>
                <a:xfrm rot="5400000">
                  <a:off x="5314801" y="4211485"/>
                  <a:ext cx="100431" cy="111970"/>
                </a:xfrm>
                <a:custGeom>
                  <a:avLst/>
                  <a:gdLst>
                    <a:gd name="connsiteX0" fmla="*/ 98052 w 100434"/>
                    <a:gd name="connsiteY0" fmla="*/ 83402 h 111977"/>
                    <a:gd name="connsiteX1" fmla="*/ 100434 w 100434"/>
                    <a:gd name="connsiteY1" fmla="*/ 45302 h 111977"/>
                    <a:gd name="connsiteX2" fmla="*/ 98052 w 100434"/>
                    <a:gd name="connsiteY2" fmla="*/ 31015 h 111977"/>
                    <a:gd name="connsiteX3" fmla="*/ 90909 w 100434"/>
                    <a:gd name="connsiteY3" fmla="*/ 23871 h 111977"/>
                    <a:gd name="connsiteX4" fmla="*/ 83765 w 100434"/>
                    <a:gd name="connsiteY4" fmla="*/ 19108 h 111977"/>
                    <a:gd name="connsiteX5" fmla="*/ 43284 w 100434"/>
                    <a:gd name="connsiteY5" fmla="*/ 14346 h 111977"/>
                    <a:gd name="connsiteX6" fmla="*/ 31377 w 100434"/>
                    <a:gd name="connsiteY6" fmla="*/ 2440 h 111977"/>
                    <a:gd name="connsiteX7" fmla="*/ 24234 w 100434"/>
                    <a:gd name="connsiteY7" fmla="*/ 7202 h 111977"/>
                    <a:gd name="connsiteX8" fmla="*/ 19471 w 100434"/>
                    <a:gd name="connsiteY8" fmla="*/ 14346 h 111977"/>
                    <a:gd name="connsiteX9" fmla="*/ 5184 w 100434"/>
                    <a:gd name="connsiteY9" fmla="*/ 23871 h 111977"/>
                    <a:gd name="connsiteX10" fmla="*/ 7565 w 100434"/>
                    <a:gd name="connsiteY10" fmla="*/ 42921 h 111977"/>
                    <a:gd name="connsiteX11" fmla="*/ 24234 w 100434"/>
                    <a:gd name="connsiteY11" fmla="*/ 40540 h 111977"/>
                    <a:gd name="connsiteX12" fmla="*/ 38521 w 100434"/>
                    <a:gd name="connsiteY12" fmla="*/ 42921 h 111977"/>
                    <a:gd name="connsiteX13" fmla="*/ 40902 w 100434"/>
                    <a:gd name="connsiteY13" fmla="*/ 50065 h 111977"/>
                    <a:gd name="connsiteX14" fmla="*/ 45665 w 100434"/>
                    <a:gd name="connsiteY14" fmla="*/ 69115 h 111977"/>
                    <a:gd name="connsiteX15" fmla="*/ 50427 w 100434"/>
                    <a:gd name="connsiteY15" fmla="*/ 76258 h 111977"/>
                    <a:gd name="connsiteX16" fmla="*/ 64715 w 100434"/>
                    <a:gd name="connsiteY16" fmla="*/ 81021 h 111977"/>
                    <a:gd name="connsiteX17" fmla="*/ 74240 w 100434"/>
                    <a:gd name="connsiteY17" fmla="*/ 102452 h 111977"/>
                    <a:gd name="connsiteX18" fmla="*/ 88527 w 100434"/>
                    <a:gd name="connsiteY18" fmla="*/ 111977 h 111977"/>
                    <a:gd name="connsiteX19" fmla="*/ 88527 w 100434"/>
                    <a:gd name="connsiteY19" fmla="*/ 90546 h 111977"/>
                    <a:gd name="connsiteX20" fmla="*/ 98052 w 100434"/>
                    <a:gd name="connsiteY20" fmla="*/ 83402 h 111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0434" h="111977">
                      <a:moveTo>
                        <a:pt x="98052" y="83402"/>
                      </a:moveTo>
                      <a:cubicBezTo>
                        <a:pt x="100036" y="75861"/>
                        <a:pt x="100434" y="58027"/>
                        <a:pt x="100434" y="45302"/>
                      </a:cubicBezTo>
                      <a:cubicBezTo>
                        <a:pt x="100434" y="40474"/>
                        <a:pt x="100013" y="35427"/>
                        <a:pt x="98052" y="31015"/>
                      </a:cubicBezTo>
                      <a:cubicBezTo>
                        <a:pt x="96684" y="27938"/>
                        <a:pt x="93496" y="26027"/>
                        <a:pt x="90909" y="23871"/>
                      </a:cubicBezTo>
                      <a:cubicBezTo>
                        <a:pt x="88710" y="22039"/>
                        <a:pt x="86325" y="20388"/>
                        <a:pt x="83765" y="19108"/>
                      </a:cubicBezTo>
                      <a:cubicBezTo>
                        <a:pt x="72942" y="13697"/>
                        <a:pt x="48544" y="14722"/>
                        <a:pt x="43284" y="14346"/>
                      </a:cubicBezTo>
                      <a:cubicBezTo>
                        <a:pt x="38861" y="1077"/>
                        <a:pt x="42717" y="-3230"/>
                        <a:pt x="31377" y="2440"/>
                      </a:cubicBezTo>
                      <a:cubicBezTo>
                        <a:pt x="28818" y="3720"/>
                        <a:pt x="26615" y="5615"/>
                        <a:pt x="24234" y="7202"/>
                      </a:cubicBezTo>
                      <a:cubicBezTo>
                        <a:pt x="22646" y="9583"/>
                        <a:pt x="21625" y="12461"/>
                        <a:pt x="19471" y="14346"/>
                      </a:cubicBezTo>
                      <a:cubicBezTo>
                        <a:pt x="15164" y="18115"/>
                        <a:pt x="5184" y="23871"/>
                        <a:pt x="5184" y="23871"/>
                      </a:cubicBezTo>
                      <a:cubicBezTo>
                        <a:pt x="-484" y="40873"/>
                        <a:pt x="-3756" y="35373"/>
                        <a:pt x="7565" y="42921"/>
                      </a:cubicBezTo>
                      <a:cubicBezTo>
                        <a:pt x="13121" y="42127"/>
                        <a:pt x="18621" y="40540"/>
                        <a:pt x="24234" y="40540"/>
                      </a:cubicBezTo>
                      <a:cubicBezTo>
                        <a:pt x="29062" y="40540"/>
                        <a:pt x="34329" y="40526"/>
                        <a:pt x="38521" y="42921"/>
                      </a:cubicBezTo>
                      <a:cubicBezTo>
                        <a:pt x="40700" y="44166"/>
                        <a:pt x="40293" y="47630"/>
                        <a:pt x="40902" y="50065"/>
                      </a:cubicBezTo>
                      <a:cubicBezTo>
                        <a:pt x="42259" y="55494"/>
                        <a:pt x="42945" y="63675"/>
                        <a:pt x="45665" y="69115"/>
                      </a:cubicBezTo>
                      <a:cubicBezTo>
                        <a:pt x="46945" y="71675"/>
                        <a:pt x="48000" y="74741"/>
                        <a:pt x="50427" y="76258"/>
                      </a:cubicBezTo>
                      <a:cubicBezTo>
                        <a:pt x="54684" y="78919"/>
                        <a:pt x="64715" y="81021"/>
                        <a:pt x="64715" y="81021"/>
                      </a:cubicBezTo>
                      <a:cubicBezTo>
                        <a:pt x="66490" y="86345"/>
                        <a:pt x="68912" y="97790"/>
                        <a:pt x="74240" y="102452"/>
                      </a:cubicBezTo>
                      <a:cubicBezTo>
                        <a:pt x="78547" y="106221"/>
                        <a:pt x="88527" y="111977"/>
                        <a:pt x="88527" y="111977"/>
                      </a:cubicBezTo>
                      <a:cubicBezTo>
                        <a:pt x="92146" y="101124"/>
                        <a:pt x="91880" y="105634"/>
                        <a:pt x="88527" y="90546"/>
                      </a:cubicBezTo>
                      <a:cubicBezTo>
                        <a:pt x="86772" y="82649"/>
                        <a:pt x="96068" y="90943"/>
                        <a:pt x="98052" y="83402"/>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92" name="Полилиния 191"/>
                <p:cNvSpPr/>
                <p:nvPr/>
              </p:nvSpPr>
              <p:spPr>
                <a:xfrm rot="5400000">
                  <a:off x="5450183" y="4291228"/>
                  <a:ext cx="26656" cy="55757"/>
                </a:xfrm>
                <a:custGeom>
                  <a:avLst/>
                  <a:gdLst>
                    <a:gd name="connsiteX0" fmla="*/ 26194 w 26657"/>
                    <a:gd name="connsiteY0" fmla="*/ 52623 h 55761"/>
                    <a:gd name="connsiteX1" fmla="*/ 7144 w 26657"/>
                    <a:gd name="connsiteY1" fmla="*/ 50242 h 55761"/>
                    <a:gd name="connsiteX2" fmla="*/ 4763 w 26657"/>
                    <a:gd name="connsiteY2" fmla="*/ 43098 h 55761"/>
                    <a:gd name="connsiteX3" fmla="*/ 0 w 26657"/>
                    <a:gd name="connsiteY3" fmla="*/ 9760 h 55761"/>
                    <a:gd name="connsiteX4" fmla="*/ 2382 w 26657"/>
                    <a:gd name="connsiteY4" fmla="*/ 235 h 55761"/>
                    <a:gd name="connsiteX5" fmla="*/ 16669 w 26657"/>
                    <a:gd name="connsiteY5" fmla="*/ 7379 h 55761"/>
                    <a:gd name="connsiteX6" fmla="*/ 26194 w 26657"/>
                    <a:gd name="connsiteY6" fmla="*/ 52623 h 55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57" h="55761">
                      <a:moveTo>
                        <a:pt x="26194" y="52623"/>
                      </a:moveTo>
                      <a:cubicBezTo>
                        <a:pt x="24606" y="59767"/>
                        <a:pt x="12992" y="52841"/>
                        <a:pt x="7144" y="50242"/>
                      </a:cubicBezTo>
                      <a:cubicBezTo>
                        <a:pt x="4850" y="49223"/>
                        <a:pt x="5118" y="45583"/>
                        <a:pt x="4763" y="43098"/>
                      </a:cubicBezTo>
                      <a:cubicBezTo>
                        <a:pt x="-453" y="6584"/>
                        <a:pt x="5902" y="27460"/>
                        <a:pt x="0" y="9760"/>
                      </a:cubicBezTo>
                      <a:cubicBezTo>
                        <a:pt x="794" y="6585"/>
                        <a:pt x="-236" y="2199"/>
                        <a:pt x="2382" y="235"/>
                      </a:cubicBezTo>
                      <a:cubicBezTo>
                        <a:pt x="4700" y="-1503"/>
                        <a:pt x="16034" y="6955"/>
                        <a:pt x="16669" y="7379"/>
                      </a:cubicBezTo>
                      <a:cubicBezTo>
                        <a:pt x="25448" y="33715"/>
                        <a:pt x="27782" y="45479"/>
                        <a:pt x="26194" y="52623"/>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93" name="Полилиния 192"/>
                <p:cNvSpPr/>
                <p:nvPr/>
              </p:nvSpPr>
              <p:spPr>
                <a:xfrm rot="5400000">
                  <a:off x="4828173" y="4345724"/>
                  <a:ext cx="76198" cy="58220"/>
                </a:xfrm>
                <a:custGeom>
                  <a:avLst/>
                  <a:gdLst>
                    <a:gd name="connsiteX0" fmla="*/ 66675 w 76200"/>
                    <a:gd name="connsiteY0" fmla="*/ 5424 h 58224"/>
                    <a:gd name="connsiteX1" fmla="*/ 54768 w 76200"/>
                    <a:gd name="connsiteY1" fmla="*/ 662 h 58224"/>
                    <a:gd name="connsiteX2" fmla="*/ 21431 w 76200"/>
                    <a:gd name="connsiteY2" fmla="*/ 7805 h 58224"/>
                    <a:gd name="connsiteX3" fmla="*/ 16668 w 76200"/>
                    <a:gd name="connsiteY3" fmla="*/ 14949 h 58224"/>
                    <a:gd name="connsiteX4" fmla="*/ 14287 w 76200"/>
                    <a:gd name="connsiteY4" fmla="*/ 22093 h 58224"/>
                    <a:gd name="connsiteX5" fmla="*/ 4762 w 76200"/>
                    <a:gd name="connsiteY5" fmla="*/ 36380 h 58224"/>
                    <a:gd name="connsiteX6" fmla="*/ 0 w 76200"/>
                    <a:gd name="connsiteY6" fmla="*/ 43524 h 58224"/>
                    <a:gd name="connsiteX7" fmla="*/ 7143 w 76200"/>
                    <a:gd name="connsiteY7" fmla="*/ 50668 h 58224"/>
                    <a:gd name="connsiteX8" fmla="*/ 14287 w 76200"/>
                    <a:gd name="connsiteY8" fmla="*/ 53049 h 58224"/>
                    <a:gd name="connsiteX9" fmla="*/ 54768 w 76200"/>
                    <a:gd name="connsiteY9" fmla="*/ 55430 h 58224"/>
                    <a:gd name="connsiteX10" fmla="*/ 71437 w 76200"/>
                    <a:gd name="connsiteY10" fmla="*/ 55430 h 58224"/>
                    <a:gd name="connsiteX11" fmla="*/ 76200 w 76200"/>
                    <a:gd name="connsiteY11" fmla="*/ 41143 h 58224"/>
                    <a:gd name="connsiteX12" fmla="*/ 69056 w 76200"/>
                    <a:gd name="connsiteY12" fmla="*/ 26855 h 58224"/>
                    <a:gd name="connsiteX13" fmla="*/ 66675 w 76200"/>
                    <a:gd name="connsiteY13" fmla="*/ 5424 h 58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6200" h="58224">
                      <a:moveTo>
                        <a:pt x="66675" y="5424"/>
                      </a:moveTo>
                      <a:cubicBezTo>
                        <a:pt x="64294" y="1059"/>
                        <a:pt x="59034" y="929"/>
                        <a:pt x="54768" y="662"/>
                      </a:cubicBezTo>
                      <a:cubicBezTo>
                        <a:pt x="31836" y="-771"/>
                        <a:pt x="33875" y="-490"/>
                        <a:pt x="21431" y="7805"/>
                      </a:cubicBezTo>
                      <a:cubicBezTo>
                        <a:pt x="19843" y="10186"/>
                        <a:pt x="17948" y="12389"/>
                        <a:pt x="16668" y="14949"/>
                      </a:cubicBezTo>
                      <a:cubicBezTo>
                        <a:pt x="15545" y="17194"/>
                        <a:pt x="15506" y="19899"/>
                        <a:pt x="14287" y="22093"/>
                      </a:cubicBezTo>
                      <a:cubicBezTo>
                        <a:pt x="11507" y="27096"/>
                        <a:pt x="7937" y="31618"/>
                        <a:pt x="4762" y="36380"/>
                      </a:cubicBezTo>
                      <a:lnTo>
                        <a:pt x="0" y="43524"/>
                      </a:lnTo>
                      <a:cubicBezTo>
                        <a:pt x="2381" y="45905"/>
                        <a:pt x="4341" y="48800"/>
                        <a:pt x="7143" y="50668"/>
                      </a:cubicBezTo>
                      <a:cubicBezTo>
                        <a:pt x="9232" y="52060"/>
                        <a:pt x="11789" y="52799"/>
                        <a:pt x="14287" y="53049"/>
                      </a:cubicBezTo>
                      <a:cubicBezTo>
                        <a:pt x="27737" y="54394"/>
                        <a:pt x="41274" y="54636"/>
                        <a:pt x="54768" y="55430"/>
                      </a:cubicBezTo>
                      <a:cubicBezTo>
                        <a:pt x="59412" y="56978"/>
                        <a:pt x="66785" y="60858"/>
                        <a:pt x="71437" y="55430"/>
                      </a:cubicBezTo>
                      <a:cubicBezTo>
                        <a:pt x="74704" y="51619"/>
                        <a:pt x="76200" y="41143"/>
                        <a:pt x="76200" y="41143"/>
                      </a:cubicBezTo>
                      <a:cubicBezTo>
                        <a:pt x="74713" y="36684"/>
                        <a:pt x="73158" y="29931"/>
                        <a:pt x="69056" y="26855"/>
                      </a:cubicBezTo>
                      <a:cubicBezTo>
                        <a:pt x="67786" y="25902"/>
                        <a:pt x="69056" y="9789"/>
                        <a:pt x="66675" y="5424"/>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94" name="Полилиния 193"/>
                <p:cNvSpPr/>
                <p:nvPr/>
              </p:nvSpPr>
              <p:spPr>
                <a:xfrm rot="5400000">
                  <a:off x="4700596" y="4266475"/>
                  <a:ext cx="128712" cy="107149"/>
                </a:xfrm>
                <a:custGeom>
                  <a:avLst/>
                  <a:gdLst>
                    <a:gd name="connsiteX0" fmla="*/ 128669 w 128715"/>
                    <a:gd name="connsiteY0" fmla="*/ 23812 h 107156"/>
                    <a:gd name="connsiteX1" fmla="*/ 126287 w 128715"/>
                    <a:gd name="connsiteY1" fmla="*/ 35718 h 107156"/>
                    <a:gd name="connsiteX2" fmla="*/ 123906 w 128715"/>
                    <a:gd name="connsiteY2" fmla="*/ 59531 h 107156"/>
                    <a:gd name="connsiteX3" fmla="*/ 97712 w 128715"/>
                    <a:gd name="connsiteY3" fmla="*/ 64293 h 107156"/>
                    <a:gd name="connsiteX4" fmla="*/ 92950 w 128715"/>
                    <a:gd name="connsiteY4" fmla="*/ 71437 h 107156"/>
                    <a:gd name="connsiteX5" fmla="*/ 90569 w 128715"/>
                    <a:gd name="connsiteY5" fmla="*/ 78581 h 107156"/>
                    <a:gd name="connsiteX6" fmla="*/ 85806 w 128715"/>
                    <a:gd name="connsiteY6" fmla="*/ 88106 h 107156"/>
                    <a:gd name="connsiteX7" fmla="*/ 83425 w 128715"/>
                    <a:gd name="connsiteY7" fmla="*/ 100012 h 107156"/>
                    <a:gd name="connsiteX8" fmla="*/ 78662 w 128715"/>
                    <a:gd name="connsiteY8" fmla="*/ 107156 h 107156"/>
                    <a:gd name="connsiteX9" fmla="*/ 71519 w 128715"/>
                    <a:gd name="connsiteY9" fmla="*/ 100012 h 107156"/>
                    <a:gd name="connsiteX10" fmla="*/ 61994 w 128715"/>
                    <a:gd name="connsiteY10" fmla="*/ 83343 h 107156"/>
                    <a:gd name="connsiteX11" fmla="*/ 57231 w 128715"/>
                    <a:gd name="connsiteY11" fmla="*/ 69056 h 107156"/>
                    <a:gd name="connsiteX12" fmla="*/ 28656 w 128715"/>
                    <a:gd name="connsiteY12" fmla="*/ 73818 h 107156"/>
                    <a:gd name="connsiteX13" fmla="*/ 7225 w 128715"/>
                    <a:gd name="connsiteY13" fmla="*/ 85725 h 107156"/>
                    <a:gd name="connsiteX14" fmla="*/ 81 w 128715"/>
                    <a:gd name="connsiteY14" fmla="*/ 57150 h 107156"/>
                    <a:gd name="connsiteX15" fmla="*/ 2462 w 128715"/>
                    <a:gd name="connsiteY15" fmla="*/ 42862 h 107156"/>
                    <a:gd name="connsiteX16" fmla="*/ 14369 w 128715"/>
                    <a:gd name="connsiteY16" fmla="*/ 40481 h 107156"/>
                    <a:gd name="connsiteX17" fmla="*/ 42944 w 128715"/>
                    <a:gd name="connsiteY17" fmla="*/ 38100 h 107156"/>
                    <a:gd name="connsiteX18" fmla="*/ 47706 w 128715"/>
                    <a:gd name="connsiteY18" fmla="*/ 23812 h 107156"/>
                    <a:gd name="connsiteX19" fmla="*/ 50087 w 128715"/>
                    <a:gd name="connsiteY19" fmla="*/ 16668 h 107156"/>
                    <a:gd name="connsiteX20" fmla="*/ 52469 w 128715"/>
                    <a:gd name="connsiteY20" fmla="*/ 7143 h 107156"/>
                    <a:gd name="connsiteX21" fmla="*/ 59612 w 128715"/>
                    <a:gd name="connsiteY21" fmla="*/ 4762 h 107156"/>
                    <a:gd name="connsiteX22" fmla="*/ 95331 w 128715"/>
                    <a:gd name="connsiteY22" fmla="*/ 0 h 107156"/>
                    <a:gd name="connsiteX23" fmla="*/ 116762 w 128715"/>
                    <a:gd name="connsiteY23" fmla="*/ 2381 h 107156"/>
                    <a:gd name="connsiteX24" fmla="*/ 119144 w 128715"/>
                    <a:gd name="connsiteY24" fmla="*/ 9525 h 107156"/>
                    <a:gd name="connsiteX25" fmla="*/ 123906 w 128715"/>
                    <a:gd name="connsiteY25" fmla="*/ 19050 h 107156"/>
                    <a:gd name="connsiteX26" fmla="*/ 128669 w 128715"/>
                    <a:gd name="connsiteY26" fmla="*/ 23812 h 107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8715" h="107156">
                      <a:moveTo>
                        <a:pt x="128669" y="23812"/>
                      </a:moveTo>
                      <a:cubicBezTo>
                        <a:pt x="129066" y="26590"/>
                        <a:pt x="126822" y="31706"/>
                        <a:pt x="126287" y="35718"/>
                      </a:cubicBezTo>
                      <a:cubicBezTo>
                        <a:pt x="125233" y="43625"/>
                        <a:pt x="129547" y="53890"/>
                        <a:pt x="123906" y="59531"/>
                      </a:cubicBezTo>
                      <a:cubicBezTo>
                        <a:pt x="117631" y="65806"/>
                        <a:pt x="106443" y="62706"/>
                        <a:pt x="97712" y="64293"/>
                      </a:cubicBezTo>
                      <a:cubicBezTo>
                        <a:pt x="96125" y="66674"/>
                        <a:pt x="94230" y="68877"/>
                        <a:pt x="92950" y="71437"/>
                      </a:cubicBezTo>
                      <a:cubicBezTo>
                        <a:pt x="91828" y="73682"/>
                        <a:pt x="91558" y="76274"/>
                        <a:pt x="90569" y="78581"/>
                      </a:cubicBezTo>
                      <a:cubicBezTo>
                        <a:pt x="89171" y="81844"/>
                        <a:pt x="87394" y="84931"/>
                        <a:pt x="85806" y="88106"/>
                      </a:cubicBezTo>
                      <a:cubicBezTo>
                        <a:pt x="85012" y="92075"/>
                        <a:pt x="84846" y="96222"/>
                        <a:pt x="83425" y="100012"/>
                      </a:cubicBezTo>
                      <a:cubicBezTo>
                        <a:pt x="82420" y="102692"/>
                        <a:pt x="81524" y="107156"/>
                        <a:pt x="78662" y="107156"/>
                      </a:cubicBezTo>
                      <a:cubicBezTo>
                        <a:pt x="75295" y="107156"/>
                        <a:pt x="73450" y="102771"/>
                        <a:pt x="71519" y="100012"/>
                      </a:cubicBezTo>
                      <a:cubicBezTo>
                        <a:pt x="67849" y="94769"/>
                        <a:pt x="64676" y="89153"/>
                        <a:pt x="61994" y="83343"/>
                      </a:cubicBezTo>
                      <a:cubicBezTo>
                        <a:pt x="59890" y="78785"/>
                        <a:pt x="57231" y="69056"/>
                        <a:pt x="57231" y="69056"/>
                      </a:cubicBezTo>
                      <a:cubicBezTo>
                        <a:pt x="53300" y="69493"/>
                        <a:pt x="35636" y="69940"/>
                        <a:pt x="28656" y="73818"/>
                      </a:cubicBezTo>
                      <a:cubicBezTo>
                        <a:pt x="4087" y="87467"/>
                        <a:pt x="23392" y="80334"/>
                        <a:pt x="7225" y="85725"/>
                      </a:cubicBezTo>
                      <a:cubicBezTo>
                        <a:pt x="-451" y="74211"/>
                        <a:pt x="81" y="77380"/>
                        <a:pt x="81" y="57150"/>
                      </a:cubicBezTo>
                      <a:cubicBezTo>
                        <a:pt x="81" y="52322"/>
                        <a:pt x="-680" y="46528"/>
                        <a:pt x="2462" y="42862"/>
                      </a:cubicBezTo>
                      <a:cubicBezTo>
                        <a:pt x="5096" y="39789"/>
                        <a:pt x="10349" y="40954"/>
                        <a:pt x="14369" y="40481"/>
                      </a:cubicBezTo>
                      <a:cubicBezTo>
                        <a:pt x="23862" y="39364"/>
                        <a:pt x="33419" y="38894"/>
                        <a:pt x="42944" y="38100"/>
                      </a:cubicBezTo>
                      <a:lnTo>
                        <a:pt x="47706" y="23812"/>
                      </a:lnTo>
                      <a:cubicBezTo>
                        <a:pt x="48500" y="21431"/>
                        <a:pt x="49478" y="19103"/>
                        <a:pt x="50087" y="16668"/>
                      </a:cubicBezTo>
                      <a:cubicBezTo>
                        <a:pt x="50881" y="13493"/>
                        <a:pt x="50424" y="9699"/>
                        <a:pt x="52469" y="7143"/>
                      </a:cubicBezTo>
                      <a:cubicBezTo>
                        <a:pt x="54037" y="5183"/>
                        <a:pt x="57162" y="5306"/>
                        <a:pt x="59612" y="4762"/>
                      </a:cubicBezTo>
                      <a:cubicBezTo>
                        <a:pt x="70299" y="2387"/>
                        <a:pt x="85015" y="1146"/>
                        <a:pt x="95331" y="0"/>
                      </a:cubicBezTo>
                      <a:cubicBezTo>
                        <a:pt x="102475" y="794"/>
                        <a:pt x="110088" y="-288"/>
                        <a:pt x="116762" y="2381"/>
                      </a:cubicBezTo>
                      <a:cubicBezTo>
                        <a:pt x="119093" y="3313"/>
                        <a:pt x="118155" y="7218"/>
                        <a:pt x="119144" y="9525"/>
                      </a:cubicBezTo>
                      <a:cubicBezTo>
                        <a:pt x="120542" y="12788"/>
                        <a:pt x="122145" y="15968"/>
                        <a:pt x="123906" y="19050"/>
                      </a:cubicBezTo>
                      <a:cubicBezTo>
                        <a:pt x="129109" y="28155"/>
                        <a:pt x="128272" y="21034"/>
                        <a:pt x="128669" y="23812"/>
                      </a:cubicBezTo>
                      <a:close/>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95" name="Овал 194"/>
                <p:cNvSpPr>
                  <a:spLocks noChangeAspect="1"/>
                </p:cNvSpPr>
                <p:nvPr/>
              </p:nvSpPr>
              <p:spPr>
                <a:xfrm rot="5400000">
                  <a:off x="2984390" y="2018423"/>
                  <a:ext cx="3423427" cy="3423286"/>
                </a:xfrm>
                <a:prstGeom prst="ellipse">
                  <a:avLst/>
                </a:prstGeom>
                <a:noFill/>
                <a:ln w="635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96" name="4-конечная звезда 195"/>
                <p:cNvSpPr>
                  <a:spLocks noChangeAspect="1"/>
                </p:cNvSpPr>
                <p:nvPr/>
              </p:nvSpPr>
              <p:spPr>
                <a:xfrm rot="5400000">
                  <a:off x="4496519" y="3497622"/>
                  <a:ext cx="457188" cy="457170"/>
                </a:xfrm>
                <a:prstGeom prst="star4">
                  <a:avLst/>
                </a:pr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97" name="Полилиния 196"/>
                <p:cNvSpPr/>
                <p:nvPr/>
              </p:nvSpPr>
              <p:spPr>
                <a:xfrm rot="5400000">
                  <a:off x="2127309" y="3400288"/>
                  <a:ext cx="358284" cy="211930"/>
                </a:xfrm>
                <a:custGeom>
                  <a:avLst/>
                  <a:gdLst>
                    <a:gd name="connsiteX0" fmla="*/ 230981 w 358293"/>
                    <a:gd name="connsiteY0" fmla="*/ 2394 h 211944"/>
                    <a:gd name="connsiteX1" fmla="*/ 254793 w 358293"/>
                    <a:gd name="connsiteY1" fmla="*/ 2394 h 211944"/>
                    <a:gd name="connsiteX2" fmla="*/ 269081 w 358293"/>
                    <a:gd name="connsiteY2" fmla="*/ 7156 h 211944"/>
                    <a:gd name="connsiteX3" fmla="*/ 283368 w 358293"/>
                    <a:gd name="connsiteY3" fmla="*/ 16681 h 211944"/>
                    <a:gd name="connsiteX4" fmla="*/ 302418 w 358293"/>
                    <a:gd name="connsiteY4" fmla="*/ 21444 h 211944"/>
                    <a:gd name="connsiteX5" fmla="*/ 307181 w 358293"/>
                    <a:gd name="connsiteY5" fmla="*/ 28588 h 211944"/>
                    <a:gd name="connsiteX6" fmla="*/ 314325 w 358293"/>
                    <a:gd name="connsiteY6" fmla="*/ 33350 h 211944"/>
                    <a:gd name="connsiteX7" fmla="*/ 316706 w 358293"/>
                    <a:gd name="connsiteY7" fmla="*/ 40494 h 211944"/>
                    <a:gd name="connsiteX8" fmla="*/ 323850 w 358293"/>
                    <a:gd name="connsiteY8" fmla="*/ 47638 h 211944"/>
                    <a:gd name="connsiteX9" fmla="*/ 335756 w 358293"/>
                    <a:gd name="connsiteY9" fmla="*/ 59544 h 211944"/>
                    <a:gd name="connsiteX10" fmla="*/ 338137 w 358293"/>
                    <a:gd name="connsiteY10" fmla="*/ 66688 h 211944"/>
                    <a:gd name="connsiteX11" fmla="*/ 345281 w 358293"/>
                    <a:gd name="connsiteY11" fmla="*/ 71450 h 211944"/>
                    <a:gd name="connsiteX12" fmla="*/ 350043 w 358293"/>
                    <a:gd name="connsiteY12" fmla="*/ 85738 h 211944"/>
                    <a:gd name="connsiteX13" fmla="*/ 354806 w 358293"/>
                    <a:gd name="connsiteY13" fmla="*/ 92881 h 211944"/>
                    <a:gd name="connsiteX14" fmla="*/ 354806 w 358293"/>
                    <a:gd name="connsiteY14" fmla="*/ 126219 h 211944"/>
                    <a:gd name="connsiteX15" fmla="*/ 350043 w 358293"/>
                    <a:gd name="connsiteY15" fmla="*/ 133363 h 211944"/>
                    <a:gd name="connsiteX16" fmla="*/ 342900 w 358293"/>
                    <a:gd name="connsiteY16" fmla="*/ 157175 h 211944"/>
                    <a:gd name="connsiteX17" fmla="*/ 335756 w 358293"/>
                    <a:gd name="connsiteY17" fmla="*/ 183369 h 211944"/>
                    <a:gd name="connsiteX18" fmla="*/ 328612 w 358293"/>
                    <a:gd name="connsiteY18" fmla="*/ 185750 h 211944"/>
                    <a:gd name="connsiteX19" fmla="*/ 273843 w 358293"/>
                    <a:gd name="connsiteY19" fmla="*/ 188131 h 211944"/>
                    <a:gd name="connsiteX20" fmla="*/ 259556 w 358293"/>
                    <a:gd name="connsiteY20" fmla="*/ 195275 h 211944"/>
                    <a:gd name="connsiteX21" fmla="*/ 254793 w 358293"/>
                    <a:gd name="connsiteY21" fmla="*/ 188131 h 211944"/>
                    <a:gd name="connsiteX22" fmla="*/ 247650 w 358293"/>
                    <a:gd name="connsiteY22" fmla="*/ 183369 h 211944"/>
                    <a:gd name="connsiteX23" fmla="*/ 240506 w 358293"/>
                    <a:gd name="connsiteY23" fmla="*/ 180988 h 211944"/>
                    <a:gd name="connsiteX24" fmla="*/ 192881 w 358293"/>
                    <a:gd name="connsiteY24" fmla="*/ 178606 h 211944"/>
                    <a:gd name="connsiteX25" fmla="*/ 173831 w 358293"/>
                    <a:gd name="connsiteY25" fmla="*/ 171463 h 211944"/>
                    <a:gd name="connsiteX26" fmla="*/ 171450 w 358293"/>
                    <a:gd name="connsiteY26" fmla="*/ 164319 h 211944"/>
                    <a:gd name="connsiteX27" fmla="*/ 157162 w 358293"/>
                    <a:gd name="connsiteY27" fmla="*/ 157175 h 211944"/>
                    <a:gd name="connsiteX28" fmla="*/ 145256 w 358293"/>
                    <a:gd name="connsiteY28" fmla="*/ 159556 h 211944"/>
                    <a:gd name="connsiteX29" fmla="*/ 138112 w 358293"/>
                    <a:gd name="connsiteY29" fmla="*/ 164319 h 211944"/>
                    <a:gd name="connsiteX30" fmla="*/ 85725 w 358293"/>
                    <a:gd name="connsiteY30" fmla="*/ 161938 h 211944"/>
                    <a:gd name="connsiteX31" fmla="*/ 80962 w 358293"/>
                    <a:gd name="connsiteY31" fmla="*/ 154794 h 211944"/>
                    <a:gd name="connsiteX32" fmla="*/ 64293 w 358293"/>
                    <a:gd name="connsiteY32" fmla="*/ 147650 h 211944"/>
                    <a:gd name="connsiteX33" fmla="*/ 57150 w 358293"/>
                    <a:gd name="connsiteY33" fmla="*/ 150031 h 211944"/>
                    <a:gd name="connsiteX34" fmla="*/ 42862 w 358293"/>
                    <a:gd name="connsiteY34" fmla="*/ 159556 h 211944"/>
                    <a:gd name="connsiteX35" fmla="*/ 28575 w 358293"/>
                    <a:gd name="connsiteY35" fmla="*/ 164319 h 211944"/>
                    <a:gd name="connsiteX36" fmla="*/ 21431 w 358293"/>
                    <a:gd name="connsiteY36" fmla="*/ 166700 h 211944"/>
                    <a:gd name="connsiteX37" fmla="*/ 14287 w 358293"/>
                    <a:gd name="connsiteY37" fmla="*/ 171463 h 211944"/>
                    <a:gd name="connsiteX38" fmla="*/ 7143 w 358293"/>
                    <a:gd name="connsiteY38" fmla="*/ 185750 h 211944"/>
                    <a:gd name="connsiteX39" fmla="*/ 4762 w 358293"/>
                    <a:gd name="connsiteY39" fmla="*/ 197656 h 211944"/>
                    <a:gd name="connsiteX40" fmla="*/ 0 w 358293"/>
                    <a:gd name="connsiteY40" fmla="*/ 211944 h 211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58293" h="211944">
                      <a:moveTo>
                        <a:pt x="230981" y="2394"/>
                      </a:moveTo>
                      <a:cubicBezTo>
                        <a:pt x="244414" y="-292"/>
                        <a:pt x="241360" y="-1269"/>
                        <a:pt x="254793" y="2394"/>
                      </a:cubicBezTo>
                      <a:cubicBezTo>
                        <a:pt x="259636" y="3715"/>
                        <a:pt x="269081" y="7156"/>
                        <a:pt x="269081" y="7156"/>
                      </a:cubicBezTo>
                      <a:cubicBezTo>
                        <a:pt x="273843" y="10331"/>
                        <a:pt x="277756" y="15558"/>
                        <a:pt x="283368" y="16681"/>
                      </a:cubicBezTo>
                      <a:cubicBezTo>
                        <a:pt x="297736" y="19555"/>
                        <a:pt x="291435" y="17783"/>
                        <a:pt x="302418" y="21444"/>
                      </a:cubicBezTo>
                      <a:cubicBezTo>
                        <a:pt x="304006" y="23825"/>
                        <a:pt x="305157" y="26564"/>
                        <a:pt x="307181" y="28588"/>
                      </a:cubicBezTo>
                      <a:cubicBezTo>
                        <a:pt x="309205" y="30612"/>
                        <a:pt x="312537" y="31115"/>
                        <a:pt x="314325" y="33350"/>
                      </a:cubicBezTo>
                      <a:cubicBezTo>
                        <a:pt x="315893" y="35310"/>
                        <a:pt x="315314" y="38405"/>
                        <a:pt x="316706" y="40494"/>
                      </a:cubicBezTo>
                      <a:cubicBezTo>
                        <a:pt x="318574" y="43296"/>
                        <a:pt x="321694" y="45051"/>
                        <a:pt x="323850" y="47638"/>
                      </a:cubicBezTo>
                      <a:cubicBezTo>
                        <a:pt x="333772" y="59544"/>
                        <a:pt x="322658" y="50812"/>
                        <a:pt x="335756" y="59544"/>
                      </a:cubicBezTo>
                      <a:cubicBezTo>
                        <a:pt x="336550" y="61925"/>
                        <a:pt x="336569" y="64728"/>
                        <a:pt x="338137" y="66688"/>
                      </a:cubicBezTo>
                      <a:cubicBezTo>
                        <a:pt x="339925" y="68923"/>
                        <a:pt x="343764" y="69023"/>
                        <a:pt x="345281" y="71450"/>
                      </a:cubicBezTo>
                      <a:cubicBezTo>
                        <a:pt x="347942" y="75707"/>
                        <a:pt x="347258" y="81561"/>
                        <a:pt x="350043" y="85738"/>
                      </a:cubicBezTo>
                      <a:lnTo>
                        <a:pt x="354806" y="92881"/>
                      </a:lnTo>
                      <a:cubicBezTo>
                        <a:pt x="359342" y="106491"/>
                        <a:pt x="359569" y="103991"/>
                        <a:pt x="354806" y="126219"/>
                      </a:cubicBezTo>
                      <a:cubicBezTo>
                        <a:pt x="354206" y="129018"/>
                        <a:pt x="351631" y="130982"/>
                        <a:pt x="350043" y="133363"/>
                      </a:cubicBezTo>
                      <a:cubicBezTo>
                        <a:pt x="347925" y="139718"/>
                        <a:pt x="344100" y="149975"/>
                        <a:pt x="342900" y="157175"/>
                      </a:cubicBezTo>
                      <a:cubicBezTo>
                        <a:pt x="341614" y="164891"/>
                        <a:pt x="343419" y="177239"/>
                        <a:pt x="335756" y="183369"/>
                      </a:cubicBezTo>
                      <a:cubicBezTo>
                        <a:pt x="333796" y="184937"/>
                        <a:pt x="331115" y="185558"/>
                        <a:pt x="328612" y="185750"/>
                      </a:cubicBezTo>
                      <a:cubicBezTo>
                        <a:pt x="310392" y="187151"/>
                        <a:pt x="292099" y="187337"/>
                        <a:pt x="273843" y="188131"/>
                      </a:cubicBezTo>
                      <a:cubicBezTo>
                        <a:pt x="272338" y="189135"/>
                        <a:pt x="262638" y="196508"/>
                        <a:pt x="259556" y="195275"/>
                      </a:cubicBezTo>
                      <a:cubicBezTo>
                        <a:pt x="256899" y="194212"/>
                        <a:pt x="256817" y="190155"/>
                        <a:pt x="254793" y="188131"/>
                      </a:cubicBezTo>
                      <a:cubicBezTo>
                        <a:pt x="252770" y="186108"/>
                        <a:pt x="250210" y="184649"/>
                        <a:pt x="247650" y="183369"/>
                      </a:cubicBezTo>
                      <a:cubicBezTo>
                        <a:pt x="245405" y="182247"/>
                        <a:pt x="243007" y="181205"/>
                        <a:pt x="240506" y="180988"/>
                      </a:cubicBezTo>
                      <a:cubicBezTo>
                        <a:pt x="224671" y="179611"/>
                        <a:pt x="208756" y="179400"/>
                        <a:pt x="192881" y="178606"/>
                      </a:cubicBezTo>
                      <a:cubicBezTo>
                        <a:pt x="186428" y="177316"/>
                        <a:pt x="178502" y="177302"/>
                        <a:pt x="173831" y="171463"/>
                      </a:cubicBezTo>
                      <a:cubicBezTo>
                        <a:pt x="172263" y="169503"/>
                        <a:pt x="173018" y="166279"/>
                        <a:pt x="171450" y="164319"/>
                      </a:cubicBezTo>
                      <a:cubicBezTo>
                        <a:pt x="168092" y="160122"/>
                        <a:pt x="161869" y="158744"/>
                        <a:pt x="157162" y="157175"/>
                      </a:cubicBezTo>
                      <a:cubicBezTo>
                        <a:pt x="153193" y="157969"/>
                        <a:pt x="149046" y="158135"/>
                        <a:pt x="145256" y="159556"/>
                      </a:cubicBezTo>
                      <a:cubicBezTo>
                        <a:pt x="142576" y="160561"/>
                        <a:pt x="140972" y="164205"/>
                        <a:pt x="138112" y="164319"/>
                      </a:cubicBezTo>
                      <a:lnTo>
                        <a:pt x="85725" y="161938"/>
                      </a:lnTo>
                      <a:cubicBezTo>
                        <a:pt x="84137" y="159557"/>
                        <a:pt x="82986" y="156818"/>
                        <a:pt x="80962" y="154794"/>
                      </a:cubicBezTo>
                      <a:cubicBezTo>
                        <a:pt x="75480" y="149312"/>
                        <a:pt x="71581" y="149472"/>
                        <a:pt x="64293" y="147650"/>
                      </a:cubicBezTo>
                      <a:cubicBezTo>
                        <a:pt x="61912" y="148444"/>
                        <a:pt x="59344" y="148812"/>
                        <a:pt x="57150" y="150031"/>
                      </a:cubicBezTo>
                      <a:cubicBezTo>
                        <a:pt x="52146" y="152811"/>
                        <a:pt x="48292" y="157746"/>
                        <a:pt x="42862" y="159556"/>
                      </a:cubicBezTo>
                      <a:lnTo>
                        <a:pt x="28575" y="164319"/>
                      </a:lnTo>
                      <a:lnTo>
                        <a:pt x="21431" y="166700"/>
                      </a:lnTo>
                      <a:cubicBezTo>
                        <a:pt x="19050" y="168288"/>
                        <a:pt x="16311" y="169439"/>
                        <a:pt x="14287" y="171463"/>
                      </a:cubicBezTo>
                      <a:cubicBezTo>
                        <a:pt x="10408" y="175342"/>
                        <a:pt x="8434" y="180587"/>
                        <a:pt x="7143" y="185750"/>
                      </a:cubicBezTo>
                      <a:cubicBezTo>
                        <a:pt x="6161" y="189676"/>
                        <a:pt x="5827" y="193751"/>
                        <a:pt x="4762" y="197656"/>
                      </a:cubicBezTo>
                      <a:cubicBezTo>
                        <a:pt x="3441" y="202499"/>
                        <a:pt x="0" y="211944"/>
                        <a:pt x="0" y="211944"/>
                      </a:cubicBezTo>
                    </a:path>
                  </a:pathLst>
                </a:custGeom>
                <a:no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sp>
              <p:nvSpPr>
                <p:cNvPr id="198" name="Овал 197"/>
                <p:cNvSpPr>
                  <a:spLocks noChangeAspect="1"/>
                </p:cNvSpPr>
                <p:nvPr/>
              </p:nvSpPr>
              <p:spPr>
                <a:xfrm rot="5400000">
                  <a:off x="3670113" y="2707287"/>
                  <a:ext cx="2054057" cy="2053972"/>
                </a:xfrm>
                <a:prstGeom prst="ellipse">
                  <a:avLst/>
                </a:prstGeom>
                <a:noFill/>
                <a:ln w="6350">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0"/>
                    </a:spcAft>
                  </a:pPr>
                  <a:r>
                    <a:rPr lang="en-US" sz="1200">
                      <a:effectLst/>
                      <a:ea typeface="Times New Roman"/>
                      <a:cs typeface="Times New Roman"/>
                    </a:rPr>
                    <a:t> </a:t>
                  </a:r>
                  <a:endParaRPr lang="ru-RU" sz="1200">
                    <a:effectLst/>
                    <a:ea typeface="MS Mincho"/>
                    <a:cs typeface="Times New Roman"/>
                  </a:endParaRPr>
                </a:p>
              </p:txBody>
            </p:sp>
          </p:grpSp>
          <p:sp>
            <p:nvSpPr>
              <p:cNvPr id="139" name="Полилиния 138"/>
              <p:cNvSpPr/>
              <p:nvPr/>
            </p:nvSpPr>
            <p:spPr>
              <a:xfrm>
                <a:off x="2412196" y="4488656"/>
                <a:ext cx="2392" cy="16669"/>
              </a:xfrm>
              <a:custGeom>
                <a:avLst/>
                <a:gdLst>
                  <a:gd name="connsiteX0" fmla="*/ 2392 w 2392"/>
                  <a:gd name="connsiteY0" fmla="*/ 0 h 16669"/>
                  <a:gd name="connsiteX1" fmla="*/ 10 w 2392"/>
                  <a:gd name="connsiteY1" fmla="*/ 16669 h 16669"/>
                </a:gdLst>
                <a:ahLst/>
                <a:cxnLst>
                  <a:cxn ang="0">
                    <a:pos x="connsiteX0" y="connsiteY0"/>
                  </a:cxn>
                  <a:cxn ang="0">
                    <a:pos x="connsiteX1" y="connsiteY1"/>
                  </a:cxn>
                </a:cxnLst>
                <a:rect l="l" t="t" r="r" b="b"/>
                <a:pathLst>
                  <a:path w="2392" h="16669">
                    <a:moveTo>
                      <a:pt x="2392" y="0"/>
                    </a:moveTo>
                    <a:cubicBezTo>
                      <a:pt x="-301" y="13463"/>
                      <a:pt x="10" y="7859"/>
                      <a:pt x="10" y="16669"/>
                    </a:cubicBezTo>
                  </a:path>
                </a:pathLst>
              </a:custGeom>
              <a:ln w="63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grpSp>
        <p:sp>
          <p:nvSpPr>
            <p:cNvPr id="136" name="Полилиния 135"/>
            <p:cNvSpPr/>
            <p:nvPr/>
          </p:nvSpPr>
          <p:spPr>
            <a:xfrm>
              <a:off x="2859749" y="5033535"/>
              <a:ext cx="45719" cy="45719"/>
            </a:xfrm>
            <a:custGeom>
              <a:avLst/>
              <a:gdLst>
                <a:gd name="connsiteX0" fmla="*/ 132 w 19863"/>
                <a:gd name="connsiteY0" fmla="*/ 22469 h 22517"/>
                <a:gd name="connsiteX1" fmla="*/ 9657 w 19863"/>
                <a:gd name="connsiteY1" fmla="*/ 10563 h 22517"/>
                <a:gd name="connsiteX2" fmla="*/ 16801 w 19863"/>
                <a:gd name="connsiteY2" fmla="*/ 5801 h 22517"/>
                <a:gd name="connsiteX3" fmla="*/ 132 w 19863"/>
                <a:gd name="connsiteY3" fmla="*/ 22469 h 22517"/>
              </a:gdLst>
              <a:ahLst/>
              <a:cxnLst>
                <a:cxn ang="0">
                  <a:pos x="connsiteX0" y="connsiteY0"/>
                </a:cxn>
                <a:cxn ang="0">
                  <a:pos x="connsiteX1" y="connsiteY1"/>
                </a:cxn>
                <a:cxn ang="0">
                  <a:pos x="connsiteX2" y="connsiteY2"/>
                </a:cxn>
                <a:cxn ang="0">
                  <a:pos x="connsiteX3" y="connsiteY3"/>
                </a:cxn>
              </a:cxnLst>
              <a:rect l="l" t="t" r="r" b="b"/>
              <a:pathLst>
                <a:path w="19863" h="22517">
                  <a:moveTo>
                    <a:pt x="132" y="22469"/>
                  </a:moveTo>
                  <a:cubicBezTo>
                    <a:pt x="-1058" y="23263"/>
                    <a:pt x="6063" y="14157"/>
                    <a:pt x="9657" y="10563"/>
                  </a:cubicBezTo>
                  <a:cubicBezTo>
                    <a:pt x="11681" y="8539"/>
                    <a:pt x="15284" y="8228"/>
                    <a:pt x="16801" y="5801"/>
                  </a:cubicBezTo>
                  <a:cubicBezTo>
                    <a:pt x="28902" y="-13559"/>
                    <a:pt x="1322" y="21675"/>
                    <a:pt x="132" y="22469"/>
                  </a:cubicBezTo>
                  <a:close/>
                </a:path>
              </a:pathLst>
            </a:custGeom>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7" name="Полилиния 136"/>
            <p:cNvSpPr/>
            <p:nvPr/>
          </p:nvSpPr>
          <p:spPr>
            <a:xfrm>
              <a:off x="2776538" y="5003006"/>
              <a:ext cx="19050" cy="9525"/>
            </a:xfrm>
            <a:custGeom>
              <a:avLst/>
              <a:gdLst>
                <a:gd name="connsiteX0" fmla="*/ 0 w 19050"/>
                <a:gd name="connsiteY0" fmla="*/ 0 h 9525"/>
                <a:gd name="connsiteX1" fmla="*/ 19050 w 19050"/>
                <a:gd name="connsiteY1" fmla="*/ 9525 h 9525"/>
                <a:gd name="connsiteX2" fmla="*/ 0 w 19050"/>
                <a:gd name="connsiteY2" fmla="*/ 0 h 9525"/>
              </a:gdLst>
              <a:ahLst/>
              <a:cxnLst>
                <a:cxn ang="0">
                  <a:pos x="connsiteX0" y="connsiteY0"/>
                </a:cxn>
                <a:cxn ang="0">
                  <a:pos x="connsiteX1" y="connsiteY1"/>
                </a:cxn>
                <a:cxn ang="0">
                  <a:pos x="connsiteX2" y="connsiteY2"/>
                </a:cxn>
              </a:cxnLst>
              <a:rect l="l" t="t" r="r" b="b"/>
              <a:pathLst>
                <a:path w="19050" h="9525">
                  <a:moveTo>
                    <a:pt x="0" y="0"/>
                  </a:moveTo>
                  <a:cubicBezTo>
                    <a:pt x="5681" y="2273"/>
                    <a:pt x="14296" y="4771"/>
                    <a:pt x="19050" y="9525"/>
                  </a:cubicBezTo>
                  <a:lnTo>
                    <a:pt x="0" y="0"/>
                  </a:lnTo>
                  <a:close/>
                </a:path>
              </a:pathLst>
            </a:custGeom>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10" name="Прямоугольник 9"/>
          <p:cNvSpPr/>
          <p:nvPr/>
        </p:nvSpPr>
        <p:spPr>
          <a:xfrm>
            <a:off x="1265573" y="1724573"/>
            <a:ext cx="121419" cy="143776"/>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027" name="Picture 3"/>
          <p:cNvPicPr>
            <a:picLocks noChangeAspect="1" noChangeArrowheads="1"/>
          </p:cNvPicPr>
          <p:nvPr/>
        </p:nvPicPr>
        <p:blipFill>
          <a:blip cstate="print">
            <a:extLst>
              <a:ext uri="{28A0092B-C50C-407E-A947-70E740481C1C}">
                <a14:useLocalDpi xmlns:a14="http://schemas.microsoft.com/office/drawing/2010/main" val="0"/>
              </a:ext>
            </a:extLst>
          </a:blip>
          <a:srcRect/>
          <a:stretch>
            <a:fillRect/>
          </a:stretch>
        </p:blipFill>
        <p:spPr bwMode="auto">
          <a:xfrm>
            <a:off x="146693" y="2360714"/>
            <a:ext cx="1698133" cy="1181571"/>
          </a:xfrm>
          <a:prstGeom prst="rect">
            <a:avLst/>
          </a:prstGeom>
          <a:solidFill>
            <a:schemeClr val="accent1"/>
          </a:solidFill>
          <a:ln>
            <a:noFill/>
          </a:ln>
          <a:effectLst/>
          <a:extLst/>
        </p:spPr>
      </p:pic>
      <p:sp>
        <p:nvSpPr>
          <p:cNvPr id="225" name="Прямоугольник 224"/>
          <p:cNvSpPr/>
          <p:nvPr/>
        </p:nvSpPr>
        <p:spPr>
          <a:xfrm>
            <a:off x="1003012" y="2986250"/>
            <a:ext cx="99592" cy="72008"/>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26" name="Рисунок 225"/>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30468" y="6671619"/>
            <a:ext cx="1551046" cy="2241823"/>
          </a:xfrm>
          <a:prstGeom prst="rect">
            <a:avLst/>
          </a:prstGeom>
          <a:solidFill>
            <a:schemeClr val="accent1"/>
          </a:solidFill>
        </p:spPr>
      </p:pic>
      <p:sp>
        <p:nvSpPr>
          <p:cNvPr id="24" name="Прямоугольник 23"/>
          <p:cNvSpPr/>
          <p:nvPr/>
        </p:nvSpPr>
        <p:spPr>
          <a:xfrm>
            <a:off x="1949045" y="3228767"/>
            <a:ext cx="1178282" cy="93214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024" name="Прямая со стрелкой 1023"/>
          <p:cNvCxnSpPr/>
          <p:nvPr/>
        </p:nvCxnSpPr>
        <p:spPr>
          <a:xfrm>
            <a:off x="3396585" y="776539"/>
            <a:ext cx="858400" cy="1"/>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029" name="TextBox 1028"/>
          <p:cNvSpPr txBox="1"/>
          <p:nvPr/>
        </p:nvSpPr>
        <p:spPr>
          <a:xfrm>
            <a:off x="3573016" y="704531"/>
            <a:ext cx="593432" cy="307777"/>
          </a:xfrm>
          <a:prstGeom prst="rect">
            <a:avLst/>
          </a:prstGeom>
          <a:noFill/>
        </p:spPr>
        <p:txBody>
          <a:bodyPr wrap="none" rtlCol="0">
            <a:spAutoFit/>
          </a:bodyPr>
          <a:lstStyle/>
          <a:p>
            <a:r>
              <a:rPr lang="en-US" sz="1400" b="1" dirty="0" smtClean="0">
                <a:solidFill>
                  <a:srgbClr val="0070C0"/>
                </a:solidFill>
                <a:latin typeface="Arial" panose="020B0604020202020204" pitchFamily="34" charset="0"/>
                <a:cs typeface="Arial" panose="020B0604020202020204" pitchFamily="34" charset="0"/>
              </a:rPr>
              <a:t>1 km</a:t>
            </a:r>
            <a:endParaRPr lang="ru-RU" sz="1400" b="1" dirty="0">
              <a:solidFill>
                <a:srgbClr val="0070C0"/>
              </a:solidFill>
              <a:latin typeface="Arial" panose="020B0604020202020204" pitchFamily="34" charset="0"/>
              <a:cs typeface="Arial" panose="020B0604020202020204" pitchFamily="34" charset="0"/>
            </a:endParaRPr>
          </a:p>
        </p:txBody>
      </p:sp>
      <p:sp>
        <p:nvSpPr>
          <p:cNvPr id="233" name="Прямоугольник 232"/>
          <p:cNvSpPr/>
          <p:nvPr/>
        </p:nvSpPr>
        <p:spPr>
          <a:xfrm>
            <a:off x="2060850" y="2266978"/>
            <a:ext cx="477337" cy="93214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4" name="Прямоугольник 233"/>
          <p:cNvSpPr/>
          <p:nvPr/>
        </p:nvSpPr>
        <p:spPr>
          <a:xfrm>
            <a:off x="2251413" y="4160913"/>
            <a:ext cx="1178282" cy="54475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38" name="Рисунок 37"/>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1844826" y="3566703"/>
            <a:ext cx="1528963" cy="1242283"/>
          </a:xfrm>
          <a:prstGeom prst="rect">
            <a:avLst/>
          </a:prstGeom>
        </p:spPr>
      </p:pic>
      <p:sp>
        <p:nvSpPr>
          <p:cNvPr id="1031" name="TextBox 1030"/>
          <p:cNvSpPr txBox="1"/>
          <p:nvPr/>
        </p:nvSpPr>
        <p:spPr>
          <a:xfrm>
            <a:off x="764706" y="8625408"/>
            <a:ext cx="869149" cy="276999"/>
          </a:xfrm>
          <a:prstGeom prst="rect">
            <a:avLst/>
          </a:prstGeom>
          <a:noFill/>
        </p:spPr>
        <p:txBody>
          <a:bodyPr wrap="none" rtlCol="0">
            <a:spAutoFit/>
          </a:bodyPr>
          <a:lstStyle/>
          <a:p>
            <a:r>
              <a:rPr lang="en-US" sz="1200" b="1" dirty="0" err="1" smtClean="0">
                <a:latin typeface="Arial" panose="020B0604020202020204" pitchFamily="34" charset="0"/>
                <a:cs typeface="Arial" panose="020B0604020202020204" pitchFamily="34" charset="0"/>
              </a:rPr>
              <a:t>MidN</a:t>
            </a:r>
            <a:r>
              <a:rPr lang="en-US" sz="1200" b="1" dirty="0" smtClean="0">
                <a:latin typeface="Arial" panose="020B0604020202020204" pitchFamily="34" charset="0"/>
                <a:cs typeface="Arial" panose="020B0604020202020204" pitchFamily="34" charset="0"/>
              </a:rPr>
              <a:t> -1.5</a:t>
            </a:r>
            <a:endParaRPr lang="ru-RU" sz="1200" b="1" dirty="0">
              <a:latin typeface="Arial" panose="020B0604020202020204" pitchFamily="34" charset="0"/>
              <a:cs typeface="Arial" panose="020B0604020202020204" pitchFamily="34" charset="0"/>
            </a:endParaRPr>
          </a:p>
        </p:txBody>
      </p:sp>
      <p:sp>
        <p:nvSpPr>
          <p:cNvPr id="237" name="TextBox 236"/>
          <p:cNvSpPr txBox="1"/>
          <p:nvPr/>
        </p:nvSpPr>
        <p:spPr>
          <a:xfrm>
            <a:off x="5055374" y="5468089"/>
            <a:ext cx="389850" cy="276999"/>
          </a:xfrm>
          <a:prstGeom prst="rect">
            <a:avLst/>
          </a:prstGeom>
          <a:noFill/>
        </p:spPr>
        <p:txBody>
          <a:bodyPr wrap="none" rtlCol="0">
            <a:spAutoFit/>
          </a:bodyPr>
          <a:lstStyle/>
          <a:p>
            <a:r>
              <a:rPr lang="en-US" sz="1200" dirty="0" smtClean="0">
                <a:solidFill>
                  <a:schemeClr val="bg1"/>
                </a:solidFill>
                <a:latin typeface="Arial" panose="020B0604020202020204" pitchFamily="34" charset="0"/>
                <a:cs typeface="Arial" panose="020B0604020202020204" pitchFamily="34" charset="0"/>
              </a:rPr>
              <a:t>BS</a:t>
            </a:r>
            <a:endParaRPr lang="ru-RU" sz="1200" dirty="0">
              <a:solidFill>
                <a:schemeClr val="bg1"/>
              </a:solidFill>
              <a:latin typeface="Arial" panose="020B0604020202020204" pitchFamily="34" charset="0"/>
              <a:cs typeface="Arial" panose="020B0604020202020204" pitchFamily="34" charset="0"/>
            </a:endParaRPr>
          </a:p>
        </p:txBody>
      </p:sp>
      <p:sp>
        <p:nvSpPr>
          <p:cNvPr id="238" name="TextBox 237"/>
          <p:cNvSpPr txBox="1"/>
          <p:nvPr/>
        </p:nvSpPr>
        <p:spPr>
          <a:xfrm>
            <a:off x="3573016" y="5756121"/>
            <a:ext cx="295274" cy="276999"/>
          </a:xfrm>
          <a:prstGeom prst="rect">
            <a:avLst/>
          </a:prstGeom>
          <a:noFill/>
        </p:spPr>
        <p:txBody>
          <a:bodyPr wrap="none" rtlCol="0">
            <a:spAutoFit/>
          </a:bodyPr>
          <a:lstStyle/>
          <a:p>
            <a:r>
              <a:rPr lang="en-US" sz="1200" dirty="0" smtClean="0">
                <a:solidFill>
                  <a:schemeClr val="bg1"/>
                </a:solidFill>
                <a:latin typeface="Arial" panose="020B0604020202020204" pitchFamily="34" charset="0"/>
                <a:cs typeface="Arial" panose="020B0604020202020204" pitchFamily="34" charset="0"/>
              </a:rPr>
              <a:t>R</a:t>
            </a:r>
            <a:endParaRPr lang="ru-RU" sz="1200" dirty="0">
              <a:solidFill>
                <a:schemeClr val="bg1"/>
              </a:solidFill>
              <a:latin typeface="Arial" panose="020B0604020202020204" pitchFamily="34" charset="0"/>
              <a:cs typeface="Arial" panose="020B0604020202020204" pitchFamily="34" charset="0"/>
            </a:endParaRPr>
          </a:p>
        </p:txBody>
      </p:sp>
      <p:sp>
        <p:nvSpPr>
          <p:cNvPr id="1032" name="TextBox 1031"/>
          <p:cNvSpPr txBox="1"/>
          <p:nvPr/>
        </p:nvSpPr>
        <p:spPr>
          <a:xfrm>
            <a:off x="4797152" y="5313040"/>
            <a:ext cx="542136" cy="276999"/>
          </a:xfrm>
          <a:prstGeom prst="rect">
            <a:avLst/>
          </a:prstGeom>
          <a:noFill/>
        </p:spPr>
        <p:txBody>
          <a:bodyPr wrap="none" rtlCol="0">
            <a:spAutoFit/>
          </a:bodyPr>
          <a:lstStyle/>
          <a:p>
            <a:r>
              <a:rPr lang="en-US" sz="1200" dirty="0" err="1" smtClean="0">
                <a:solidFill>
                  <a:schemeClr val="bg1"/>
                </a:solidFill>
                <a:latin typeface="Arial" panose="020B0604020202020204" pitchFamily="34" charset="0"/>
                <a:cs typeface="Arial" panose="020B0604020202020204" pitchFamily="34" charset="0"/>
              </a:rPr>
              <a:t>MidN</a:t>
            </a:r>
            <a:endParaRPr lang="ru-RU" sz="1200" dirty="0">
              <a:solidFill>
                <a:schemeClr val="bg1"/>
              </a:solidFill>
              <a:latin typeface="Arial" panose="020B0604020202020204" pitchFamily="34" charset="0"/>
              <a:cs typeface="Arial" panose="020B0604020202020204" pitchFamily="34" charset="0"/>
            </a:endParaRPr>
          </a:p>
        </p:txBody>
      </p:sp>
      <p:sp>
        <p:nvSpPr>
          <p:cNvPr id="1033" name="4-конечная звезда 1032"/>
          <p:cNvSpPr>
            <a:spLocks noChangeAspect="1"/>
          </p:cNvSpPr>
          <p:nvPr/>
        </p:nvSpPr>
        <p:spPr>
          <a:xfrm rot="1342624">
            <a:off x="3786847" y="198281"/>
            <a:ext cx="457200" cy="45720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1" name="TextBox 240"/>
          <p:cNvSpPr txBox="1"/>
          <p:nvPr/>
        </p:nvSpPr>
        <p:spPr>
          <a:xfrm>
            <a:off x="144609" y="4520954"/>
            <a:ext cx="710451" cy="276999"/>
          </a:xfrm>
          <a:prstGeom prst="rect">
            <a:avLst/>
          </a:prstGeom>
          <a:noFill/>
        </p:spPr>
        <p:txBody>
          <a:bodyPr wrap="none" rtlCol="0">
            <a:spAutoFit/>
          </a:bodyPr>
          <a:lstStyle/>
          <a:p>
            <a:r>
              <a:rPr lang="en-US" sz="1200" b="1" dirty="0" err="1" smtClean="0">
                <a:solidFill>
                  <a:schemeClr val="bg1"/>
                </a:solidFill>
                <a:latin typeface="Arial" panose="020B0604020202020204" pitchFamily="34" charset="0"/>
                <a:cs typeface="Arial" panose="020B0604020202020204" pitchFamily="34" charset="0"/>
              </a:rPr>
              <a:t>Mos</a:t>
            </a:r>
            <a:r>
              <a:rPr lang="en-US" sz="1200" b="1" dirty="0" smtClean="0">
                <a:solidFill>
                  <a:schemeClr val="bg1"/>
                </a:solidFill>
                <a:latin typeface="Arial" panose="020B0604020202020204" pitchFamily="34" charset="0"/>
                <a:cs typeface="Arial" panose="020B0604020202020204" pitchFamily="34" charset="0"/>
              </a:rPr>
              <a:t> +1</a:t>
            </a:r>
            <a:endParaRPr lang="ru-RU" sz="1200" b="1" dirty="0">
              <a:solidFill>
                <a:schemeClr val="bg1"/>
              </a:solidFill>
              <a:latin typeface="Arial" panose="020B0604020202020204" pitchFamily="34" charset="0"/>
              <a:cs typeface="Arial" panose="020B0604020202020204" pitchFamily="34" charset="0"/>
            </a:endParaRPr>
          </a:p>
        </p:txBody>
      </p:sp>
      <p:sp>
        <p:nvSpPr>
          <p:cNvPr id="242" name="TextBox 241"/>
          <p:cNvSpPr txBox="1"/>
          <p:nvPr/>
        </p:nvSpPr>
        <p:spPr>
          <a:xfrm>
            <a:off x="2204866" y="4523522"/>
            <a:ext cx="710451" cy="276999"/>
          </a:xfrm>
          <a:prstGeom prst="rect">
            <a:avLst/>
          </a:prstGeom>
          <a:noFill/>
        </p:spPr>
        <p:txBody>
          <a:bodyPr wrap="none" rtlCol="0">
            <a:spAutoFit/>
          </a:bodyPr>
          <a:lstStyle/>
          <a:p>
            <a:r>
              <a:rPr lang="en-US" sz="1200" b="1" dirty="0" err="1" smtClean="0">
                <a:solidFill>
                  <a:schemeClr val="bg1"/>
                </a:solidFill>
                <a:latin typeface="Arial" panose="020B0604020202020204" pitchFamily="34" charset="0"/>
                <a:cs typeface="Arial" panose="020B0604020202020204" pitchFamily="34" charset="0"/>
              </a:rPr>
              <a:t>Mos</a:t>
            </a:r>
            <a:r>
              <a:rPr lang="en-US" sz="1200" b="1" dirty="0" smtClean="0">
                <a:solidFill>
                  <a:schemeClr val="bg1"/>
                </a:solidFill>
                <a:latin typeface="Arial" panose="020B0604020202020204" pitchFamily="34" charset="0"/>
                <a:cs typeface="Arial" panose="020B0604020202020204" pitchFamily="34" charset="0"/>
              </a:rPr>
              <a:t> +1</a:t>
            </a:r>
            <a:endParaRPr lang="ru-RU" sz="1200" b="1" dirty="0">
              <a:solidFill>
                <a:schemeClr val="bg1"/>
              </a:solidFill>
              <a:latin typeface="Arial" panose="020B0604020202020204" pitchFamily="34" charset="0"/>
              <a:cs typeface="Arial" panose="020B0604020202020204" pitchFamily="34" charset="0"/>
            </a:endParaRPr>
          </a:p>
        </p:txBody>
      </p:sp>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4824" y="6753200"/>
            <a:ext cx="4914096"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70077" y="2830785"/>
            <a:ext cx="1157081" cy="707886"/>
          </a:xfrm>
          <a:prstGeom prst="rect">
            <a:avLst/>
          </a:prstGeom>
          <a:noFill/>
        </p:spPr>
        <p:txBody>
          <a:bodyPr wrap="square" rtlCol="0">
            <a:spAutoFit/>
          </a:bodyPr>
          <a:lstStyle/>
          <a:p>
            <a:r>
              <a:rPr lang="ru-RU" sz="800" dirty="0" smtClean="0">
                <a:solidFill>
                  <a:srgbClr val="FF0000"/>
                </a:solidFill>
              </a:rPr>
              <a:t>Кусок </a:t>
            </a:r>
            <a:r>
              <a:rPr lang="ru-RU" sz="800" dirty="0" err="1" smtClean="0">
                <a:solidFill>
                  <a:srgbClr val="FF0000"/>
                </a:solidFill>
              </a:rPr>
              <a:t>кольского</a:t>
            </a:r>
            <a:r>
              <a:rPr lang="ru-RU" sz="800" dirty="0" smtClean="0">
                <a:solidFill>
                  <a:srgbClr val="FF0000"/>
                </a:solidFill>
              </a:rPr>
              <a:t> берега, соответствующий местам </a:t>
            </a:r>
            <a:r>
              <a:rPr lang="ru-RU" sz="800" dirty="0" err="1" smtClean="0">
                <a:solidFill>
                  <a:srgbClr val="FF0000"/>
                </a:solidFill>
              </a:rPr>
              <a:t>историч</a:t>
            </a:r>
            <a:r>
              <a:rPr lang="ru-RU" sz="800" dirty="0" smtClean="0">
                <a:solidFill>
                  <a:srgbClr val="FF0000"/>
                </a:solidFill>
              </a:rPr>
              <a:t>. сборов</a:t>
            </a:r>
            <a:endParaRPr lang="ru-RU" sz="800" dirty="0">
              <a:solidFill>
                <a:srgbClr val="FF0000"/>
              </a:solidFill>
            </a:endParaRPr>
          </a:p>
        </p:txBody>
      </p:sp>
      <p:sp>
        <p:nvSpPr>
          <p:cNvPr id="4" name="TextBox 3"/>
          <p:cNvSpPr txBox="1"/>
          <p:nvPr/>
        </p:nvSpPr>
        <p:spPr>
          <a:xfrm>
            <a:off x="4374591" y="3284048"/>
            <a:ext cx="2384330" cy="1477328"/>
          </a:xfrm>
          <a:prstGeom prst="rect">
            <a:avLst/>
          </a:prstGeom>
          <a:noFill/>
        </p:spPr>
        <p:txBody>
          <a:bodyPr wrap="square" rtlCol="0">
            <a:spAutoFit/>
          </a:bodyPr>
          <a:lstStyle/>
          <a:p>
            <a:r>
              <a:rPr lang="ru-RU" dirty="0" smtClean="0"/>
              <a:t>Линии можно подписать, для точек которые какая-то глубина просто показать это значками</a:t>
            </a:r>
            <a:endParaRPr lang="ru-RU" dirty="0"/>
          </a:p>
        </p:txBody>
      </p:sp>
      <p:pic>
        <p:nvPicPr>
          <p:cNvPr id="117" name="Picture 2" descr="https://lh6.googleusercontent.com/D321QbgUDb2E1o7UaTK2Ws7dFHK2yG1aWgCpngeWoi5MPLm2_TngcKgyFukQ7TVyvrwt6gyCOafLR4YmGq7v29Z5zyULhIrxwtwPpShcjGAIQM2rWPavOLhMUCC9f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5400000">
            <a:off x="4105130" y="1127833"/>
            <a:ext cx="2685783" cy="165279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Прямая со стрелкой 5"/>
          <p:cNvCxnSpPr/>
          <p:nvPr/>
        </p:nvCxnSpPr>
        <p:spPr>
          <a:xfrm>
            <a:off x="5058994" y="5508000"/>
            <a:ext cx="0" cy="216024"/>
          </a:xfrm>
          <a:prstGeom prst="straightConnector1">
            <a:avLst/>
          </a:prstGeom>
          <a:ln>
            <a:solidFill>
              <a:schemeClr val="bg1"/>
            </a:solidFill>
            <a:tailEnd type="diamond" w="sm" len="sm"/>
          </a:ln>
        </p:spPr>
        <p:style>
          <a:lnRef idx="1">
            <a:schemeClr val="accent1"/>
          </a:lnRef>
          <a:fillRef idx="0">
            <a:schemeClr val="accent1"/>
          </a:fillRef>
          <a:effectRef idx="0">
            <a:schemeClr val="accent1"/>
          </a:effectRef>
          <a:fontRef idx="minor">
            <a:schemeClr val="tx1"/>
          </a:fontRef>
        </p:style>
      </p:cxnSp>
      <p:cxnSp>
        <p:nvCxnSpPr>
          <p:cNvPr id="122" name="Прямая со стрелкой 121"/>
          <p:cNvCxnSpPr/>
          <p:nvPr/>
        </p:nvCxnSpPr>
        <p:spPr>
          <a:xfrm>
            <a:off x="5229200" y="5679905"/>
            <a:ext cx="0" cy="149532"/>
          </a:xfrm>
          <a:prstGeom prst="straightConnector1">
            <a:avLst/>
          </a:prstGeom>
          <a:ln>
            <a:solidFill>
              <a:schemeClr val="bg1"/>
            </a:solidFill>
            <a:tailEnd type="diamond" w="sm" len="sm"/>
          </a:ln>
        </p:spPr>
        <p:style>
          <a:lnRef idx="1">
            <a:schemeClr val="accent1"/>
          </a:lnRef>
          <a:fillRef idx="0">
            <a:schemeClr val="accent1"/>
          </a:fillRef>
          <a:effectRef idx="0">
            <a:schemeClr val="accent1"/>
          </a:effectRef>
          <a:fontRef idx="minor">
            <a:schemeClr val="tx1"/>
          </a:fontRef>
        </p:style>
      </p:cxnSp>
      <p:cxnSp>
        <p:nvCxnSpPr>
          <p:cNvPr id="123" name="Прямая со стрелкой 122"/>
          <p:cNvCxnSpPr/>
          <p:nvPr/>
        </p:nvCxnSpPr>
        <p:spPr>
          <a:xfrm>
            <a:off x="3713411" y="5966628"/>
            <a:ext cx="3621" cy="210508"/>
          </a:xfrm>
          <a:prstGeom prst="straightConnector1">
            <a:avLst/>
          </a:prstGeom>
          <a:ln>
            <a:solidFill>
              <a:schemeClr val="bg1"/>
            </a:solidFill>
            <a:tailEnd type="diamond"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96953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Прямоугольник 87"/>
          <p:cNvSpPr/>
          <p:nvPr/>
        </p:nvSpPr>
        <p:spPr>
          <a:xfrm>
            <a:off x="-29575" y="9760"/>
            <a:ext cx="6887575" cy="11787842"/>
          </a:xfrm>
          <a:prstGeom prst="rect">
            <a:avLst/>
          </a:prstGeom>
        </p:spPr>
        <p:txBody>
          <a:bodyPr wrap="square">
            <a:spAutoFit/>
          </a:bodyPr>
          <a:lstStyle/>
          <a:p>
            <a:r>
              <a:rPr lang="en-US" sz="2000" b="1" dirty="0">
                <a:latin typeface="+mj-lt"/>
                <a:cs typeface="Arial" panose="020B0604020202020204" pitchFamily="34" charset="0"/>
              </a:rPr>
              <a:t>Figure 1</a:t>
            </a:r>
            <a:r>
              <a:rPr lang="en-US" sz="2000" dirty="0">
                <a:latin typeface="+mj-lt"/>
                <a:cs typeface="Arial" panose="020B0604020202020204" pitchFamily="34" charset="0"/>
              </a:rPr>
              <a:t>. </a:t>
            </a:r>
            <a:r>
              <a:rPr lang="en-US" sz="2000" b="1" dirty="0" err="1">
                <a:latin typeface="+mj-lt"/>
                <a:cs typeface="Arial" panose="020B0604020202020204" pitchFamily="34" charset="0"/>
              </a:rPr>
              <a:t>Tyuva</a:t>
            </a:r>
            <a:r>
              <a:rPr lang="en-US" sz="2000" b="1" dirty="0">
                <a:latin typeface="+mj-lt"/>
                <a:cs typeface="Arial" panose="020B0604020202020204" pitchFamily="34" charset="0"/>
              </a:rPr>
              <a:t> </a:t>
            </a:r>
            <a:r>
              <a:rPr lang="en-US" sz="2000" b="1" dirty="0" smtClean="0">
                <a:latin typeface="+mj-lt"/>
                <a:cs typeface="Arial" panose="020B0604020202020204" pitchFamily="34" charset="0"/>
              </a:rPr>
              <a:t>Inlet and its mussels. </a:t>
            </a:r>
            <a:r>
              <a:rPr lang="en-US" sz="2000" b="1" dirty="0">
                <a:latin typeface="+mj-lt"/>
                <a:cs typeface="Arial" panose="020B0604020202020204" pitchFamily="34" charset="0"/>
              </a:rPr>
              <a:t>(a</a:t>
            </a:r>
            <a:r>
              <a:rPr lang="en-US" sz="2000" dirty="0">
                <a:latin typeface="+mj-lt"/>
                <a:cs typeface="Arial" panose="020B0604020202020204" pitchFamily="34" charset="0"/>
              </a:rPr>
              <a:t>) </a:t>
            </a:r>
            <a:r>
              <a:rPr lang="en-US" sz="2000" dirty="0" smtClean="0">
                <a:latin typeface="+mj-lt"/>
                <a:cs typeface="Arial" panose="020B0604020202020204" pitchFamily="34" charset="0"/>
              </a:rPr>
              <a:t>Polar view map of Arctic Ocean. Box indicates </a:t>
            </a:r>
            <a:r>
              <a:rPr lang="en-US" sz="2000" dirty="0">
                <a:latin typeface="+mj-lt"/>
                <a:cs typeface="Arial" panose="020B0604020202020204" pitchFamily="34" charset="0"/>
              </a:rPr>
              <a:t>the location of Kola Bay. (</a:t>
            </a:r>
            <a:r>
              <a:rPr lang="en-US" sz="2000" b="1" dirty="0">
                <a:latin typeface="+mj-lt"/>
                <a:cs typeface="Arial" panose="020B0604020202020204" pitchFamily="34" charset="0"/>
              </a:rPr>
              <a:t>b</a:t>
            </a:r>
            <a:r>
              <a:rPr lang="en-US" sz="2000" dirty="0">
                <a:latin typeface="+mj-lt"/>
                <a:cs typeface="Arial" panose="020B0604020202020204" pitchFamily="34" charset="0"/>
              </a:rPr>
              <a:t>) Map of Kola Bay and surroundings. Box indicates </a:t>
            </a:r>
            <a:r>
              <a:rPr lang="en-US" sz="2000" dirty="0" smtClean="0">
                <a:latin typeface="+mj-lt"/>
                <a:cs typeface="Arial" panose="020B0604020202020204" pitchFamily="34" charset="0"/>
              </a:rPr>
              <a:t>location of </a:t>
            </a:r>
            <a:r>
              <a:rPr lang="en-US" sz="2000" dirty="0" err="1" smtClean="0">
                <a:latin typeface="+mj-lt"/>
                <a:cs typeface="Arial" panose="020B0604020202020204" pitchFamily="34" charset="0"/>
              </a:rPr>
              <a:t>Tyuva</a:t>
            </a:r>
            <a:r>
              <a:rPr lang="en-US" sz="2000" dirty="0" smtClean="0">
                <a:latin typeface="+mj-lt"/>
                <a:cs typeface="Arial" panose="020B0604020202020204" pitchFamily="34" charset="0"/>
              </a:rPr>
              <a:t> Inlet. (</a:t>
            </a:r>
            <a:r>
              <a:rPr lang="en-US" sz="2000" b="1" dirty="0">
                <a:latin typeface="+mj-lt"/>
                <a:cs typeface="Arial" panose="020B0604020202020204" pitchFamily="34" charset="0"/>
              </a:rPr>
              <a:t>c</a:t>
            </a:r>
            <a:r>
              <a:rPr lang="en-US" sz="2000" dirty="0">
                <a:latin typeface="+mj-lt"/>
                <a:cs typeface="Arial" panose="020B0604020202020204" pitchFamily="34" charset="0"/>
              </a:rPr>
              <a:t>) Map of </a:t>
            </a:r>
            <a:r>
              <a:rPr lang="en-US" sz="2000" dirty="0" err="1">
                <a:latin typeface="+mj-lt"/>
                <a:cs typeface="Arial" panose="020B0604020202020204" pitchFamily="34" charset="0"/>
              </a:rPr>
              <a:t>Tyuva</a:t>
            </a:r>
            <a:r>
              <a:rPr lang="en-US" sz="2000" dirty="0">
                <a:latin typeface="+mj-lt"/>
                <a:cs typeface="Arial" panose="020B0604020202020204" pitchFamily="34" charset="0"/>
              </a:rPr>
              <a:t> Inlet. The </a:t>
            </a:r>
            <a:r>
              <a:rPr lang="en-US" sz="2000" dirty="0" smtClean="0">
                <a:latin typeface="+mj-lt"/>
                <a:cs typeface="Arial" panose="020B0604020202020204" pitchFamily="34" charset="0"/>
              </a:rPr>
              <a:t>littoral </a:t>
            </a:r>
            <a:r>
              <a:rPr lang="en-US" sz="2000" dirty="0">
                <a:latin typeface="+mj-lt"/>
                <a:cs typeface="Arial" panose="020B0604020202020204" pitchFamily="34" charset="0"/>
              </a:rPr>
              <a:t>and upper sublittoral (&lt;10 m) zones are depicted in different shades of </a:t>
            </a:r>
            <a:r>
              <a:rPr lang="en-US" sz="2000" dirty="0" smtClean="0">
                <a:latin typeface="+mj-lt"/>
                <a:cs typeface="Arial" panose="020B0604020202020204" pitchFamily="34" charset="0"/>
              </a:rPr>
              <a:t>?blue.</a:t>
            </a:r>
            <a:r>
              <a:rPr lang="ru-RU" sz="2000" dirty="0" smtClean="0">
                <a:latin typeface="+mj-lt"/>
                <a:cs typeface="Arial" panose="020B0604020202020204" pitchFamily="34" charset="0"/>
              </a:rPr>
              <a:t> </a:t>
            </a:r>
            <a:r>
              <a:rPr lang="en-US" sz="2000" dirty="0" smtClean="0">
                <a:latin typeface="+mj-lt"/>
                <a:cs typeface="Arial" panose="020B0604020202020204" pitchFamily="34" charset="0"/>
              </a:rPr>
              <a:t>Red lines and </a:t>
            </a:r>
            <a:r>
              <a:rPr lang="en-US" sz="2000" dirty="0">
                <a:latin typeface="+mj-lt"/>
                <a:cs typeface="Arial" panose="020B0604020202020204" pitchFamily="34" charset="0"/>
              </a:rPr>
              <a:t>abbreviated names </a:t>
            </a:r>
            <a:r>
              <a:rPr lang="en-US" sz="2000" dirty="0" smtClean="0">
                <a:latin typeface="+mj-lt"/>
                <a:cs typeface="Arial" panose="020B0604020202020204" pitchFamily="34" charset="0"/>
              </a:rPr>
              <a:t>denotes transects </a:t>
            </a:r>
            <a:r>
              <a:rPr lang="en-US" sz="2000" dirty="0">
                <a:latin typeface="+mj-lt"/>
                <a:cs typeface="Arial" panose="020B0604020202020204" pitchFamily="34" charset="0"/>
              </a:rPr>
              <a:t>along which the mussels were sampled in </a:t>
            </a:r>
            <a:r>
              <a:rPr lang="en-US" sz="2000" dirty="0" smtClean="0">
                <a:latin typeface="+mj-lt"/>
                <a:cs typeface="Arial" panose="020B0604020202020204" pitchFamily="34" charset="0"/>
              </a:rPr>
              <a:t>2003-2018</a:t>
            </a:r>
            <a:r>
              <a:rPr lang="en-US" sz="2000" dirty="0">
                <a:latin typeface="+mj-lt"/>
                <a:cs typeface="Arial" panose="020B0604020202020204" pitchFamily="34" charset="0"/>
              </a:rPr>
              <a:t>. </a:t>
            </a:r>
            <a:r>
              <a:rPr lang="en-US" sz="2000" strike="sngStrike" dirty="0" smtClean="0">
                <a:latin typeface="+mj-lt"/>
                <a:cs typeface="Arial" panose="020B0604020202020204" pitchFamily="34" charset="0"/>
              </a:rPr>
              <a:t>Numbered figures </a:t>
            </a:r>
            <a:r>
              <a:rPr lang="en-US" sz="2000" strike="sngStrike" dirty="0">
                <a:latin typeface="+mj-lt"/>
                <a:cs typeface="Arial" panose="020B0604020202020204" pitchFamily="34" charset="0"/>
              </a:rPr>
              <a:t>with </a:t>
            </a:r>
            <a:r>
              <a:rPr lang="en-US" sz="2000" strike="sngStrike" dirty="0" smtClean="0">
                <a:latin typeface="+mj-lt"/>
                <a:cs typeface="Arial" panose="020B0604020202020204" pitchFamily="34" charset="0"/>
              </a:rPr>
              <a:t>dashed borders denote </a:t>
            </a:r>
            <a:r>
              <a:rPr lang="en-US" sz="2000" strike="sngStrike" dirty="0">
                <a:latin typeface="+mj-lt"/>
                <a:cs typeface="Arial" panose="020B0604020202020204" pitchFamily="34" charset="0"/>
              </a:rPr>
              <a:t>the Inlet divisions over which </a:t>
            </a:r>
            <a:r>
              <a:rPr lang="en-US" sz="2000" strike="sngStrike" dirty="0" smtClean="0">
                <a:latin typeface="+mj-lt"/>
                <a:cs typeface="Arial" panose="020B0604020202020204" pitchFamily="34" charset="0"/>
              </a:rPr>
              <a:t>mussel abundance </a:t>
            </a:r>
            <a:r>
              <a:rPr lang="en-US" sz="2000" strike="sngStrike" dirty="0">
                <a:latin typeface="+mj-lt"/>
                <a:cs typeface="Arial" panose="020B0604020202020204" pitchFamily="34" charset="0"/>
              </a:rPr>
              <a:t>estimates were averaged in calculations of </a:t>
            </a:r>
            <a:r>
              <a:rPr lang="en-US" sz="2000" strike="sngStrike" dirty="0" smtClean="0">
                <a:latin typeface="+mj-lt"/>
                <a:cs typeface="Arial" panose="020B0604020202020204" pitchFamily="34" charset="0"/>
              </a:rPr>
              <a:t>total abundance</a:t>
            </a:r>
            <a:r>
              <a:rPr lang="ru-RU" sz="2000" strike="sngStrike" dirty="0" smtClean="0">
                <a:latin typeface="+mj-lt"/>
                <a:cs typeface="Arial" panose="020B0604020202020204" pitchFamily="34" charset="0"/>
              </a:rPr>
              <a:t>. </a:t>
            </a:r>
            <a:r>
              <a:rPr lang="en-US" sz="2000" strike="sngStrike" dirty="0" smtClean="0">
                <a:latin typeface="+mj-lt"/>
                <a:cs typeface="Arial" panose="020B0604020202020204" pitchFamily="34" charset="0"/>
              </a:rPr>
              <a:t>Stars</a:t>
            </a:r>
            <a:r>
              <a:rPr lang="ru-RU" sz="2000" strike="sngStrike" dirty="0" smtClean="0">
                <a:latin typeface="+mj-lt"/>
                <a:cs typeface="Arial" panose="020B0604020202020204" pitchFamily="34" charset="0"/>
              </a:rPr>
              <a:t> </a:t>
            </a:r>
            <a:r>
              <a:rPr lang="en-US" sz="2000" strike="sngStrike" dirty="0">
                <a:latin typeface="+mj-lt"/>
                <a:cs typeface="Arial" panose="020B0604020202020204" pitchFamily="34" charset="0"/>
              </a:rPr>
              <a:t>indicate points of salinity assessments. </a:t>
            </a:r>
            <a:r>
              <a:rPr lang="en-US" sz="2000" dirty="0" smtClean="0">
                <a:latin typeface="+mj-lt"/>
                <a:cs typeface="Arial" panose="020B0604020202020204" pitchFamily="34" charset="0"/>
              </a:rPr>
              <a:t>(</a:t>
            </a:r>
            <a:r>
              <a:rPr lang="en-US" sz="2000" b="1" dirty="0" smtClean="0">
                <a:latin typeface="+mj-lt"/>
                <a:cs typeface="Arial" panose="020B0604020202020204" pitchFamily="34" charset="0"/>
              </a:rPr>
              <a:t>d</a:t>
            </a:r>
            <a:r>
              <a:rPr lang="en-US" sz="2000" dirty="0" smtClean="0">
                <a:latin typeface="+mj-lt"/>
                <a:cs typeface="Arial" panose="020B0604020202020204" pitchFamily="34" charset="0"/>
              </a:rPr>
              <a:t>) </a:t>
            </a:r>
            <a:r>
              <a:rPr lang="en-US" sz="2000" dirty="0">
                <a:solidFill>
                  <a:srgbClr val="FF0000"/>
                </a:solidFill>
                <a:latin typeface="+mj-lt"/>
                <a:cs typeface="Arial" panose="020B0604020202020204" pitchFamily="34" charset="0"/>
              </a:rPr>
              <a:t>Spatial and temporal </a:t>
            </a:r>
            <a:r>
              <a:rPr lang="en-US" sz="2000" dirty="0" smtClean="0">
                <a:solidFill>
                  <a:srgbClr val="FF0000"/>
                </a:solidFill>
                <a:latin typeface="+mj-lt"/>
                <a:cs typeface="Arial" panose="020B0604020202020204" pitchFamily="34" charset="0"/>
              </a:rPr>
              <a:t>variation of </a:t>
            </a:r>
            <a:r>
              <a:rPr lang="en-US" sz="2000" dirty="0">
                <a:solidFill>
                  <a:srgbClr val="FF0000"/>
                </a:solidFill>
                <a:latin typeface="+mj-lt"/>
                <a:cs typeface="Arial" panose="020B0604020202020204" pitchFamily="34" charset="0"/>
              </a:rPr>
              <a:t>salinity, </a:t>
            </a:r>
            <a:r>
              <a:rPr lang="en-US" sz="2000" dirty="0" err="1">
                <a:solidFill>
                  <a:srgbClr val="FF0000"/>
                </a:solidFill>
                <a:latin typeface="+mj-lt"/>
                <a:cs typeface="Arial" panose="020B0604020202020204" pitchFamily="34" charset="0"/>
              </a:rPr>
              <a:t>ppt</a:t>
            </a:r>
            <a:r>
              <a:rPr lang="en-US" sz="2000" dirty="0">
                <a:solidFill>
                  <a:srgbClr val="FF0000"/>
                </a:solidFill>
                <a:latin typeface="+mj-lt"/>
                <a:cs typeface="Arial" panose="020B0604020202020204" pitchFamily="34" charset="0"/>
              </a:rPr>
              <a:t>, in the </a:t>
            </a:r>
            <a:r>
              <a:rPr lang="en-US" sz="2000" dirty="0" err="1">
                <a:solidFill>
                  <a:srgbClr val="FF0000"/>
                </a:solidFill>
                <a:latin typeface="+mj-lt"/>
                <a:cs typeface="Arial" panose="020B0604020202020204" pitchFamily="34" charset="0"/>
              </a:rPr>
              <a:t>Tyuva</a:t>
            </a:r>
            <a:r>
              <a:rPr lang="en-US" sz="2000" dirty="0">
                <a:solidFill>
                  <a:srgbClr val="FF0000"/>
                </a:solidFill>
                <a:latin typeface="+mj-lt"/>
                <a:cs typeface="Arial" panose="020B0604020202020204" pitchFamily="34" charset="0"/>
              </a:rPr>
              <a:t> littoral in 25-26 July </a:t>
            </a:r>
            <a:r>
              <a:rPr lang="en-US" sz="2000" dirty="0" smtClean="0">
                <a:solidFill>
                  <a:srgbClr val="FF0000"/>
                </a:solidFill>
                <a:latin typeface="+mj-lt"/>
                <a:cs typeface="Arial" panose="020B0604020202020204" pitchFamily="34" charset="0"/>
              </a:rPr>
              <a:t>2009. </a:t>
            </a:r>
            <a:r>
              <a:rPr lang="en-US" sz="2000" dirty="0">
                <a:solidFill>
                  <a:srgbClr val="FF0000"/>
                </a:solidFill>
                <a:latin typeface="+mj-lt"/>
                <a:cs typeface="Arial" panose="020B0604020202020204" pitchFamily="34" charset="0"/>
              </a:rPr>
              <a:t>Reconstructed </a:t>
            </a:r>
            <a:r>
              <a:rPr lang="en-US" sz="2000" u="sng" dirty="0" smtClean="0">
                <a:solidFill>
                  <a:srgbClr val="FF0000"/>
                </a:solidFill>
                <a:latin typeface="+mj-lt"/>
                <a:cs typeface="Arial" panose="020B0604020202020204" pitchFamily="34" charset="0"/>
              </a:rPr>
              <a:t>average? </a:t>
            </a:r>
            <a:r>
              <a:rPr lang="en-US" sz="2000" u="sng" dirty="0">
                <a:solidFill>
                  <a:srgbClr val="FF0000"/>
                </a:solidFill>
                <a:latin typeface="+mj-lt"/>
                <a:cs typeface="Arial" panose="020B0604020202020204" pitchFamily="34" charset="0"/>
              </a:rPr>
              <a:t>o</a:t>
            </a:r>
            <a:r>
              <a:rPr lang="en-US" sz="2000" u="sng" dirty="0" smtClean="0">
                <a:solidFill>
                  <a:srgbClr val="FF0000"/>
                </a:solidFill>
                <a:latin typeface="+mj-lt"/>
                <a:cs typeface="Arial" panose="020B0604020202020204" pitchFamily="34" charset="0"/>
              </a:rPr>
              <a:t>verall? </a:t>
            </a:r>
            <a:r>
              <a:rPr lang="en-US" sz="2000" dirty="0" smtClean="0">
                <a:solidFill>
                  <a:srgbClr val="FF0000"/>
                </a:solidFill>
                <a:latin typeface="+mj-lt"/>
                <a:cs typeface="Arial" panose="020B0604020202020204" pitchFamily="34" charset="0"/>
              </a:rPr>
              <a:t>salinity </a:t>
            </a:r>
            <a:r>
              <a:rPr lang="en-US" sz="2000" dirty="0">
                <a:solidFill>
                  <a:srgbClr val="FF0000"/>
                </a:solidFill>
                <a:latin typeface="+mj-lt"/>
                <a:cs typeface="Arial" panose="020B0604020202020204" pitchFamily="34" charset="0"/>
              </a:rPr>
              <a:t>(curve), mean values for different horizons </a:t>
            </a:r>
            <a:r>
              <a:rPr lang="ru-RU" sz="2000" dirty="0" smtClean="0">
                <a:solidFill>
                  <a:srgbClr val="FF0000"/>
                </a:solidFill>
                <a:latin typeface="+mj-lt"/>
                <a:cs typeface="Arial" panose="020B0604020202020204" pitchFamily="34" charset="0"/>
              </a:rPr>
              <a:t>(</a:t>
            </a:r>
            <a:r>
              <a:rPr lang="en-US" sz="2000" dirty="0" smtClean="0">
                <a:solidFill>
                  <a:srgbClr val="FF0000"/>
                </a:solidFill>
                <a:latin typeface="+mj-lt"/>
                <a:cs typeface="Arial" panose="020B0604020202020204" pitchFamily="34" charset="0"/>
              </a:rPr>
              <a:t>horizontal lineages</a:t>
            </a:r>
            <a:r>
              <a:rPr lang="ru-RU" sz="2000" dirty="0" smtClean="0">
                <a:solidFill>
                  <a:srgbClr val="FF0000"/>
                </a:solidFill>
                <a:latin typeface="+mj-lt"/>
                <a:cs typeface="Arial" panose="020B0604020202020204" pitchFamily="34" charset="0"/>
              </a:rPr>
              <a:t>) </a:t>
            </a:r>
            <a:r>
              <a:rPr lang="en-US" sz="2000" dirty="0" smtClean="0">
                <a:solidFill>
                  <a:srgbClr val="FF0000"/>
                </a:solidFill>
                <a:latin typeface="+mj-lt"/>
                <a:cs typeface="Arial" panose="020B0604020202020204" pitchFamily="34" charset="0"/>
              </a:rPr>
              <a:t>and </a:t>
            </a:r>
            <a:r>
              <a:rPr lang="en-US" sz="2000" dirty="0">
                <a:solidFill>
                  <a:srgbClr val="FF0000"/>
                </a:solidFill>
                <a:latin typeface="+mj-lt"/>
                <a:cs typeface="Arial" panose="020B0604020202020204" pitchFamily="34" charset="0"/>
              </a:rPr>
              <a:t>empirical data (points, color reflecting </a:t>
            </a:r>
            <a:r>
              <a:rPr lang="en-US" sz="2000" dirty="0" smtClean="0">
                <a:solidFill>
                  <a:srgbClr val="FF0000"/>
                </a:solidFill>
                <a:latin typeface="+mj-lt"/>
                <a:cs typeface="Arial" panose="020B0604020202020204" pitchFamily="34" charset="0"/>
              </a:rPr>
              <a:t>depth of sampling, </a:t>
            </a:r>
            <a:r>
              <a:rPr lang="en-US" sz="2000" dirty="0">
                <a:solidFill>
                  <a:srgbClr val="FF0000"/>
                </a:solidFill>
                <a:latin typeface="+mj-lt"/>
                <a:cs typeface="Arial" panose="020B0604020202020204" pitchFamily="34" charset="0"/>
              </a:rPr>
              <a:t>see the legend) in the four studied locations of the Inlet, labeled as in Fig. 1c are presented</a:t>
            </a:r>
            <a:r>
              <a:rPr lang="en-US" sz="2000" dirty="0" smtClean="0">
                <a:solidFill>
                  <a:srgbClr val="FF0000"/>
                </a:solidFill>
                <a:latin typeface="+mj-lt"/>
                <a:cs typeface="Arial" panose="020B0604020202020204" pitchFamily="34" charset="0"/>
              </a:rPr>
              <a:t>.</a:t>
            </a:r>
            <a:r>
              <a:rPr lang="ru-RU" sz="2000" dirty="0" smtClean="0">
                <a:solidFill>
                  <a:srgbClr val="FF0000"/>
                </a:solidFill>
                <a:latin typeface="+mj-lt"/>
                <a:cs typeface="Arial" panose="020B0604020202020204" pitchFamily="34" charset="0"/>
              </a:rPr>
              <a:t> </a:t>
            </a:r>
            <a:endParaRPr lang="en-US" sz="2000" dirty="0" smtClean="0">
              <a:solidFill>
                <a:srgbClr val="FF0000"/>
              </a:solidFill>
              <a:latin typeface="+mj-lt"/>
              <a:cs typeface="Arial" panose="020B0604020202020204" pitchFamily="34" charset="0"/>
            </a:endParaRPr>
          </a:p>
          <a:p>
            <a:r>
              <a:rPr lang="en-US" sz="2000" i="1" dirty="0" smtClean="0">
                <a:latin typeface="+mj-lt"/>
                <a:cs typeface="Arial" panose="020B0604020202020204" pitchFamily="34" charset="0"/>
              </a:rPr>
              <a:t>(e-h</a:t>
            </a:r>
            <a:r>
              <a:rPr lang="en-US" sz="2000" i="1" dirty="0">
                <a:latin typeface="+mj-lt"/>
                <a:cs typeface="Arial" panose="020B0604020202020204" pitchFamily="34" charset="0"/>
              </a:rPr>
              <a:t>). </a:t>
            </a:r>
            <a:r>
              <a:rPr lang="en-US" sz="2000" i="1" dirty="0" err="1">
                <a:latin typeface="+mj-lt"/>
                <a:cs typeface="Arial" panose="020B0604020202020204" pitchFamily="34" charset="0"/>
              </a:rPr>
              <a:t>Tyuva</a:t>
            </a:r>
            <a:r>
              <a:rPr lang="en-US" sz="2000" i="1" dirty="0">
                <a:latin typeface="+mj-lt"/>
                <a:cs typeface="Arial" panose="020B0604020202020204" pitchFamily="34" charset="0"/>
              </a:rPr>
              <a:t> mussels and their </a:t>
            </a:r>
            <a:r>
              <a:rPr lang="en-US" sz="2000" i="1" dirty="0" smtClean="0">
                <a:latin typeface="+mj-lt"/>
                <a:cs typeface="Arial" panose="020B0604020202020204" pitchFamily="34" charset="0"/>
              </a:rPr>
              <a:t>habitats (</a:t>
            </a:r>
            <a:r>
              <a:rPr lang="ru-RU" sz="2000" i="1" dirty="0" smtClean="0">
                <a:solidFill>
                  <a:srgbClr val="FF0000"/>
                </a:solidFill>
                <a:latin typeface="+mj-lt"/>
                <a:cs typeface="Arial" panose="020B0604020202020204" pitchFamily="34" charset="0"/>
              </a:rPr>
              <a:t>была мысль перенести в приложение, </a:t>
            </a:r>
            <a:r>
              <a:rPr lang="en-US" sz="2000" i="1" dirty="0" smtClean="0">
                <a:solidFill>
                  <a:srgbClr val="FF0000"/>
                </a:solidFill>
                <a:latin typeface="+mj-lt"/>
                <a:cs typeface="Arial" panose="020B0604020202020204" pitchFamily="34" charset="0"/>
              </a:rPr>
              <a:t>“</a:t>
            </a:r>
            <a:r>
              <a:rPr lang="en-US" sz="2000" dirty="0" smtClean="0"/>
              <a:t>ESM </a:t>
            </a:r>
            <a:r>
              <a:rPr lang="en-US" sz="2000" dirty="0"/>
              <a:t>Fig. ? </a:t>
            </a:r>
            <a:r>
              <a:rPr lang="ru-RU" sz="2000" dirty="0"/>
              <a:t>с </a:t>
            </a:r>
            <a:r>
              <a:rPr lang="ru-RU" sz="2000" dirty="0" smtClean="0"/>
              <a:t>фотками</a:t>
            </a:r>
            <a:r>
              <a:rPr lang="en-US" sz="2000" dirty="0" smtClean="0"/>
              <a:t>”</a:t>
            </a:r>
            <a:r>
              <a:rPr lang="ru-RU" sz="2000" dirty="0" smtClean="0"/>
              <a:t>.</a:t>
            </a:r>
            <a:r>
              <a:rPr lang="ru-RU" sz="2000" i="1" dirty="0" err="1" smtClean="0">
                <a:solidFill>
                  <a:srgbClr val="FF0000"/>
                </a:solidFill>
                <a:latin typeface="+mj-lt"/>
                <a:cs typeface="Arial" panose="020B0604020202020204" pitchFamily="34" charset="0"/>
              </a:rPr>
              <a:t>м.б</a:t>
            </a:r>
            <a:r>
              <a:rPr lang="ru-RU" sz="2000" i="1" dirty="0" smtClean="0">
                <a:solidFill>
                  <a:srgbClr val="FF0000"/>
                </a:solidFill>
                <a:latin typeface="+mj-lt"/>
                <a:cs typeface="Arial" panose="020B0604020202020204" pitchFamily="34" charset="0"/>
              </a:rPr>
              <a:t>. оставив панораму. </a:t>
            </a:r>
            <a:r>
              <a:rPr lang="en-US" sz="2000" i="1" dirty="0">
                <a:solidFill>
                  <a:srgbClr val="FF0000"/>
                </a:solidFill>
                <a:latin typeface="+mj-lt"/>
                <a:cs typeface="Arial" panose="020B0604020202020204" pitchFamily="34" charset="0"/>
              </a:rPr>
              <a:t>Top of the Inlet by low water. Intertidal flats are </a:t>
            </a:r>
            <a:r>
              <a:rPr lang="en-US" sz="2000" i="1" dirty="0" smtClean="0">
                <a:solidFill>
                  <a:srgbClr val="FF0000"/>
                </a:solidFill>
                <a:latin typeface="+mj-lt"/>
                <a:cs typeface="Arial" panose="020B0604020202020204" pitchFamily="34" charset="0"/>
              </a:rPr>
              <a:t>visible</a:t>
            </a:r>
            <a:r>
              <a:rPr lang="ru-RU" sz="2000" i="1" dirty="0" smtClean="0">
                <a:solidFill>
                  <a:srgbClr val="FF0000"/>
                </a:solidFill>
                <a:latin typeface="+mj-lt"/>
                <a:cs typeface="Arial" panose="020B0604020202020204" pitchFamily="34" charset="0"/>
              </a:rPr>
              <a:t>. </a:t>
            </a:r>
            <a:r>
              <a:rPr lang="en-US" sz="2000" i="1" dirty="0" smtClean="0">
                <a:solidFill>
                  <a:srgbClr val="FF0000"/>
                </a:solidFill>
                <a:latin typeface="+mj-lt"/>
                <a:cs typeface="Arial" panose="020B0604020202020204" pitchFamily="34" charset="0"/>
              </a:rPr>
              <a:t>The </a:t>
            </a:r>
            <a:r>
              <a:rPr lang="en-US" sz="2000" i="1" dirty="0">
                <a:solidFill>
                  <a:srgbClr val="FF0000"/>
                </a:solidFill>
                <a:latin typeface="+mj-lt"/>
                <a:cs typeface="Arial" panose="020B0604020202020204" pitchFamily="34" charset="0"/>
              </a:rPr>
              <a:t>distance between R05 and BS05 is ? km and between BS05 and </a:t>
            </a:r>
            <a:r>
              <a:rPr lang="en-US" sz="2000" i="1" dirty="0" err="1">
                <a:solidFill>
                  <a:srgbClr val="FF0000"/>
                </a:solidFill>
                <a:latin typeface="+mj-lt"/>
                <a:cs typeface="Arial" panose="020B0604020202020204" pitchFamily="34" charset="0"/>
              </a:rPr>
              <a:t>MidS</a:t>
            </a:r>
            <a:r>
              <a:rPr lang="en-US" sz="2000" i="1" dirty="0">
                <a:solidFill>
                  <a:srgbClr val="FF0000"/>
                </a:solidFill>
                <a:latin typeface="+mj-lt"/>
                <a:cs typeface="Arial" panose="020B0604020202020204" pitchFamily="34" charset="0"/>
              </a:rPr>
              <a:t> is ?? km</a:t>
            </a:r>
            <a:r>
              <a:rPr lang="en-US" sz="2000" i="1" dirty="0" smtClean="0">
                <a:solidFill>
                  <a:srgbClr val="FF0000"/>
                </a:solidFill>
                <a:latin typeface="+mj-lt"/>
                <a:cs typeface="Arial" panose="020B0604020202020204" pitchFamily="34" charset="0"/>
              </a:rPr>
              <a:t>.</a:t>
            </a:r>
            <a:r>
              <a:rPr lang="ru-RU" sz="2000" i="1" dirty="0" smtClean="0">
                <a:solidFill>
                  <a:srgbClr val="FF0000"/>
                </a:solidFill>
                <a:latin typeface="+mj-lt"/>
                <a:cs typeface="Arial" panose="020B0604020202020204" pitchFamily="34" charset="0"/>
              </a:rPr>
              <a:t> Туда же исторические иллюстрации!</a:t>
            </a:r>
            <a:r>
              <a:rPr lang="en-US" sz="2000" i="1" dirty="0" smtClean="0">
                <a:latin typeface="+mj-lt"/>
                <a:cs typeface="Arial" panose="020B0604020202020204" pitchFamily="34" charset="0"/>
              </a:rPr>
              <a:t>). Abbreviated </a:t>
            </a:r>
            <a:r>
              <a:rPr lang="en-US" sz="2000" i="1" dirty="0">
                <a:latin typeface="+mj-lt"/>
                <a:cs typeface="Arial" panose="020B0604020202020204" pitchFamily="34" charset="0"/>
              </a:rPr>
              <a:t>names reflect transects or </a:t>
            </a:r>
            <a:r>
              <a:rPr lang="en-US" sz="2000" i="1" dirty="0" smtClean="0">
                <a:latin typeface="+mj-lt"/>
                <a:cs typeface="Arial" panose="020B0604020202020204" pitchFamily="34" charset="0"/>
              </a:rPr>
              <a:t>sampling localities, </a:t>
            </a:r>
            <a:r>
              <a:rPr lang="en-US" sz="2000" i="1" dirty="0">
                <a:latin typeface="+mj-lt"/>
                <a:cs typeface="Arial" panose="020B0604020202020204" pitchFamily="34" charset="0"/>
              </a:rPr>
              <a:t>as in </a:t>
            </a:r>
            <a:r>
              <a:rPr lang="en-US" sz="2000" i="1" dirty="0" err="1">
                <a:latin typeface="+mj-lt"/>
                <a:cs typeface="Arial" panose="020B0604020202020204" pitchFamily="34" charset="0"/>
              </a:rPr>
              <a:t>i</a:t>
            </a:r>
            <a:r>
              <a:rPr lang="en-US" sz="2000" i="1" dirty="0" smtClean="0">
                <a:latin typeface="+mj-lt"/>
                <a:cs typeface="Arial" panose="020B0604020202020204" pitchFamily="34" charset="0"/>
              </a:rPr>
              <a:t>. All photos were taken in ?2009. (</a:t>
            </a:r>
            <a:r>
              <a:rPr lang="en-US" sz="2000" b="1" i="1" dirty="0" smtClean="0">
                <a:latin typeface="+mj-lt"/>
                <a:cs typeface="Arial" panose="020B0604020202020204" pitchFamily="34" charset="0"/>
              </a:rPr>
              <a:t>?</a:t>
            </a:r>
            <a:r>
              <a:rPr lang="en-US" sz="2000" i="1" dirty="0" smtClean="0">
                <a:latin typeface="+mj-lt"/>
                <a:cs typeface="Arial" panose="020B0604020202020204" pitchFamily="34" charset="0"/>
              </a:rPr>
              <a:t>) Top </a:t>
            </a:r>
            <a:r>
              <a:rPr lang="en-US" sz="2000" i="1" dirty="0">
                <a:latin typeface="+mj-lt"/>
                <a:cs typeface="Arial" panose="020B0604020202020204" pitchFamily="34" charset="0"/>
              </a:rPr>
              <a:t>of the Inlet by low water. </a:t>
            </a:r>
            <a:r>
              <a:rPr lang="en-US" sz="2000" i="1" dirty="0" smtClean="0">
                <a:latin typeface="+mj-lt"/>
                <a:cs typeface="Arial" panose="020B0604020202020204" pitchFamily="34" charset="0"/>
              </a:rPr>
              <a:t>Intertidal flats are visible. (</a:t>
            </a:r>
            <a:r>
              <a:rPr lang="en-US" sz="2000" b="1" i="1" dirty="0">
                <a:latin typeface="+mj-lt"/>
                <a:cs typeface="Arial" panose="020B0604020202020204" pitchFamily="34" charset="0"/>
              </a:rPr>
              <a:t>?</a:t>
            </a:r>
            <a:r>
              <a:rPr lang="en-US" sz="2000" i="1" dirty="0" smtClean="0">
                <a:latin typeface="+mj-lt"/>
                <a:cs typeface="Arial" panose="020B0604020202020204" pitchFamily="34" charset="0"/>
              </a:rPr>
              <a:t>) Thallus of </a:t>
            </a:r>
            <a:r>
              <a:rPr lang="en-US" sz="2000" i="1" dirty="0">
                <a:latin typeface="+mj-lt"/>
                <a:cs typeface="Arial" panose="020B0604020202020204" pitchFamily="34" charset="0"/>
              </a:rPr>
              <a:t>sublittoral </a:t>
            </a:r>
            <a:r>
              <a:rPr lang="en-US" sz="2000" i="1" dirty="0" err="1">
                <a:latin typeface="+mj-lt"/>
                <a:cs typeface="Arial" panose="020B0604020202020204" pitchFamily="34" charset="0"/>
              </a:rPr>
              <a:t>Alaria</a:t>
            </a:r>
            <a:r>
              <a:rPr lang="en-US" sz="2000" i="1" dirty="0">
                <a:latin typeface="+mj-lt"/>
                <a:cs typeface="Arial" panose="020B0604020202020204" pitchFamily="34" charset="0"/>
              </a:rPr>
              <a:t> </a:t>
            </a:r>
            <a:r>
              <a:rPr lang="en-US" sz="2000" i="1" dirty="0" err="1">
                <a:latin typeface="+mj-lt"/>
                <a:cs typeface="Arial" panose="020B0604020202020204" pitchFamily="34" charset="0"/>
              </a:rPr>
              <a:t>esculenta</a:t>
            </a:r>
            <a:r>
              <a:rPr lang="en-US" sz="2000" i="1" dirty="0">
                <a:latin typeface="+mj-lt"/>
                <a:cs typeface="Arial" panose="020B0604020202020204" pitchFamily="34" charset="0"/>
              </a:rPr>
              <a:t> with its substrate and attached mussels. </a:t>
            </a:r>
            <a:r>
              <a:rPr lang="en-US" sz="2000" i="1" dirty="0" smtClean="0">
                <a:latin typeface="+mj-lt"/>
                <a:cs typeface="Arial" panose="020B0604020202020204" pitchFamily="34" charset="0"/>
              </a:rPr>
              <a:t>(</a:t>
            </a:r>
            <a:r>
              <a:rPr lang="en-US" sz="2000" b="1" i="1" dirty="0">
                <a:latin typeface="+mj-lt"/>
                <a:cs typeface="Arial" panose="020B0604020202020204" pitchFamily="34" charset="0"/>
              </a:rPr>
              <a:t>?</a:t>
            </a:r>
            <a:r>
              <a:rPr lang="en-US" sz="2000" i="1" dirty="0" smtClean="0">
                <a:latin typeface="+mj-lt"/>
                <a:cs typeface="Arial" panose="020B0604020202020204" pitchFamily="34" charset="0"/>
              </a:rPr>
              <a:t>) Mussel bed. (</a:t>
            </a:r>
            <a:r>
              <a:rPr lang="en-US" sz="2000" b="1" i="1" dirty="0">
                <a:latin typeface="+mj-lt"/>
                <a:cs typeface="Arial" panose="020B0604020202020204" pitchFamily="34" charset="0"/>
              </a:rPr>
              <a:t>?</a:t>
            </a:r>
            <a:r>
              <a:rPr lang="en-US" sz="2000" i="1" dirty="0" smtClean="0">
                <a:latin typeface="+mj-lt"/>
                <a:cs typeface="Arial" panose="020B0604020202020204" pitchFamily="34" charset="0"/>
              </a:rPr>
              <a:t>) Rocky littoral. </a:t>
            </a:r>
            <a:r>
              <a:rPr lang="en-US" sz="2000" dirty="0" smtClean="0">
                <a:latin typeface="+mj-lt"/>
                <a:cs typeface="Arial" panose="020B0604020202020204" pitchFamily="34" charset="0"/>
              </a:rPr>
              <a:t>(</a:t>
            </a:r>
            <a:r>
              <a:rPr lang="en-US" sz="2000" b="1" dirty="0" err="1" smtClean="0">
                <a:latin typeface="+mj-lt"/>
                <a:cs typeface="Arial" panose="020B0604020202020204" pitchFamily="34" charset="0"/>
              </a:rPr>
              <a:t>i</a:t>
            </a:r>
            <a:r>
              <a:rPr lang="en-US" sz="2000" dirty="0" smtClean="0">
                <a:latin typeface="+mj-lt"/>
                <a:cs typeface="Arial" panose="020B0604020202020204" pitchFamily="34" charset="0"/>
              </a:rPr>
              <a:t>) </a:t>
            </a:r>
            <a:r>
              <a:rPr lang="en-US" sz="2000" dirty="0">
                <a:latin typeface="+mj-lt"/>
                <a:cs typeface="Arial" panose="020B0604020202020204" pitchFamily="34" charset="0"/>
              </a:rPr>
              <a:t>Locations and years of mussel surveys in Tuva 2003-2018. Columns are transects, notations as in </a:t>
            </a:r>
            <a:r>
              <a:rPr lang="en-US" sz="2000" b="1" dirty="0" smtClean="0">
                <a:latin typeface="+mj-lt"/>
                <a:cs typeface="Arial" panose="020B0604020202020204" pitchFamily="34" charset="0"/>
              </a:rPr>
              <a:t>c</a:t>
            </a:r>
            <a:r>
              <a:rPr lang="en-US" sz="2000" dirty="0" smtClean="0">
                <a:latin typeface="+mj-lt"/>
                <a:cs typeface="Arial" panose="020B0604020202020204" pitchFamily="34" charset="0"/>
              </a:rPr>
              <a:t>; </a:t>
            </a:r>
            <a:r>
              <a:rPr lang="en-US" sz="2000" dirty="0">
                <a:latin typeface="+mj-lt"/>
                <a:cs typeface="Arial" panose="020B0604020202020204" pitchFamily="34" charset="0"/>
              </a:rPr>
              <a:t>N and S denotes the coast. The lines are depth horizons from the chart datum (negative values denote sublittoral position). Numbers are years of studies (03 - 2003, 04 - 2004, etc.). </a:t>
            </a:r>
            <a:r>
              <a:rPr lang="en-US" sz="2000" dirty="0" smtClean="0">
                <a:latin typeface="+mj-lt"/>
                <a:cs typeface="Arial" panose="020B0604020202020204" pitchFamily="34" charset="0"/>
              </a:rPr>
              <a:t>Blue </a:t>
            </a:r>
            <a:r>
              <a:rPr lang="en-US" sz="2000" dirty="0">
                <a:latin typeface="+mj-lt"/>
                <a:cs typeface="Arial" panose="020B0604020202020204" pitchFamily="34" charset="0"/>
              </a:rPr>
              <a:t>font and asterisks indicate years of sample collection for genetics, black font for demography, and bold for taxonomic structure </a:t>
            </a:r>
            <a:r>
              <a:rPr lang="en-US" sz="2000" dirty="0" smtClean="0">
                <a:latin typeface="+mj-lt"/>
                <a:cs typeface="Arial" panose="020B0604020202020204" pitchFamily="34" charset="0"/>
              </a:rPr>
              <a:t>by </a:t>
            </a:r>
            <a:r>
              <a:rPr lang="en-US" sz="2000" dirty="0" err="1" smtClean="0">
                <a:latin typeface="+mj-lt"/>
                <a:cs typeface="Arial" panose="020B0604020202020204" pitchFamily="34" charset="0"/>
              </a:rPr>
              <a:t>morphotypes</a:t>
            </a:r>
            <a:r>
              <a:rPr lang="en-US" sz="2000" dirty="0" smtClean="0">
                <a:latin typeface="+mj-lt"/>
                <a:cs typeface="Arial" panose="020B0604020202020204" pitchFamily="34" charset="0"/>
              </a:rPr>
              <a:t>. Cell </a:t>
            </a:r>
            <a:r>
              <a:rPr lang="en-US" sz="2000" dirty="0">
                <a:latin typeface="+mj-lt"/>
                <a:cs typeface="Arial" panose="020B0604020202020204" pitchFamily="34" charset="0"/>
              </a:rPr>
              <a:t>filling reflects mussel habitat. </a:t>
            </a:r>
            <a:r>
              <a:rPr lang="en-US" sz="2000" dirty="0" smtClean="0">
                <a:latin typeface="+mj-lt"/>
                <a:cs typeface="Arial" panose="020B0604020202020204" pitchFamily="34" charset="0"/>
              </a:rPr>
              <a:t>?Pink- </a:t>
            </a:r>
            <a:r>
              <a:rPr lang="en-US" sz="2000" dirty="0">
                <a:latin typeface="+mj-lt"/>
                <a:cs typeface="Arial" panose="020B0604020202020204" pitchFamily="34" charset="0"/>
              </a:rPr>
              <a:t>littoral sandbanks, </a:t>
            </a:r>
            <a:r>
              <a:rPr lang="en-US" sz="2000" dirty="0" smtClean="0">
                <a:latin typeface="+mj-lt"/>
                <a:cs typeface="Arial" panose="020B0604020202020204" pitchFamily="34" charset="0"/>
              </a:rPr>
              <a:t>?orange– </a:t>
            </a:r>
            <a:r>
              <a:rPr lang="en-US" sz="2000" dirty="0">
                <a:latin typeface="+mj-lt"/>
                <a:cs typeface="Arial" panose="020B0604020202020204" pitchFamily="34" charset="0"/>
              </a:rPr>
              <a:t>sublittoral kelp forests, </a:t>
            </a:r>
            <a:r>
              <a:rPr lang="en-US" sz="2000" dirty="0" smtClean="0">
                <a:latin typeface="+mj-lt"/>
                <a:cs typeface="Arial" panose="020B0604020202020204" pitchFamily="34" charset="0"/>
              </a:rPr>
              <a:t>?gray </a:t>
            </a:r>
            <a:r>
              <a:rPr lang="en-US" sz="2000" dirty="0">
                <a:latin typeface="+mj-lt"/>
                <a:cs typeface="Arial" panose="020B0604020202020204" pitchFamily="34" charset="0"/>
              </a:rPr>
              <a:t>- rocky littoral, </a:t>
            </a:r>
            <a:r>
              <a:rPr lang="en-US" sz="2000" dirty="0" smtClean="0">
                <a:latin typeface="+mj-lt"/>
                <a:cs typeface="Arial" panose="020B0604020202020204" pitchFamily="34" charset="0"/>
              </a:rPr>
              <a:t>?blue </a:t>
            </a:r>
            <a:r>
              <a:rPr lang="en-US" sz="2000" dirty="0">
                <a:latin typeface="+mj-lt"/>
                <a:cs typeface="Arial" panose="020B0604020202020204" pitchFamily="34" charset="0"/>
              </a:rPr>
              <a:t>- mussel bed habitat</a:t>
            </a:r>
            <a:r>
              <a:rPr lang="en-US" sz="2000" dirty="0" smtClean="0">
                <a:latin typeface="+mj-lt"/>
                <a:cs typeface="Arial" panose="020B0604020202020204" pitchFamily="34" charset="0"/>
              </a:rPr>
              <a:t>.</a:t>
            </a:r>
            <a:r>
              <a:rPr lang="ru-RU" sz="2000" dirty="0" smtClean="0">
                <a:latin typeface="+mj-lt"/>
                <a:cs typeface="Arial" panose="020B0604020202020204" pitchFamily="34" charset="0"/>
              </a:rPr>
              <a:t> (Это можно сделать и отдельной таблицей, тогда как заливку клеток (местообитания) делать? </a:t>
            </a:r>
            <a:r>
              <a:rPr lang="ru-RU" sz="2000" dirty="0">
                <a:latin typeface="+mj-lt"/>
                <a:cs typeface="Arial" panose="020B0604020202020204" pitchFamily="34" charset="0"/>
              </a:rPr>
              <a:t/>
            </a:r>
            <a:br>
              <a:rPr lang="ru-RU" sz="2000" dirty="0">
                <a:latin typeface="+mj-lt"/>
                <a:cs typeface="Arial" panose="020B0604020202020204" pitchFamily="34" charset="0"/>
              </a:rPr>
            </a:br>
            <a:endParaRPr lang="ru-RU" sz="2000" dirty="0">
              <a:latin typeface="+mj-lt"/>
              <a:cs typeface="Arial" panose="020B0604020202020204" pitchFamily="34" charset="0"/>
            </a:endParaRPr>
          </a:p>
        </p:txBody>
      </p:sp>
    </p:spTree>
    <p:extLst>
      <p:ext uri="{BB962C8B-B14F-4D97-AF65-F5344CB8AC3E}">
        <p14:creationId xmlns:p14="http://schemas.microsoft.com/office/powerpoint/2010/main" val="1623244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 y="56456"/>
            <a:ext cx="6947278" cy="5258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 name="Прямоугольник 2047"/>
          <p:cNvSpPr/>
          <p:nvPr/>
        </p:nvSpPr>
        <p:spPr>
          <a:xfrm>
            <a:off x="0" y="5430612"/>
            <a:ext cx="6858000" cy="4678204"/>
          </a:xfrm>
          <a:prstGeom prst="rect">
            <a:avLst/>
          </a:prstGeom>
        </p:spPr>
        <p:txBody>
          <a:bodyPr wrap="square">
            <a:spAutoFit/>
          </a:bodyPr>
          <a:lstStyle/>
          <a:p>
            <a:r>
              <a:rPr lang="en-US" sz="1400" dirty="0" smtClean="0"/>
              <a:t>Characteristics of </a:t>
            </a:r>
            <a:r>
              <a:rPr lang="en-US" sz="1400" dirty="0"/>
              <a:t>mussel settlements in </a:t>
            </a:r>
            <a:r>
              <a:rPr lang="en-US" sz="1400" dirty="0" err="1"/>
              <a:t>Tyuva</a:t>
            </a:r>
            <a:r>
              <a:rPr lang="en-US" sz="1400" dirty="0"/>
              <a:t> Inlet in 2009-2010</a:t>
            </a:r>
            <a:r>
              <a:rPr lang="en-US" sz="1400" dirty="0" smtClean="0"/>
              <a:t>. Schematically </a:t>
            </a:r>
            <a:r>
              <a:rPr lang="en-US" sz="1400" dirty="0"/>
              <a:t>given profiles of the </a:t>
            </a:r>
            <a:r>
              <a:rPr lang="en-US" sz="1400" dirty="0" smtClean="0"/>
              <a:t>transects where </a:t>
            </a:r>
            <a:r>
              <a:rPr lang="en-US" sz="1400" dirty="0"/>
              <a:t>mussels were </a:t>
            </a:r>
            <a:r>
              <a:rPr lang="en-US" sz="1400" dirty="0" smtClean="0"/>
              <a:t>sampled (</a:t>
            </a:r>
            <a:r>
              <a:rPr lang="en-US" sz="1400" dirty="0" smtClean="0">
                <a:solidFill>
                  <a:srgbClr val="FF0000"/>
                </a:solidFill>
              </a:rPr>
              <a:t>note </a:t>
            </a:r>
            <a:r>
              <a:rPr lang="en-US" sz="1400" dirty="0">
                <a:solidFill>
                  <a:srgbClr val="FF0000"/>
                </a:solidFill>
              </a:rPr>
              <a:t>that the width of different transects are given in different scales, due to the very different steepness of the </a:t>
            </a:r>
            <a:r>
              <a:rPr lang="en-US" sz="1400" dirty="0" smtClean="0">
                <a:solidFill>
                  <a:srgbClr val="FF0000"/>
                </a:solidFill>
              </a:rPr>
              <a:t>shore</a:t>
            </a:r>
            <a:r>
              <a:rPr lang="ru-RU" sz="1400" dirty="0" smtClean="0">
                <a:solidFill>
                  <a:srgbClr val="FF0000"/>
                </a:solidFill>
              </a:rPr>
              <a:t> – рядом с профилями указать масштаб</a:t>
            </a:r>
            <a:r>
              <a:rPr lang="en-US" sz="1400" dirty="0" smtClean="0"/>
              <a:t>). </a:t>
            </a:r>
            <a:r>
              <a:rPr lang="en-US" sz="1400" dirty="0"/>
              <a:t>The dots are the studied settlements, the depths in meters from </a:t>
            </a:r>
            <a:r>
              <a:rPr lang="en-US" sz="1400" dirty="0" smtClean="0"/>
              <a:t>the chart datum are </a:t>
            </a:r>
            <a:r>
              <a:rPr lang="en-US" sz="1400" dirty="0"/>
              <a:t>indicated. The color of the dots reflects the habitat type, the algae icons represent the dominant species and their cover abundance, as indicated in the legend. </a:t>
            </a:r>
            <a:r>
              <a:rPr lang="en-US" sz="1400" dirty="0" smtClean="0"/>
              <a:t>The </a:t>
            </a:r>
            <a:r>
              <a:rPr lang="en-US" sz="1400" dirty="0"/>
              <a:t>size of mussel pictograms is proportional to the average size of mussels at the age of </a:t>
            </a:r>
            <a:r>
              <a:rPr lang="en-US" sz="1400" dirty="0" smtClean="0"/>
              <a:t>6x </a:t>
            </a:r>
            <a:r>
              <a:rPr lang="en-US" sz="1400" dirty="0"/>
              <a:t>years, </a:t>
            </a:r>
            <a:r>
              <a:rPr lang="en-US" sz="1400" dirty="0">
                <a:solidFill>
                  <a:srgbClr val="FF0000"/>
                </a:solidFill>
              </a:rPr>
              <a:t>and the smaller and larger "annual rings" - to the sizes at the age of </a:t>
            </a:r>
            <a:r>
              <a:rPr lang="en-US" sz="1400" dirty="0" smtClean="0">
                <a:solidFill>
                  <a:srgbClr val="FF0000"/>
                </a:solidFill>
              </a:rPr>
              <a:t>2 </a:t>
            </a:r>
            <a:r>
              <a:rPr lang="en-US" sz="1400" dirty="0">
                <a:solidFill>
                  <a:srgbClr val="FF0000"/>
                </a:solidFill>
              </a:rPr>
              <a:t>and </a:t>
            </a:r>
            <a:r>
              <a:rPr lang="en-US" sz="1400" dirty="0" smtClean="0">
                <a:solidFill>
                  <a:srgbClr val="FF0000"/>
                </a:solidFill>
              </a:rPr>
              <a:t>4 </a:t>
            </a:r>
            <a:r>
              <a:rPr lang="en-US" sz="1400" dirty="0">
                <a:solidFill>
                  <a:srgbClr val="FF0000"/>
                </a:solidFill>
              </a:rPr>
              <a:t>years, respectively</a:t>
            </a:r>
            <a:r>
              <a:rPr lang="en-US" sz="1400" dirty="0"/>
              <a:t>. The color filling reflects the ratio of M. </a:t>
            </a:r>
            <a:r>
              <a:rPr lang="en-US" sz="1400" dirty="0" err="1"/>
              <a:t>trossulus</a:t>
            </a:r>
            <a:r>
              <a:rPr lang="en-US" sz="1400" dirty="0"/>
              <a:t> (red) and M. edulis (blue</a:t>
            </a:r>
            <a:r>
              <a:rPr lang="en-US" sz="1400" dirty="0" smtClean="0"/>
              <a:t>) among mussels 4-7 years old. </a:t>
            </a:r>
            <a:r>
              <a:rPr lang="en-US" sz="1400" dirty="0">
                <a:solidFill>
                  <a:srgbClr val="FF0000"/>
                </a:solidFill>
              </a:rPr>
              <a:t>Histograms - age structures, the logarithms of the average density of mussels of different age groups per square meter are given (see legend). </a:t>
            </a:r>
            <a:r>
              <a:rPr lang="en-US" sz="1400" dirty="0" smtClean="0"/>
              <a:t>Other </a:t>
            </a:r>
            <a:r>
              <a:rPr lang="en-US" sz="1400" dirty="0"/>
              <a:t>notations are as in Fig. 1c</a:t>
            </a:r>
            <a:r>
              <a:rPr lang="en-US" sz="1400" dirty="0" smtClean="0"/>
              <a:t>.</a:t>
            </a:r>
          </a:p>
          <a:p>
            <a:pPr marL="285750" indent="-285750">
              <a:buFontTx/>
              <a:buChar char="-"/>
            </a:pPr>
            <a:r>
              <a:rPr lang="ru-RU" sz="1400" dirty="0" smtClean="0">
                <a:solidFill>
                  <a:srgbClr val="FF0000"/>
                </a:solidFill>
              </a:rPr>
              <a:t>Годовые кольца надо нарисовать, чтобы это хоть как-нибудь ассоциировалось с </a:t>
            </a:r>
            <a:r>
              <a:rPr lang="en-US" sz="1400" dirty="0" smtClean="0">
                <a:solidFill>
                  <a:srgbClr val="FF0000"/>
                </a:solidFill>
              </a:rPr>
              <a:t>OGP.</a:t>
            </a:r>
            <a:r>
              <a:rPr lang="ru-RU" sz="1400" dirty="0" smtClean="0">
                <a:solidFill>
                  <a:srgbClr val="FF0000"/>
                </a:solidFill>
              </a:rPr>
              <a:t> Повторяю: «средних» размеров мидий в анализах нет, сами по себе они только здесь всплывают.</a:t>
            </a:r>
          </a:p>
          <a:p>
            <a:pPr marL="285750" indent="-285750">
              <a:buFontTx/>
              <a:buChar char="-"/>
            </a:pPr>
            <a:r>
              <a:rPr lang="ru-RU" sz="1400" dirty="0" smtClean="0">
                <a:solidFill>
                  <a:srgbClr val="FF0000"/>
                </a:solidFill>
              </a:rPr>
              <a:t>Гистограммы плохо читаются. Крупнее и должна быть четкая «шкала» рамка/заливка, и легенда объясняющая величины на оси ОУ</a:t>
            </a:r>
          </a:p>
          <a:p>
            <a:pPr marL="285750" indent="-285750">
              <a:buFontTx/>
              <a:buChar char="-"/>
            </a:pPr>
            <a:r>
              <a:rPr lang="ru-RU" sz="1400" dirty="0" smtClean="0">
                <a:solidFill>
                  <a:srgbClr val="FF0000"/>
                </a:solidFill>
              </a:rPr>
              <a:t>Я уже не помню почему оставили три типа </a:t>
            </a:r>
            <a:r>
              <a:rPr lang="ru-RU" sz="1400" dirty="0" err="1" smtClean="0">
                <a:solidFill>
                  <a:srgbClr val="FF0000"/>
                </a:solidFill>
              </a:rPr>
              <a:t>таксономич</a:t>
            </a:r>
            <a:r>
              <a:rPr lang="ru-RU" sz="1400" dirty="0" smtClean="0">
                <a:solidFill>
                  <a:srgbClr val="FF0000"/>
                </a:solidFill>
              </a:rPr>
              <a:t>. структуры/заливки, лучше бы непрерывно</a:t>
            </a:r>
          </a:p>
          <a:p>
            <a:pPr marL="285750" indent="-285750">
              <a:buFontTx/>
              <a:buChar char="-"/>
            </a:pPr>
            <a:endParaRPr lang="en-US" sz="1400" dirty="0">
              <a:solidFill>
                <a:srgbClr val="FF0000"/>
              </a:solidFill>
            </a:endParaRPr>
          </a:p>
          <a:p>
            <a:endParaRPr lang="ru-RU" sz="1400" dirty="0"/>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4904" y="4376936"/>
            <a:ext cx="233622" cy="288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Группа 3"/>
          <p:cNvGrpSpPr/>
          <p:nvPr/>
        </p:nvGrpSpPr>
        <p:grpSpPr>
          <a:xfrm>
            <a:off x="6021288" y="8553400"/>
            <a:ext cx="720080" cy="718400"/>
            <a:chOff x="3789040" y="9240851"/>
            <a:chExt cx="720080" cy="718400"/>
          </a:xfrm>
        </p:grpSpPr>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61048" y="9345488"/>
              <a:ext cx="300620" cy="370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rot="16200000">
              <a:off x="3860631" y="9574754"/>
              <a:ext cx="312906" cy="456087"/>
            </a:xfrm>
            <a:prstGeom prst="rect">
              <a:avLst/>
            </a:prstGeom>
            <a:noFill/>
          </p:spPr>
          <p:txBody>
            <a:bodyPr wrap="none" rtlCol="0">
              <a:spAutoFit/>
            </a:bodyPr>
            <a:lstStyle/>
            <a:p>
              <a:pPr>
                <a:lnSpc>
                  <a:spcPts val="720"/>
                </a:lnSpc>
              </a:pPr>
              <a:r>
                <a:rPr lang="ru-RU" sz="600" dirty="0" smtClean="0"/>
                <a:t>2-3</a:t>
              </a:r>
            </a:p>
            <a:p>
              <a:pPr>
                <a:lnSpc>
                  <a:spcPts val="720"/>
                </a:lnSpc>
              </a:pPr>
              <a:r>
                <a:rPr lang="ru-RU" sz="600" dirty="0" smtClean="0"/>
                <a:t>4-6</a:t>
              </a:r>
            </a:p>
            <a:p>
              <a:pPr>
                <a:lnSpc>
                  <a:spcPts val="720"/>
                </a:lnSpc>
              </a:pPr>
              <a:r>
                <a:rPr lang="ru-RU" sz="600" dirty="0" smtClean="0"/>
                <a:t>7-9</a:t>
              </a:r>
            </a:p>
            <a:p>
              <a:pPr>
                <a:lnSpc>
                  <a:spcPts val="720"/>
                </a:lnSpc>
              </a:pPr>
              <a:r>
                <a:rPr lang="ru-RU" sz="600" dirty="0" smtClean="0"/>
                <a:t>10</a:t>
              </a:r>
              <a:r>
                <a:rPr lang="ru-RU" sz="800" dirty="0" smtClean="0"/>
                <a:t>+</a:t>
              </a:r>
              <a:endParaRPr lang="ru-RU" sz="800" dirty="0"/>
            </a:p>
          </p:txBody>
        </p:sp>
        <p:sp>
          <p:nvSpPr>
            <p:cNvPr id="3" name="TextBox 2"/>
            <p:cNvSpPr txBox="1"/>
            <p:nvPr/>
          </p:nvSpPr>
          <p:spPr>
            <a:xfrm>
              <a:off x="4093622" y="9240851"/>
              <a:ext cx="415498" cy="578235"/>
            </a:xfrm>
            <a:prstGeom prst="rect">
              <a:avLst/>
            </a:prstGeom>
            <a:noFill/>
          </p:spPr>
          <p:txBody>
            <a:bodyPr wrap="none" rtlCol="0">
              <a:spAutoFit/>
            </a:bodyPr>
            <a:lstStyle/>
            <a:p>
              <a:pPr>
                <a:lnSpc>
                  <a:spcPct val="145000"/>
                </a:lnSpc>
              </a:pPr>
              <a:r>
                <a:rPr lang="ru-RU" sz="600" dirty="0" smtClean="0"/>
                <a:t>100000</a:t>
              </a:r>
            </a:p>
            <a:p>
              <a:pPr>
                <a:lnSpc>
                  <a:spcPct val="145000"/>
                </a:lnSpc>
              </a:pPr>
              <a:r>
                <a:rPr lang="ru-RU" sz="600" dirty="0" smtClean="0"/>
                <a:t>1000</a:t>
              </a:r>
            </a:p>
            <a:p>
              <a:pPr>
                <a:lnSpc>
                  <a:spcPct val="145000"/>
                </a:lnSpc>
              </a:pPr>
              <a:r>
                <a:rPr lang="ru-RU" sz="600" dirty="0" smtClean="0"/>
                <a:t>10</a:t>
              </a:r>
            </a:p>
            <a:p>
              <a:pPr>
                <a:lnSpc>
                  <a:spcPts val="720"/>
                </a:lnSpc>
              </a:pPr>
              <a:endParaRPr lang="ru-RU" sz="500" dirty="0"/>
            </a:p>
          </p:txBody>
        </p:sp>
      </p:grpSp>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40968" y="4808984"/>
            <a:ext cx="242214" cy="298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Прямая соединительная линия 5"/>
          <p:cNvCxnSpPr/>
          <p:nvPr/>
        </p:nvCxnSpPr>
        <p:spPr>
          <a:xfrm>
            <a:off x="548680" y="4520952"/>
            <a:ext cx="2088232" cy="72008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a:off x="19397" y="1640632"/>
            <a:ext cx="1249363" cy="72008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819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3" name="Picture 9"/>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013" y="128464"/>
            <a:ext cx="4642009" cy="4913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2776" y="338237"/>
            <a:ext cx="2066203" cy="18064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728" y="5040515"/>
            <a:ext cx="4587716" cy="4737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Рисунок 12"/>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077072" y="8203984"/>
            <a:ext cx="1224136" cy="1224136"/>
          </a:xfrm>
          <a:prstGeom prst="rect">
            <a:avLst/>
          </a:prstGeom>
          <a:ln>
            <a:solidFill>
              <a:schemeClr val="tx1"/>
            </a:solidFill>
          </a:ln>
        </p:spPr>
      </p:pic>
      <p:sp>
        <p:nvSpPr>
          <p:cNvPr id="2" name="Овал 1"/>
          <p:cNvSpPr>
            <a:spLocks noChangeAspect="1"/>
          </p:cNvSpPr>
          <p:nvPr/>
        </p:nvSpPr>
        <p:spPr>
          <a:xfrm>
            <a:off x="1474496" y="5374760"/>
            <a:ext cx="82296" cy="822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Овал 6"/>
          <p:cNvSpPr>
            <a:spLocks noChangeAspect="1"/>
          </p:cNvSpPr>
          <p:nvPr/>
        </p:nvSpPr>
        <p:spPr>
          <a:xfrm>
            <a:off x="1470894" y="5518776"/>
            <a:ext cx="82296" cy="82296"/>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Овал 7"/>
          <p:cNvSpPr>
            <a:spLocks noChangeAspect="1"/>
          </p:cNvSpPr>
          <p:nvPr/>
        </p:nvSpPr>
        <p:spPr>
          <a:xfrm>
            <a:off x="1470894" y="5662792"/>
            <a:ext cx="82296" cy="8229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TextBox 2"/>
          <p:cNvSpPr txBox="1"/>
          <p:nvPr/>
        </p:nvSpPr>
        <p:spPr>
          <a:xfrm>
            <a:off x="1527949" y="5570875"/>
            <a:ext cx="447558" cy="246221"/>
          </a:xfrm>
          <a:prstGeom prst="rect">
            <a:avLst/>
          </a:prstGeom>
          <a:noFill/>
        </p:spPr>
        <p:txBody>
          <a:bodyPr wrap="none" rtlCol="0">
            <a:spAutoFit/>
          </a:bodyPr>
          <a:lstStyle/>
          <a:p>
            <a:r>
              <a:rPr lang="ru-RU" sz="1000" b="1" dirty="0" smtClean="0"/>
              <a:t>2018</a:t>
            </a:r>
            <a:endParaRPr lang="ru-RU" sz="1000" b="1" dirty="0"/>
          </a:p>
        </p:txBody>
      </p:sp>
      <p:sp>
        <p:nvSpPr>
          <p:cNvPr id="11" name="TextBox 10"/>
          <p:cNvSpPr txBox="1"/>
          <p:nvPr/>
        </p:nvSpPr>
        <p:spPr>
          <a:xfrm>
            <a:off x="1543459" y="5426859"/>
            <a:ext cx="447558" cy="246221"/>
          </a:xfrm>
          <a:prstGeom prst="rect">
            <a:avLst/>
          </a:prstGeom>
          <a:noFill/>
        </p:spPr>
        <p:txBody>
          <a:bodyPr wrap="none" rtlCol="0">
            <a:spAutoFit/>
          </a:bodyPr>
          <a:lstStyle/>
          <a:p>
            <a:r>
              <a:rPr lang="ru-RU" sz="1000" b="1" dirty="0" smtClean="0"/>
              <a:t>2012</a:t>
            </a:r>
            <a:endParaRPr lang="ru-RU" sz="1000" b="1" dirty="0"/>
          </a:p>
        </p:txBody>
      </p:sp>
      <p:sp>
        <p:nvSpPr>
          <p:cNvPr id="12" name="TextBox 11"/>
          <p:cNvSpPr txBox="1"/>
          <p:nvPr/>
        </p:nvSpPr>
        <p:spPr>
          <a:xfrm>
            <a:off x="1527949" y="5282843"/>
            <a:ext cx="748923" cy="246221"/>
          </a:xfrm>
          <a:prstGeom prst="rect">
            <a:avLst/>
          </a:prstGeom>
          <a:noFill/>
        </p:spPr>
        <p:txBody>
          <a:bodyPr wrap="none" rtlCol="0">
            <a:spAutoFit/>
          </a:bodyPr>
          <a:lstStyle/>
          <a:p>
            <a:r>
              <a:rPr lang="ru-RU" sz="1000" b="1" dirty="0" smtClean="0"/>
              <a:t>2004-2005</a:t>
            </a:r>
            <a:endParaRPr lang="ru-RU" sz="1000" b="1" dirty="0"/>
          </a:p>
        </p:txBody>
      </p:sp>
      <p:sp>
        <p:nvSpPr>
          <p:cNvPr id="4" name="Прямоугольник 3"/>
          <p:cNvSpPr/>
          <p:nvPr/>
        </p:nvSpPr>
        <p:spPr>
          <a:xfrm>
            <a:off x="1399442" y="5282843"/>
            <a:ext cx="805421" cy="534253"/>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Овал 13"/>
          <p:cNvSpPr>
            <a:spLocks noChangeAspect="1"/>
          </p:cNvSpPr>
          <p:nvPr/>
        </p:nvSpPr>
        <p:spPr>
          <a:xfrm>
            <a:off x="4656182" y="3964797"/>
            <a:ext cx="82296" cy="8229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Овал 14"/>
          <p:cNvSpPr>
            <a:spLocks noChangeAspect="1"/>
          </p:cNvSpPr>
          <p:nvPr/>
        </p:nvSpPr>
        <p:spPr>
          <a:xfrm>
            <a:off x="4652580" y="4108813"/>
            <a:ext cx="82296" cy="82296"/>
          </a:xfrm>
          <a:prstGeom prst="ellipse">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Овал 15"/>
          <p:cNvSpPr>
            <a:spLocks noChangeAspect="1"/>
          </p:cNvSpPr>
          <p:nvPr/>
        </p:nvSpPr>
        <p:spPr>
          <a:xfrm>
            <a:off x="4652580" y="4252829"/>
            <a:ext cx="82296" cy="8229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extBox 16"/>
          <p:cNvSpPr txBox="1"/>
          <p:nvPr/>
        </p:nvSpPr>
        <p:spPr>
          <a:xfrm>
            <a:off x="4709635" y="4160912"/>
            <a:ext cx="447558" cy="246221"/>
          </a:xfrm>
          <a:prstGeom prst="rect">
            <a:avLst/>
          </a:prstGeom>
          <a:noFill/>
        </p:spPr>
        <p:txBody>
          <a:bodyPr wrap="none" rtlCol="0">
            <a:spAutoFit/>
          </a:bodyPr>
          <a:lstStyle/>
          <a:p>
            <a:r>
              <a:rPr lang="ru-RU" sz="1000" b="1" dirty="0" smtClean="0"/>
              <a:t>2018</a:t>
            </a:r>
            <a:endParaRPr lang="ru-RU" sz="1000" b="1" dirty="0"/>
          </a:p>
        </p:txBody>
      </p:sp>
      <p:sp>
        <p:nvSpPr>
          <p:cNvPr id="18" name="TextBox 17"/>
          <p:cNvSpPr txBox="1"/>
          <p:nvPr/>
        </p:nvSpPr>
        <p:spPr>
          <a:xfrm>
            <a:off x="4725145" y="4016896"/>
            <a:ext cx="447558" cy="246221"/>
          </a:xfrm>
          <a:prstGeom prst="rect">
            <a:avLst/>
          </a:prstGeom>
          <a:noFill/>
        </p:spPr>
        <p:txBody>
          <a:bodyPr wrap="none" rtlCol="0">
            <a:spAutoFit/>
          </a:bodyPr>
          <a:lstStyle/>
          <a:p>
            <a:r>
              <a:rPr lang="ru-RU" sz="1000" b="1" dirty="0" smtClean="0"/>
              <a:t>2012</a:t>
            </a:r>
            <a:endParaRPr lang="ru-RU" sz="1000" b="1" dirty="0"/>
          </a:p>
        </p:txBody>
      </p:sp>
      <p:sp>
        <p:nvSpPr>
          <p:cNvPr id="19" name="TextBox 18"/>
          <p:cNvSpPr txBox="1"/>
          <p:nvPr/>
        </p:nvSpPr>
        <p:spPr>
          <a:xfrm>
            <a:off x="4709635" y="3872880"/>
            <a:ext cx="748923" cy="246221"/>
          </a:xfrm>
          <a:prstGeom prst="rect">
            <a:avLst/>
          </a:prstGeom>
          <a:noFill/>
        </p:spPr>
        <p:txBody>
          <a:bodyPr wrap="none" rtlCol="0">
            <a:spAutoFit/>
          </a:bodyPr>
          <a:lstStyle/>
          <a:p>
            <a:r>
              <a:rPr lang="ru-RU" sz="1000" b="1" dirty="0" smtClean="0"/>
              <a:t>2003-2005</a:t>
            </a:r>
            <a:endParaRPr lang="ru-RU" sz="1000" b="1" dirty="0"/>
          </a:p>
        </p:txBody>
      </p:sp>
      <p:sp>
        <p:nvSpPr>
          <p:cNvPr id="20" name="Прямоугольник 19"/>
          <p:cNvSpPr/>
          <p:nvPr/>
        </p:nvSpPr>
        <p:spPr>
          <a:xfrm>
            <a:off x="4581128" y="3872880"/>
            <a:ext cx="805421" cy="534253"/>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4154252" y="8218668"/>
            <a:ext cx="1146956" cy="246221"/>
          </a:xfrm>
          <a:prstGeom prst="rect">
            <a:avLst/>
          </a:prstGeom>
          <a:noFill/>
        </p:spPr>
        <p:txBody>
          <a:bodyPr wrap="square" rtlCol="0">
            <a:spAutoFit/>
          </a:bodyPr>
          <a:lstStyle/>
          <a:p>
            <a:r>
              <a:rPr lang="ru-RU" sz="1000" dirty="0" smtClean="0">
                <a:solidFill>
                  <a:srgbClr val="FF0000"/>
                </a:solidFill>
              </a:rPr>
              <a:t>Под цвет точек</a:t>
            </a:r>
            <a:endParaRPr lang="ru-RU" sz="1000" dirty="0">
              <a:solidFill>
                <a:srgbClr val="FF0000"/>
              </a:solidFill>
            </a:endParaRPr>
          </a:p>
        </p:txBody>
      </p:sp>
    </p:spTree>
    <p:extLst>
      <p:ext uri="{BB962C8B-B14F-4D97-AF65-F5344CB8AC3E}">
        <p14:creationId xmlns:p14="http://schemas.microsoft.com/office/powerpoint/2010/main" val="1522863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784" y="56456"/>
            <a:ext cx="6741368" cy="7571303"/>
          </a:xfrm>
          <a:prstGeom prst="rect">
            <a:avLst/>
          </a:prstGeom>
          <a:noFill/>
        </p:spPr>
        <p:txBody>
          <a:bodyPr wrap="square" rtlCol="0">
            <a:spAutoFit/>
          </a:bodyPr>
          <a:lstStyle/>
          <a:p>
            <a:r>
              <a:rPr lang="en-US" dirty="0" smtClean="0"/>
              <a:t>???</a:t>
            </a:r>
          </a:p>
          <a:p>
            <a:r>
              <a:rPr lang="en-US" dirty="0" smtClean="0"/>
              <a:t>A. Dependence </a:t>
            </a:r>
            <a:r>
              <a:rPr lang="en-US" dirty="0"/>
              <a:t>of proportion of M. </a:t>
            </a:r>
            <a:r>
              <a:rPr lang="en-US" dirty="0" err="1"/>
              <a:t>trossulus</a:t>
            </a:r>
            <a:r>
              <a:rPr lang="en-US" dirty="0"/>
              <a:t> </a:t>
            </a:r>
            <a:r>
              <a:rPr lang="en-US" dirty="0" smtClean="0"/>
              <a:t>genotypes (</a:t>
            </a:r>
            <a:r>
              <a:rPr lang="en-US" dirty="0" err="1" smtClean="0"/>
              <a:t>Ptros</a:t>
            </a:r>
            <a:r>
              <a:rPr lang="en-US" dirty="0"/>
              <a:t>) on proportion of T-</a:t>
            </a:r>
            <a:r>
              <a:rPr lang="en-US" dirty="0" err="1"/>
              <a:t>morphotypes</a:t>
            </a:r>
            <a:r>
              <a:rPr lang="en-US" dirty="0"/>
              <a:t> (PT</a:t>
            </a:r>
            <a:r>
              <a:rPr lang="en-US" dirty="0" smtClean="0"/>
              <a:t>)</a:t>
            </a:r>
            <a:r>
              <a:rPr lang="ru-RU" dirty="0" smtClean="0"/>
              <a:t> </a:t>
            </a:r>
            <a:r>
              <a:rPr lang="en-US" dirty="0" smtClean="0"/>
              <a:t>in samples from </a:t>
            </a:r>
            <a:r>
              <a:rPr lang="en-US" dirty="0" err="1" smtClean="0"/>
              <a:t>Tyuva</a:t>
            </a:r>
            <a:r>
              <a:rPr lang="en-US" dirty="0" smtClean="0"/>
              <a:t>. Dots are empirical estimates, color reflects the period of sampling (see the legend). Sampling </a:t>
            </a:r>
            <a:r>
              <a:rPr lang="en-US" dirty="0"/>
              <a:t>localities </a:t>
            </a:r>
            <a:r>
              <a:rPr lang="en-US" dirty="0" smtClean="0"/>
              <a:t>are labeled </a:t>
            </a:r>
            <a:r>
              <a:rPr lang="en-US" dirty="0"/>
              <a:t>as in Fig.?, </a:t>
            </a:r>
            <a:r>
              <a:rPr lang="en-US" dirty="0" smtClean="0"/>
              <a:t>repeated </a:t>
            </a:r>
            <a:r>
              <a:rPr lang="en-US" dirty="0"/>
              <a:t>samples from the same </a:t>
            </a:r>
            <a:r>
              <a:rPr lang="en-US" dirty="0" smtClean="0"/>
              <a:t>localities </a:t>
            </a:r>
            <a:r>
              <a:rPr lang="en-US" dirty="0"/>
              <a:t>are highlighted in font color. </a:t>
            </a:r>
            <a:r>
              <a:rPr lang="en-US" dirty="0" smtClean="0"/>
              <a:t>Solid </a:t>
            </a:r>
            <a:r>
              <a:rPr lang="en-US" dirty="0"/>
              <a:t>line is regression model predictions, dashed lines – boundaries of 95% confidence interval of regression. The same regression is shown in the insert together with corresponding regressions for samples from low-saline (&lt;30 </a:t>
            </a:r>
            <a:r>
              <a:rPr lang="en-US" dirty="0" err="1"/>
              <a:t>ppt</a:t>
            </a:r>
            <a:r>
              <a:rPr lang="en-US" dirty="0"/>
              <a:t>; blue) </a:t>
            </a:r>
            <a:r>
              <a:rPr lang="en-US" dirty="0" smtClean="0"/>
              <a:t>and high-saline (&gt;30 </a:t>
            </a:r>
            <a:r>
              <a:rPr lang="en-US" dirty="0" err="1" smtClean="0"/>
              <a:t>ppt</a:t>
            </a:r>
            <a:r>
              <a:rPr lang="en-US" dirty="0" smtClean="0"/>
              <a:t>; </a:t>
            </a:r>
            <a:r>
              <a:rPr lang="en-US" dirty="0" err="1" smtClean="0"/>
              <a:t>Tyuva</a:t>
            </a:r>
            <a:r>
              <a:rPr lang="en-US" dirty="0" smtClean="0"/>
              <a:t> samples not considered; red line) localities </a:t>
            </a:r>
            <a:r>
              <a:rPr lang="en-US" dirty="0"/>
              <a:t>in the Barents Sea from the study of </a:t>
            </a:r>
            <a:r>
              <a:rPr lang="en-US" dirty="0" err="1"/>
              <a:t>Khaitov</a:t>
            </a:r>
            <a:r>
              <a:rPr lang="en-US" dirty="0"/>
              <a:t> et al. 2021</a:t>
            </a:r>
            <a:r>
              <a:rPr lang="en-US" dirty="0" smtClean="0"/>
              <a:t>. </a:t>
            </a:r>
          </a:p>
          <a:p>
            <a:endParaRPr lang="en-US" dirty="0" smtClean="0"/>
          </a:p>
          <a:p>
            <a:r>
              <a:rPr lang="en-US" dirty="0" smtClean="0"/>
              <a:t>B</a:t>
            </a:r>
            <a:r>
              <a:rPr lang="en-US" dirty="0"/>
              <a:t>. Frequencies of M. </a:t>
            </a:r>
            <a:r>
              <a:rPr lang="en-US" dirty="0" err="1"/>
              <a:t>trossulus</a:t>
            </a:r>
            <a:r>
              <a:rPr lang="en-US" dirty="0"/>
              <a:t> predicted from </a:t>
            </a:r>
            <a:r>
              <a:rPr lang="en-US" dirty="0" err="1"/>
              <a:t>morphotypes</a:t>
            </a:r>
            <a:r>
              <a:rPr lang="en-US" dirty="0"/>
              <a:t> in different temporal samples from the same settlements. All settlements were studied in 2009-10 </a:t>
            </a:r>
            <a:r>
              <a:rPr lang="en-US" dirty="0" smtClean="0"/>
              <a:t>(predicted </a:t>
            </a:r>
            <a:r>
              <a:rPr lang="en-US" dirty="0" err="1" smtClean="0"/>
              <a:t>Ptros</a:t>
            </a:r>
            <a:r>
              <a:rPr lang="en-US" dirty="0" smtClean="0"/>
              <a:t> </a:t>
            </a:r>
            <a:r>
              <a:rPr lang="en-US" dirty="0"/>
              <a:t>in these samples are plotted on the horizontal axis) and at one or more other points in time </a:t>
            </a:r>
            <a:r>
              <a:rPr lang="en-US" dirty="0" smtClean="0"/>
              <a:t>(vertical axis; see the legend). </a:t>
            </a:r>
            <a:r>
              <a:rPr lang="en-US" dirty="0"/>
              <a:t>The rest of the notations are as in (A). If the predicted </a:t>
            </a:r>
            <a:r>
              <a:rPr lang="en-US" dirty="0" err="1"/>
              <a:t>Ptros</a:t>
            </a:r>
            <a:r>
              <a:rPr lang="en-US" dirty="0"/>
              <a:t> in </a:t>
            </a:r>
            <a:r>
              <a:rPr lang="en-US" dirty="0" smtClean="0"/>
              <a:t>settlements did </a:t>
            </a:r>
            <a:r>
              <a:rPr lang="en-US" dirty="0"/>
              <a:t>not change over time, the dots would lie on the diagonal. Note that all </a:t>
            </a:r>
            <a:r>
              <a:rPr lang="en-US" dirty="0" smtClean="0"/>
              <a:t>of </a:t>
            </a:r>
            <a:r>
              <a:rPr lang="en-US" dirty="0"/>
              <a:t>the dashed points lie above the diagonal (compared to 2009-10, </a:t>
            </a:r>
            <a:r>
              <a:rPr lang="en-US" dirty="0" err="1"/>
              <a:t>Ptros</a:t>
            </a:r>
            <a:r>
              <a:rPr lang="en-US" dirty="0"/>
              <a:t> in 2004-05 was higher) and all </a:t>
            </a:r>
            <a:r>
              <a:rPr lang="en-US" dirty="0" smtClean="0"/>
              <a:t>but one of </a:t>
            </a:r>
            <a:r>
              <a:rPr lang="en-US" dirty="0"/>
              <a:t>the black points lie below the diagonal (compared to 2009-10, </a:t>
            </a:r>
            <a:r>
              <a:rPr lang="en-US" dirty="0" err="1"/>
              <a:t>Ptros</a:t>
            </a:r>
            <a:r>
              <a:rPr lang="en-US" dirty="0"/>
              <a:t> in 2018 was lower). That is, </a:t>
            </a:r>
            <a:r>
              <a:rPr lang="en-US" dirty="0" smtClean="0"/>
              <a:t>predicted </a:t>
            </a:r>
            <a:r>
              <a:rPr lang="en-US" dirty="0" err="1" smtClean="0"/>
              <a:t>Ptros</a:t>
            </a:r>
            <a:r>
              <a:rPr lang="en-US" dirty="0" smtClean="0"/>
              <a:t> </a:t>
            </a:r>
            <a:r>
              <a:rPr lang="en-US" dirty="0"/>
              <a:t>declined universally in both of these time periods. The </a:t>
            </a:r>
            <a:r>
              <a:rPr lang="en-US" dirty="0" smtClean="0"/>
              <a:t>insert shows </a:t>
            </a:r>
            <a:r>
              <a:rPr lang="en-US" dirty="0"/>
              <a:t>box-whisker plots </a:t>
            </a:r>
            <a:r>
              <a:rPr lang="en-US" dirty="0" smtClean="0"/>
              <a:t>representing </a:t>
            </a:r>
            <a:r>
              <a:rPr lang="en-US" dirty="0"/>
              <a:t>the frequency distributions of predicted </a:t>
            </a:r>
            <a:r>
              <a:rPr lang="en-US" dirty="0" err="1"/>
              <a:t>Ptros</a:t>
            </a:r>
            <a:r>
              <a:rPr lang="en-US" dirty="0"/>
              <a:t> in the samples, from left to right, </a:t>
            </a:r>
            <a:r>
              <a:rPr lang="en-US" dirty="0" smtClean="0"/>
              <a:t>from 2004-2005</a:t>
            </a:r>
            <a:r>
              <a:rPr lang="en-US" dirty="0"/>
              <a:t>, 2009-2010, 2012, and 2018.</a:t>
            </a:r>
            <a:endParaRPr lang="ru-RU" dirty="0"/>
          </a:p>
        </p:txBody>
      </p:sp>
    </p:spTree>
    <p:extLst>
      <p:ext uri="{BB962C8B-B14F-4D97-AF65-F5344CB8AC3E}">
        <p14:creationId xmlns:p14="http://schemas.microsoft.com/office/powerpoint/2010/main" val="3232420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276" y="122365"/>
            <a:ext cx="6579092" cy="3947455"/>
          </a:xfrm>
          <a:prstGeom prst="rect">
            <a:avLst/>
          </a:prstGeom>
        </p:spPr>
      </p:pic>
      <p:sp>
        <p:nvSpPr>
          <p:cNvPr id="4" name="Прямоугольник 3"/>
          <p:cNvSpPr/>
          <p:nvPr/>
        </p:nvSpPr>
        <p:spPr>
          <a:xfrm>
            <a:off x="-24436" y="4376936"/>
            <a:ext cx="6858000" cy="5078313"/>
          </a:xfrm>
          <a:prstGeom prst="rect">
            <a:avLst/>
          </a:prstGeom>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Fig</a:t>
            </a:r>
            <a:r>
              <a:rPr lang="en-US" b="1" dirty="0" smtClean="0">
                <a:latin typeface="Times New Roman" panose="02020603050405020304" pitchFamily="18" charset="0"/>
                <a:cs typeface="Times New Roman" panose="02020603050405020304" pitchFamily="18" charset="0"/>
              </a:rPr>
              <a:t>. Symmetrically </a:t>
            </a:r>
            <a:r>
              <a:rPr lang="en-US" b="1" dirty="0">
                <a:latin typeface="Times New Roman" panose="02020603050405020304" pitchFamily="18" charset="0"/>
                <a:cs typeface="Times New Roman" panose="02020603050405020304" pitchFamily="18" charset="0"/>
              </a:rPr>
              <a:t>scaled </a:t>
            </a:r>
            <a:r>
              <a:rPr lang="en-US" b="1" dirty="0" smtClean="0">
                <a:latin typeface="Times New Roman" panose="02020603050405020304" pitchFamily="18" charset="0"/>
                <a:cs typeface="Times New Roman" panose="02020603050405020304" pitchFamily="18" charset="0"/>
              </a:rPr>
              <a:t>canonical </a:t>
            </a:r>
            <a:r>
              <a:rPr lang="en-US" b="1" dirty="0">
                <a:latin typeface="Times New Roman" panose="02020603050405020304" pitchFamily="18" charset="0"/>
                <a:cs typeface="Times New Roman" panose="02020603050405020304" pitchFamily="18" charset="0"/>
              </a:rPr>
              <a:t>correspondence analysis (CCA) of mussel </a:t>
            </a:r>
            <a:r>
              <a:rPr lang="en-US" b="1" dirty="0" smtClean="0">
                <a:latin typeface="Times New Roman" panose="02020603050405020304" pitchFamily="18" charset="0"/>
                <a:cs typeface="Times New Roman" panose="02020603050405020304" pitchFamily="18" charset="0"/>
              </a:rPr>
              <a:t>settlements described </a:t>
            </a:r>
            <a:r>
              <a:rPr lang="en-US" b="1" dirty="0">
                <a:latin typeface="Times New Roman" panose="02020603050405020304" pitchFamily="18" charset="0"/>
                <a:cs typeface="Times New Roman" panose="02020603050405020304" pitchFamily="18" charset="0"/>
              </a:rPr>
              <a:t>in terms of demographic and taxonomic </a:t>
            </a:r>
            <a:r>
              <a:rPr lang="en-US" b="1" dirty="0" smtClean="0">
                <a:latin typeface="Times New Roman" panose="02020603050405020304" pitchFamily="18" charset="0"/>
                <a:cs typeface="Times New Roman" panose="02020603050405020304" pitchFamily="18" charset="0"/>
              </a:rPr>
              <a:t>parameters </a:t>
            </a:r>
            <a:r>
              <a:rPr lang="en-US" b="1" dirty="0">
                <a:latin typeface="Times New Roman" panose="02020603050405020304" pitchFamily="18" charset="0"/>
                <a:cs typeface="Times New Roman" panose="02020603050405020304" pitchFamily="18" charset="0"/>
              </a:rPr>
              <a:t>in </a:t>
            </a:r>
            <a:r>
              <a:rPr lang="en-US" b="1" dirty="0" smtClean="0">
                <a:latin typeface="Times New Roman" panose="02020603050405020304" pitchFamily="18" charset="0"/>
                <a:cs typeface="Times New Roman" panose="02020603050405020304" pitchFamily="18" charset="0"/>
              </a:rPr>
              <a:t>2009-2010.</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CCA1 explains 36.5%, CCA2 - 9.6 % of the total inertia. </a:t>
            </a:r>
            <a:r>
              <a:rPr lang="en-US" dirty="0" smtClean="0">
                <a:latin typeface="Times New Roman" panose="02020603050405020304" pitchFamily="18" charset="0"/>
                <a:cs typeface="Times New Roman" panose="02020603050405020304" pitchFamily="18" charset="0"/>
              </a:rPr>
              <a:t>Each </a:t>
            </a:r>
            <a:r>
              <a:rPr lang="en-US" dirty="0">
                <a:latin typeface="Times New Roman" panose="02020603050405020304" pitchFamily="18" charset="0"/>
                <a:cs typeface="Times New Roman" panose="02020603050405020304" pitchFamily="18" charset="0"/>
              </a:rPr>
              <a:t>sign represent mussel settlement, settlements from the kelp forests, rocky littoral, sandbanks, and from the mussel bank are shown with signs of different form </a:t>
            </a:r>
            <a:r>
              <a:rPr lang="en-US" strike="dblStrike" dirty="0">
                <a:latin typeface="Times New Roman" panose="02020603050405020304" pitchFamily="18" charset="0"/>
                <a:cs typeface="Times New Roman" panose="02020603050405020304" pitchFamily="18" charset="0"/>
              </a:rPr>
              <a:t>and color</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Text </a:t>
            </a:r>
            <a:r>
              <a:rPr lang="en-US" dirty="0">
                <a:latin typeface="Times New Roman" panose="02020603050405020304" pitchFamily="18" charset="0"/>
                <a:cs typeface="Times New Roman" panose="02020603050405020304" pitchFamily="18" charset="0"/>
              </a:rPr>
              <a:t>markers represent demographic and taxonomic parameters. Arrows indicate </a:t>
            </a:r>
            <a:r>
              <a:rPr lang="en-US" dirty="0" smtClean="0">
                <a:latin typeface="Times New Roman" panose="02020603050405020304" pitchFamily="18" charset="0"/>
                <a:cs typeface="Times New Roman" panose="02020603050405020304" pitchFamily="18" charset="0"/>
              </a:rPr>
              <a:t>environmental</a:t>
            </a:r>
            <a:r>
              <a:rPr lang="en-US" dirty="0">
                <a:latin typeface="Times New Roman" panose="02020603050405020304" pitchFamily="18" charset="0"/>
                <a:cs typeface="Times New Roman" panose="02020603050405020304" pitchFamily="18" charset="0"/>
              </a:rPr>
              <a:t> constrains (direction and length of arrows shows the degree of association between canonical axes and environmental constrains</a:t>
            </a:r>
            <a:r>
              <a:rPr lang="en-US" dirty="0" smtClean="0">
                <a:latin typeface="Times New Roman" panose="02020603050405020304" pitchFamily="18" charset="0"/>
                <a:cs typeface="Times New Roman" panose="02020603050405020304" pitchFamily="18" charset="0"/>
              </a:rPr>
              <a:t>). </a:t>
            </a:r>
          </a:p>
          <a:p>
            <a:pPr>
              <a:lnSpc>
                <a:spcPct val="150000"/>
              </a:lnSpc>
            </a:pPr>
            <a:r>
              <a:rPr lang="ru-RU" dirty="0" smtClean="0">
                <a:solidFill>
                  <a:srgbClr val="FF0000"/>
                </a:solidFill>
                <a:latin typeface="Times New Roman" panose="02020603050405020304" pitchFamily="18" charset="0"/>
                <a:cs typeface="Times New Roman" panose="02020603050405020304" pitchFamily="18" charset="0"/>
              </a:rPr>
              <a:t>Если </a:t>
            </a:r>
            <a:r>
              <a:rPr lang="en-US" dirty="0" smtClean="0">
                <a:solidFill>
                  <a:srgbClr val="FF0000"/>
                </a:solidFill>
                <a:latin typeface="Times New Roman" panose="02020603050405020304" pitchFamily="18" charset="0"/>
                <a:cs typeface="Times New Roman" panose="02020603050405020304" pitchFamily="18" charset="0"/>
              </a:rPr>
              <a:t>CA </a:t>
            </a:r>
            <a:r>
              <a:rPr lang="ru-RU" dirty="0" smtClean="0">
                <a:solidFill>
                  <a:srgbClr val="FF0000"/>
                </a:solidFill>
                <a:latin typeface="Times New Roman" panose="02020603050405020304" pitchFamily="18" charset="0"/>
                <a:cs typeface="Times New Roman" panose="02020603050405020304" pitchFamily="18" charset="0"/>
              </a:rPr>
              <a:t>решили не красить по местообитаниям, а показывать формой, то и здесь не красить</a:t>
            </a:r>
            <a:endParaRPr lang="ru-RU"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0213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640" y="56456"/>
            <a:ext cx="6336703" cy="3802023"/>
          </a:xfrm>
          <a:prstGeom prst="rect">
            <a:avLst/>
          </a:prstGeom>
        </p:spPr>
      </p:pic>
      <p:sp>
        <p:nvSpPr>
          <p:cNvPr id="3" name="Прямоугольник 2"/>
          <p:cNvSpPr/>
          <p:nvPr/>
        </p:nvSpPr>
        <p:spPr>
          <a:xfrm>
            <a:off x="24780" y="3858479"/>
            <a:ext cx="6858000" cy="3231654"/>
          </a:xfrm>
          <a:prstGeom prst="rect">
            <a:avLst/>
          </a:prstGeom>
        </p:spPr>
        <p:txBody>
          <a:bodyPr wrap="square">
            <a:spAutoFit/>
          </a:bodyPr>
          <a:lstStyle/>
          <a:p>
            <a:r>
              <a:rPr lang="en-US" sz="1700" b="1" dirty="0" smtClean="0"/>
              <a:t>Fig. </a:t>
            </a:r>
            <a:r>
              <a:rPr lang="en-US" sz="1700" b="1" dirty="0"/>
              <a:t>Correspondence Analysis (CA) plot </a:t>
            </a:r>
            <a:r>
              <a:rPr lang="en-US" sz="1700" b="1" dirty="0" smtClean="0"/>
              <a:t>based on demographic characteristics of mussel settlements </a:t>
            </a:r>
            <a:r>
              <a:rPr lang="en-US" sz="1700" b="1" dirty="0"/>
              <a:t>in </a:t>
            </a:r>
            <a:r>
              <a:rPr lang="en-US" sz="1700" b="1" dirty="0" smtClean="0"/>
              <a:t>all surveys (data </a:t>
            </a:r>
            <a:r>
              <a:rPr lang="en-US" sz="1700" b="1" dirty="0"/>
              <a:t>for the same settlements for different years are considered </a:t>
            </a:r>
            <a:r>
              <a:rPr lang="en-US" sz="1700" b="1" dirty="0" smtClean="0"/>
              <a:t>independently).</a:t>
            </a:r>
            <a:r>
              <a:rPr lang="en-US" sz="1700" dirty="0" smtClean="0"/>
              <a:t> </a:t>
            </a:r>
            <a:r>
              <a:rPr lang="en-US" sz="1700" dirty="0" smtClean="0">
                <a:solidFill>
                  <a:srgbClr val="FF0000"/>
                </a:solidFill>
              </a:rPr>
              <a:t>CA1 explains ??%, CA2 - ??% </a:t>
            </a:r>
            <a:r>
              <a:rPr lang="en-US" sz="1700" dirty="0">
                <a:solidFill>
                  <a:srgbClr val="FF0000"/>
                </a:solidFill>
              </a:rPr>
              <a:t>of </a:t>
            </a:r>
            <a:r>
              <a:rPr lang="en-US" sz="1700" dirty="0" smtClean="0">
                <a:solidFill>
                  <a:srgbClr val="FF0000"/>
                </a:solidFill>
              </a:rPr>
              <a:t>variance. </a:t>
            </a:r>
            <a:r>
              <a:rPr lang="en-US" sz="1700" dirty="0" smtClean="0"/>
              <a:t>(A) Original plot, signs are settlements</a:t>
            </a:r>
            <a:r>
              <a:rPr lang="ru-RU" sz="1700" dirty="0" smtClean="0"/>
              <a:t>, </a:t>
            </a:r>
            <a:r>
              <a:rPr lang="en-US" sz="1700" dirty="0" smtClean="0"/>
              <a:t>settlements from different habitats are depicted as on Fig. ?; ordination of demographic characteristics is shown by abbreviated names. B-F</a:t>
            </a:r>
            <a:r>
              <a:rPr lang="en-US" sz="1700" dirty="0"/>
              <a:t>. </a:t>
            </a:r>
            <a:r>
              <a:rPr lang="en-US" sz="1700" dirty="0" smtClean="0"/>
              <a:t>Graphs identical to that on (A), </a:t>
            </a:r>
            <a:r>
              <a:rPr lang="en-US" sz="1700" dirty="0"/>
              <a:t>but some of the points are hidden to show temporal changes in the settlements from certain </a:t>
            </a:r>
            <a:r>
              <a:rPr lang="en-US" sz="1700" dirty="0" smtClean="0"/>
              <a:t>habitats </a:t>
            </a:r>
            <a:r>
              <a:rPr lang="en-US" sz="1700" dirty="0"/>
              <a:t>(B </a:t>
            </a:r>
            <a:r>
              <a:rPr lang="en-US" sz="1700" dirty="0" smtClean="0"/>
              <a:t>– Rocky littoral, C - Kelp forests, D – littoral sandbanks, E – sublittoral part of mussel bed, F - </a:t>
            </a:r>
            <a:r>
              <a:rPr lang="en-US" sz="1700" dirty="0"/>
              <a:t>littoral part of mussel </a:t>
            </a:r>
            <a:r>
              <a:rPr lang="en-US" sz="1700" dirty="0" smtClean="0"/>
              <a:t>bed). </a:t>
            </a:r>
            <a:r>
              <a:rPr lang="en-US" sz="1700" dirty="0"/>
              <a:t>The intensity of the color fill reflects </a:t>
            </a:r>
            <a:r>
              <a:rPr lang="en-US" sz="1700" dirty="0" smtClean="0"/>
              <a:t>the time period of sampling. The </a:t>
            </a:r>
            <a:r>
              <a:rPr lang="en-US" sz="1700" dirty="0"/>
              <a:t>arrows on ?. </a:t>
            </a:r>
            <a:r>
              <a:rPr lang="en-US" sz="1700" dirty="0" smtClean="0"/>
              <a:t>show temporal changes in BS+05 </a:t>
            </a:r>
            <a:r>
              <a:rPr lang="en-US" sz="1700" dirty="0"/>
              <a:t>studied in </a:t>
            </a:r>
            <a:r>
              <a:rPr lang="en-US" sz="1700" dirty="0" smtClean="0"/>
              <a:t>2005, 2009, 2010, 2012,  </a:t>
            </a:r>
            <a:r>
              <a:rPr lang="en-US" sz="1700" dirty="0"/>
              <a:t>and 2018</a:t>
            </a:r>
            <a:r>
              <a:rPr lang="en-US" sz="1700" dirty="0" smtClean="0"/>
              <a:t>. </a:t>
            </a:r>
            <a:endParaRPr lang="en-US" sz="1700" dirty="0"/>
          </a:p>
        </p:txBody>
      </p:sp>
      <p:sp>
        <p:nvSpPr>
          <p:cNvPr id="4" name="TextBox 3"/>
          <p:cNvSpPr txBox="1"/>
          <p:nvPr/>
        </p:nvSpPr>
        <p:spPr>
          <a:xfrm>
            <a:off x="154856" y="7329264"/>
            <a:ext cx="6703144" cy="2585323"/>
          </a:xfrm>
          <a:prstGeom prst="rect">
            <a:avLst/>
          </a:prstGeom>
          <a:noFill/>
        </p:spPr>
        <p:txBody>
          <a:bodyPr wrap="square" rtlCol="0">
            <a:spAutoFit/>
          </a:bodyPr>
          <a:lstStyle/>
          <a:p>
            <a:r>
              <a:rPr lang="ru-RU" b="1" u="sng" dirty="0" smtClean="0">
                <a:solidFill>
                  <a:srgbClr val="FF0000"/>
                </a:solidFill>
              </a:rPr>
              <a:t>График </a:t>
            </a:r>
            <a:r>
              <a:rPr lang="ru-RU" b="1" u="sng" dirty="0" err="1" smtClean="0">
                <a:solidFill>
                  <a:srgbClr val="FF0000"/>
                </a:solidFill>
              </a:rPr>
              <a:t>д.б</a:t>
            </a:r>
            <a:r>
              <a:rPr lang="ru-RU" b="1" u="sng" dirty="0" smtClean="0">
                <a:solidFill>
                  <a:srgbClr val="FF0000"/>
                </a:solidFill>
              </a:rPr>
              <a:t>. один, почему от </a:t>
            </a:r>
            <a:r>
              <a:rPr lang="ru-RU" b="1" u="sng" dirty="0" err="1" smtClean="0">
                <a:solidFill>
                  <a:srgbClr val="FF0000"/>
                </a:solidFill>
              </a:rPr>
              <a:t>нрафика</a:t>
            </a:r>
            <a:r>
              <a:rPr lang="ru-RU" b="1" u="sng" dirty="0" smtClean="0">
                <a:solidFill>
                  <a:srgbClr val="FF0000"/>
                </a:solidFill>
              </a:rPr>
              <a:t> к графику ползают демографические параметры?</a:t>
            </a:r>
            <a:endParaRPr lang="en-US" b="1" u="sng" dirty="0" smtClean="0">
              <a:solidFill>
                <a:srgbClr val="FF0000"/>
              </a:solidFill>
            </a:endParaRPr>
          </a:p>
          <a:p>
            <a:endParaRPr lang="ru-RU" b="1" dirty="0" smtClean="0">
              <a:solidFill>
                <a:srgbClr val="FF0000"/>
              </a:solidFill>
            </a:endParaRPr>
          </a:p>
          <a:p>
            <a:r>
              <a:rPr lang="ru-RU" b="1" dirty="0" smtClean="0">
                <a:solidFill>
                  <a:srgbClr val="FF0000"/>
                </a:solidFill>
              </a:rPr>
              <a:t>Что-то надо делать с цветовой кодировкой; </a:t>
            </a:r>
            <a:r>
              <a:rPr lang="ru-RU" b="1" dirty="0" err="1" smtClean="0">
                <a:solidFill>
                  <a:srgbClr val="FF0000"/>
                </a:solidFill>
              </a:rPr>
              <a:t>м.б</a:t>
            </a:r>
            <a:r>
              <a:rPr lang="ru-RU" b="1" dirty="0" smtClean="0">
                <a:solidFill>
                  <a:srgbClr val="FF0000"/>
                </a:solidFill>
              </a:rPr>
              <a:t>. на «А» убрать цвет, заменив его цветом линии маркера, который сохранять на других графиках?</a:t>
            </a:r>
            <a:endParaRPr lang="en-US" b="1" dirty="0" smtClean="0">
              <a:solidFill>
                <a:srgbClr val="FF0000"/>
              </a:solidFill>
            </a:endParaRPr>
          </a:p>
          <a:p>
            <a:endParaRPr lang="en-US" b="1" dirty="0">
              <a:solidFill>
                <a:srgbClr val="FF0000"/>
              </a:solidFill>
            </a:endParaRPr>
          </a:p>
          <a:p>
            <a:r>
              <a:rPr lang="ru-RU" b="1" dirty="0" smtClean="0">
                <a:solidFill>
                  <a:srgbClr val="FF0000"/>
                </a:solidFill>
              </a:rPr>
              <a:t>При написании результатов может выясниться, что стрелки нужны для других неоднократно изученных точек</a:t>
            </a:r>
            <a:endParaRPr lang="ru-RU" b="1" dirty="0">
              <a:solidFill>
                <a:srgbClr val="FF0000"/>
              </a:solidFill>
            </a:endParaRPr>
          </a:p>
        </p:txBody>
      </p:sp>
    </p:spTree>
    <p:extLst>
      <p:ext uri="{BB962C8B-B14F-4D97-AF65-F5344CB8AC3E}">
        <p14:creationId xmlns:p14="http://schemas.microsoft.com/office/powerpoint/2010/main" val="147585614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3763</TotalTime>
  <Words>1922</Words>
  <Application>Microsoft Office PowerPoint</Application>
  <PresentationFormat>Лист A4 (210x297 мм)</PresentationFormat>
  <Paragraphs>311</Paragraphs>
  <Slides>12</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12</vt:i4>
      </vt:variant>
    </vt:vector>
  </HeadingPairs>
  <TitlesOfParts>
    <vt:vector size="13" baseType="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admin</dc:creator>
  <cp:lastModifiedBy>admin</cp:lastModifiedBy>
  <cp:revision>126</cp:revision>
  <dcterms:created xsi:type="dcterms:W3CDTF">2021-10-01T14:31:13Z</dcterms:created>
  <dcterms:modified xsi:type="dcterms:W3CDTF">2022-02-03T13:14:00Z</dcterms:modified>
</cp:coreProperties>
</file>