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1718310" y="645795"/>
            <a:ext cx="7981950" cy="2983230"/>
            <a:chOff x="2706" y="1017"/>
            <a:chExt cx="12570" cy="4698"/>
          </a:xfrm>
        </p:grpSpPr>
        <p:pic>
          <p:nvPicPr>
            <p:cNvPr id="2" name="Изображение -2147482624"/>
            <p:cNvPicPr>
              <a:picLocks noChangeAspect="1"/>
            </p:cNvPicPr>
            <p:nvPr/>
          </p:nvPicPr>
          <p:blipFill>
            <a:blip r:embed="rId1"/>
            <a:srcRect l="19647" t="3737" r="21190" b="5652"/>
            <a:stretch>
              <a:fillRect/>
            </a:stretch>
          </p:blipFill>
          <p:spPr>
            <a:xfrm>
              <a:off x="2706" y="1367"/>
              <a:ext cx="4319" cy="4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2"/>
            <a:srcRect l="20171" r="20823"/>
            <a:stretch>
              <a:fillRect/>
            </a:stretch>
          </p:blipFill>
          <p:spPr>
            <a:xfrm>
              <a:off x="6966" y="1205"/>
              <a:ext cx="4260" cy="4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3"/>
            <a:srcRect l="16670" t="5111" r="18274" b="6033"/>
            <a:stretch>
              <a:fillRect/>
            </a:stretch>
          </p:blipFill>
          <p:spPr>
            <a:xfrm>
              <a:off x="11224" y="1393"/>
              <a:ext cx="4052" cy="39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Текстовое поле 5"/>
            <p:cNvSpPr txBox="1"/>
            <p:nvPr/>
          </p:nvSpPr>
          <p:spPr>
            <a:xfrm>
              <a:off x="445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2011</a:t>
              </a:r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684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2013</a:t>
              </a:r>
              <a:endParaRPr lang="ru-RU" altLang="en-US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90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2014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Группа 7"/>
          <p:cNvGrpSpPr/>
          <p:nvPr/>
        </p:nvGrpSpPr>
        <p:grpSpPr>
          <a:xfrm>
            <a:off x="2110740" y="349250"/>
            <a:ext cx="5782310" cy="6038215"/>
            <a:chOff x="3324" y="550"/>
            <a:chExt cx="9106" cy="9509"/>
          </a:xfrm>
        </p:grpSpPr>
        <p:pic>
          <p:nvPicPr>
            <p:cNvPr id="4" name="Изображение 3" descr="Salinity_stations"/>
            <p:cNvPicPr>
              <a:picLocks noChangeAspect="1"/>
            </p:cNvPicPr>
            <p:nvPr/>
          </p:nvPicPr>
          <p:blipFill>
            <a:blip r:embed="rId1"/>
            <a:srcRect t="11007" b="12070"/>
            <a:stretch>
              <a:fillRect/>
            </a:stretch>
          </p:blipFill>
          <p:spPr>
            <a:xfrm>
              <a:off x="3324" y="550"/>
              <a:ext cx="9106" cy="4850"/>
            </a:xfrm>
            <a:prstGeom prst="rect">
              <a:avLst/>
            </a:prstGeom>
          </p:spPr>
        </p:pic>
        <p:pic>
          <p:nvPicPr>
            <p:cNvPr id="5" name="Изображение 4" descr="Salinity_map_2015"/>
            <p:cNvPicPr>
              <a:picLocks noChangeAspect="1"/>
            </p:cNvPicPr>
            <p:nvPr/>
          </p:nvPicPr>
          <p:blipFill>
            <a:blip r:embed="rId2"/>
            <a:srcRect l="27092" r="19559" b="29575"/>
            <a:stretch>
              <a:fillRect/>
            </a:stretch>
          </p:blipFill>
          <p:spPr>
            <a:xfrm>
              <a:off x="4050" y="5400"/>
              <a:ext cx="4154" cy="3797"/>
            </a:xfrm>
            <a:prstGeom prst="rect">
              <a:avLst/>
            </a:prstGeom>
          </p:spPr>
        </p:pic>
        <p:pic>
          <p:nvPicPr>
            <p:cNvPr id="6" name="Изображение 5" descr="Salinity_map_2024"/>
            <p:cNvPicPr>
              <a:picLocks noChangeAspect="1"/>
            </p:cNvPicPr>
            <p:nvPr/>
          </p:nvPicPr>
          <p:blipFill>
            <a:blip r:embed="rId3"/>
            <a:srcRect l="26914" r="19701" b="29909"/>
            <a:stretch>
              <a:fillRect/>
            </a:stretch>
          </p:blipFill>
          <p:spPr>
            <a:xfrm>
              <a:off x="8204" y="5400"/>
              <a:ext cx="4176" cy="3797"/>
            </a:xfrm>
            <a:prstGeom prst="rect">
              <a:avLst/>
            </a:prstGeom>
          </p:spPr>
        </p:pic>
        <p:pic>
          <p:nvPicPr>
            <p:cNvPr id="7" name="Изображение 6" descr="Salinity_map_2024"/>
            <p:cNvPicPr>
              <a:picLocks noChangeAspect="1"/>
            </p:cNvPicPr>
            <p:nvPr/>
          </p:nvPicPr>
          <p:blipFill>
            <a:blip r:embed="rId3"/>
            <a:srcRect l="36361" t="83680" r="27795" b="2649"/>
            <a:stretch>
              <a:fillRect/>
            </a:stretch>
          </p:blipFill>
          <p:spPr>
            <a:xfrm>
              <a:off x="6245" y="9197"/>
              <a:ext cx="3264" cy="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02485" y="233045"/>
            <a:ext cx="7315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0410" y="1825625"/>
            <a:ext cx="4995545" cy="435165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1825625"/>
            <a:ext cx="4995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13280" y="788035"/>
            <a:ext cx="6682740" cy="474472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286125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2929890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616835" y="327660"/>
            <a:ext cx="1377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200"/>
              <a:t>Сброс из водохранилища </a:t>
            </a:r>
            <a:endParaRPr lang="ru-RU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4565650" y="4859655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Количество обработанных проб</a:t>
            </a:r>
            <a:endParaRPr lang="ru-RU" altLang="ru-RU"/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739775" y="2611120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Накопленное число видов</a:t>
            </a:r>
            <a:endParaRPr lang="ru-RU" alt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quarter" idx="13"/>
          </p:nvPr>
        </p:nvPicPr>
        <p:blipFill>
          <a:blip r:embed="rId1"/>
          <a:srcRect l="5286" t="13847" r="4852" b="12556"/>
          <a:stretch>
            <a:fillRect/>
          </a:stretch>
        </p:blipFill>
        <p:spPr>
          <a:xfrm>
            <a:off x="2997200" y="1130300"/>
            <a:ext cx="657352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05305" y="589280"/>
            <a:ext cx="7315200" cy="5067300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 rot="5400000">
            <a:off x="3227070" y="522732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трелка влево 6"/>
          <p:cNvSpPr/>
          <p:nvPr/>
        </p:nvSpPr>
        <p:spPr>
          <a:xfrm rot="5400000">
            <a:off x="7004050" y="525653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Группа 9"/>
          <p:cNvGrpSpPr/>
          <p:nvPr/>
        </p:nvGrpSpPr>
        <p:grpSpPr>
          <a:xfrm>
            <a:off x="4093210" y="0"/>
            <a:ext cx="4004310" cy="6695440"/>
            <a:chOff x="6446" y="0"/>
            <a:chExt cx="6306" cy="10544"/>
          </a:xfrm>
        </p:grpSpPr>
        <p:pic>
          <p:nvPicPr>
            <p:cNvPr id="2" name="Изображение 1" descr="Community_map"/>
            <p:cNvPicPr>
              <a:picLocks noChangeAspect="1"/>
            </p:cNvPicPr>
            <p:nvPr/>
          </p:nvPicPr>
          <p:blipFill>
            <a:blip r:embed="rId1"/>
            <a:srcRect l="31094" r="28479" b="2370"/>
            <a:stretch>
              <a:fillRect/>
            </a:stretch>
          </p:blipFill>
          <p:spPr>
            <a:xfrm>
              <a:off x="6446" y="0"/>
              <a:ext cx="6307" cy="10544"/>
            </a:xfrm>
            <a:prstGeom prst="rect">
              <a:avLst/>
            </a:prstGeom>
          </p:spPr>
        </p:pic>
        <p:pic>
          <p:nvPicPr>
            <p:cNvPr id="4" name="Изображение 3" descr="Rplot02"/>
            <p:cNvPicPr>
              <a:picLocks noChangeAspect="1"/>
            </p:cNvPicPr>
            <p:nvPr/>
          </p:nvPicPr>
          <p:blipFill>
            <a:blip r:embed="rId2"/>
            <a:srcRect l="25762" t="5583" r="48818" b="14070"/>
            <a:stretch>
              <a:fillRect/>
            </a:stretch>
          </p:blipFill>
          <p:spPr>
            <a:xfrm>
              <a:off x="11629" y="204"/>
              <a:ext cx="501" cy="2486"/>
            </a:xfrm>
            <a:prstGeom prst="rect">
              <a:avLst/>
            </a:prstGeom>
          </p:spPr>
        </p:pic>
        <p:sp>
          <p:nvSpPr>
            <p:cNvPr id="5" name="Текстовое поле 4"/>
            <p:cNvSpPr txBox="1"/>
            <p:nvPr/>
          </p:nvSpPr>
          <p:spPr>
            <a:xfrm>
              <a:off x="12196" y="252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1</a:t>
              </a:r>
              <a:endParaRPr lang="ru-RU" altLang="en-US" sz="900"/>
            </a:p>
          </p:txBody>
        </p:sp>
        <p:sp>
          <p:nvSpPr>
            <p:cNvPr id="6" name="Текстовое поле 5"/>
            <p:cNvSpPr txBox="1"/>
            <p:nvPr/>
          </p:nvSpPr>
          <p:spPr>
            <a:xfrm>
              <a:off x="12196" y="814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2</a:t>
              </a:r>
              <a:endParaRPr lang="ru-RU" altLang="en-US" sz="900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2196" y="1266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3</a:t>
              </a:r>
              <a:endParaRPr lang="ru-RU" altLang="en-US" sz="900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196" y="1772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4</a:t>
              </a:r>
              <a:endParaRPr lang="ru-RU" altLang="en-US" sz="900"/>
            </a:p>
          </p:txBody>
        </p:sp>
        <p:sp>
          <p:nvSpPr>
            <p:cNvPr id="9" name="Текстовое поле 8"/>
            <p:cNvSpPr txBox="1"/>
            <p:nvPr/>
          </p:nvSpPr>
          <p:spPr>
            <a:xfrm>
              <a:off x="12196" y="2280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5</a:t>
              </a:r>
              <a:endParaRPr lang="ru-RU" altLang="en-US" sz="9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2770505" y="1176655"/>
            <a:ext cx="8289290" cy="4503420"/>
            <a:chOff x="4363" y="1853"/>
            <a:chExt cx="13054" cy="7092"/>
          </a:xfrm>
        </p:grpSpPr>
        <p:pic>
          <p:nvPicPr>
            <p:cNvPr id="4" name="Изображение 3" descr="Monitoring_samples_map"/>
            <p:cNvPicPr>
              <a:picLocks noChangeAspect="1"/>
            </p:cNvPicPr>
            <p:nvPr/>
          </p:nvPicPr>
          <p:blipFill>
            <a:blip r:embed="rId1"/>
            <a:srcRect l="4307" r="25967"/>
            <a:stretch>
              <a:fillRect/>
            </a:stretch>
          </p:blipFill>
          <p:spPr>
            <a:xfrm>
              <a:off x="4363" y="1853"/>
              <a:ext cx="7140" cy="7093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10602" y="4493"/>
              <a:ext cx="1124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1137" y="4942"/>
              <a:ext cx="1124" cy="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1017" y="4838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Кандалакшского заповедника</a:t>
              </a:r>
              <a:endParaRPr lang="ru-RU" altLang="ru-RU" sz="1200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1017" y="5272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ЗИН РАН</a:t>
              </a:r>
              <a:endParaRPr lang="ru-RU" altLang="ru-RU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Presentation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6</cp:revision>
  <dcterms:created xsi:type="dcterms:W3CDTF">2024-09-20T14:24:00Z</dcterms:created>
  <dcterms:modified xsi:type="dcterms:W3CDTF">2024-10-01T19:59:01Z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F82DB2AC211546058758AC997483C827_11</vt:lpwstr>
  </property>
</Properties>
</file>