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sz="4800"/>
              <a:t>Текст</a:t>
            </a:r>
            <a:endParaRPr lang="ru-RU" altLang="en-US" sz="48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текст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2800"/>
              <a:t>Текст</a:t>
            </a:r>
            <a:endParaRPr lang="ru-RU" altLang="en-US" sz="28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000"/>
              <a:t>Текст</a:t>
            </a:r>
            <a:endParaRPr lang="ru-RU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32915"/>
            <a:ext cx="9843135" cy="811530"/>
          </a:xfrm>
        </p:spPr>
        <p:txBody>
          <a:bodyPr/>
          <a:p>
            <a:pPr algn="ctr"/>
            <a:r>
              <a:rPr lang="ru-RU" altLang="en-US" sz="4000" b="1">
                <a:latin typeface="Calibri" panose="020F0502020204030204" charset="0"/>
                <a:cs typeface="Calibri" panose="020F0502020204030204" charset="0"/>
              </a:rPr>
              <a:t>Текст</a:t>
            </a:r>
            <a:endParaRPr lang="ru-RU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>
          <a:xfrm>
            <a:off x="2462530" y="2781228"/>
            <a:ext cx="7321550" cy="647555"/>
          </a:xfrm>
        </p:spPr>
        <p:txBody>
          <a:bodyPr/>
          <a:p>
            <a:pPr algn="ctr"/>
            <a:r>
              <a:rPr lang="ru-RU" altLang="en-US" sz="2800"/>
              <a:t>Текст</a:t>
            </a:r>
            <a:endParaRPr lang="ru-RU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000"/>
              <a:t>Текст</a:t>
            </a:r>
            <a:endParaRPr lang="ru-RU" altLang="en-US" sz="4000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 sz="2000">
                <a:sym typeface="+mn-ea"/>
              </a:rPr>
              <a:t>Текст</a:t>
            </a:r>
            <a:endParaRPr lang="ru-RU" altLang="en-US"/>
          </a:p>
          <a:p>
            <a:endParaRPr lang="ru-RU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 sz="2000">
                <a:sym typeface="+mn-ea"/>
              </a:rPr>
              <a:t>Текст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1440339"/>
            <a:ext cx="10515600" cy="1325563"/>
          </a:xfrm>
        </p:spPr>
        <p:txBody>
          <a:bodyPr/>
          <a:p>
            <a:r>
              <a:rPr lang="ru-RU" altLang="en-US" sz="4000"/>
              <a:t>Текст</a:t>
            </a:r>
            <a:endParaRPr lang="ru-RU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6430" y="127000"/>
            <a:ext cx="4164965" cy="596265"/>
          </a:xfrm>
        </p:spPr>
        <p:txBody>
          <a:bodyPr/>
          <a:p>
            <a:r>
              <a:rPr lang="ru-RU" altLang="en-US"/>
              <a:t>Текст</a:t>
            </a:r>
            <a:endParaRPr lang="ru-RU" altLang="en-US"/>
          </a:p>
        </p:txBody>
      </p:sp>
      <p:sp>
        <p:nvSpPr>
          <p:cNvPr id="4" name="Замещающая рамка рисунка 3"/>
          <p:cNvSpPr>
            <a:spLocks noGrp="1" noChangeAspect="1"/>
          </p:cNvSpPr>
          <p:nvPr>
            <p:ph type="pic" idx="1"/>
          </p:nvPr>
        </p:nvSpPr>
        <p:spPr>
          <a:xfrm>
            <a:off x="5026025" y="0"/>
            <a:ext cx="7123430" cy="6715125"/>
          </a:xfrm>
        </p:spPr>
      </p:sp>
      <p:sp>
        <p:nvSpPr>
          <p:cNvPr id="5" name="Замещающий текст 4"/>
          <p:cNvSpPr>
            <a:spLocks noGrp="1"/>
          </p:cNvSpPr>
          <p:nvPr>
            <p:ph type="body" sz="half" idx="2"/>
          </p:nvPr>
        </p:nvSpPr>
        <p:spPr>
          <a:xfrm>
            <a:off x="104775" y="854710"/>
            <a:ext cx="4712335" cy="5861050"/>
          </a:xfrm>
        </p:spPr>
        <p:txBody>
          <a:bodyPr/>
          <a:p>
            <a:r>
              <a:rPr lang="ru-RU" altLang="en-US" sz="2000"/>
              <a:t>Текст</a:t>
            </a:r>
            <a:endParaRPr lang="ru-RU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47700" y="-635"/>
            <a:ext cx="10515600" cy="863600"/>
          </a:xfrm>
        </p:spPr>
        <p:txBody>
          <a:bodyPr>
            <a:normAutofit/>
          </a:bodyPr>
          <a:p>
            <a:r>
              <a:rPr lang="ru-RU" altLang="en-US" sz="4000"/>
              <a:t>Текст</a:t>
            </a:r>
            <a:endParaRPr lang="ru-RU" altLang="en-US" sz="4000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half" idx="1"/>
          </p:nvPr>
        </p:nvSpPr>
        <p:spPr>
          <a:xfrm>
            <a:off x="106680" y="862965"/>
            <a:ext cx="5722620" cy="5812155"/>
          </a:xfrm>
        </p:spPr>
        <p:txBody>
          <a:bodyPr/>
          <a:p>
            <a:r>
              <a:rPr lang="ru-RU" altLang="en-US" sz="2000"/>
              <a:t>Текст</a:t>
            </a:r>
            <a:endParaRPr lang="ru-RU" altLang="en-US" sz="2000"/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2"/>
          </p:nvPr>
        </p:nvSpPr>
        <p:spPr>
          <a:xfrm>
            <a:off x="5981700" y="862965"/>
            <a:ext cx="5976620" cy="5812155"/>
          </a:xfrm>
        </p:spPr>
        <p:txBody>
          <a:bodyPr/>
          <a:p>
            <a:r>
              <a:rPr lang="ru-RU" altLang="en-US" sz="2000"/>
              <a:t>Текст</a:t>
            </a:r>
            <a:endParaRPr lang="ru-RU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Presentation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Comic Sans MS</vt:lpstr>
      <vt:lpstr>Mistral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5</cp:revision>
  <dcterms:created xsi:type="dcterms:W3CDTF">2025-07-23T00:59:00Z</dcterms:created>
  <dcterms:modified xsi:type="dcterms:W3CDTF">2025-09-21T15:46:12Z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1049-12.2.0.22549</vt:lpwstr>
  </property>
  <property fmtid="{D5CDD505-2E9C-101B-9397-08002B2CF9AE}" pid="3" name="ICV">
    <vt:lpwstr>12712DC400034A04B800D658870B414D_11</vt:lpwstr>
  </property>
</Properties>
</file>