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4" d="100"/>
          <a:sy n="24" d="100"/>
        </p:scale>
        <p:origin x="2669" y="331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2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6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6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8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DE34-4E28-41E9-9C2E-A542764D4F5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36CA-D606-4C1A-9D30-719E6909E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317912" y="669574"/>
            <a:ext cx="14625777" cy="19238212"/>
            <a:chOff x="317912" y="669574"/>
            <a:chExt cx="14625777" cy="19238212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034" y="1287928"/>
              <a:ext cx="7955376" cy="375344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4864" y="5850410"/>
              <a:ext cx="6907546" cy="334037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9327" y="10479274"/>
              <a:ext cx="7723083" cy="310783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6364" y="14990909"/>
              <a:ext cx="6744411" cy="49168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216" y="10479274"/>
              <a:ext cx="5954111" cy="3099066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304" y="1303351"/>
              <a:ext cx="2930730" cy="375704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129" y="5838297"/>
              <a:ext cx="3373735" cy="3352486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092" y="14990909"/>
              <a:ext cx="5716272" cy="49168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24" name="Прямоугольник 23"/>
            <p:cNvSpPr/>
            <p:nvPr/>
          </p:nvSpPr>
          <p:spPr>
            <a:xfrm>
              <a:off x="3002926" y="14075379"/>
              <a:ext cx="11940763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Level 4 </a:t>
              </a:r>
              <a:r>
                <a:rPr lang="en-US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― Nearshore Local Habitats Differing in Terms of Tidal activity, </a:t>
              </a:r>
              <a:r>
                <a:rPr lang="en-US" b="1" dirty="0" err="1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Lithodynamics</a:t>
              </a:r>
              <a:r>
                <a:rPr lang="en-US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and Sediment and Freshwater Inputs from Rivers (within the Habitat 6.3.1)</a:t>
              </a:r>
              <a:endParaRPr lang="en-US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2096786" y="9679055"/>
              <a:ext cx="11933980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Level 3</a:t>
              </a:r>
              <a:r>
                <a:rPr lang="en-US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― Estuarine Habitats Differing in Terms of Bathymetry and Bottom Sediment Conditions (within Zone 6.3 of the Ob estuarine seascape)</a:t>
              </a:r>
              <a:endParaRPr lang="en-US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213725" y="5263457"/>
              <a:ext cx="13729964" cy="553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Level 2</a:t>
              </a:r>
              <a:r>
                <a:rPr lang="en-US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― Ob Estuarine Mixing Zones within Domain 6 the Kara Sea (6)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317912" y="669574"/>
              <a:ext cx="6017994" cy="5533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Level 1</a:t>
              </a:r>
              <a:r>
                <a:rPr lang="en-US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― </a:t>
              </a:r>
              <a:r>
                <a:rPr lang="en-US" b="1" dirty="0">
                  <a:solidFill>
                    <a:srgbClr val="009999"/>
                  </a:solidFill>
                  <a:latin typeface="Verdana" panose="020B060403050404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Marine Physiographic Domains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73</Words>
  <Application>Microsoft Office PowerPoint</Application>
  <PresentationFormat>Произвольный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Sergey_Chernyansky</dc:creator>
  <cp:lastModifiedBy>Sergey_Chernyansky</cp:lastModifiedBy>
  <cp:revision>13</cp:revision>
  <dcterms:created xsi:type="dcterms:W3CDTF">2022-06-28T12:50:39Z</dcterms:created>
  <dcterms:modified xsi:type="dcterms:W3CDTF">2022-07-04T10:41:43Z</dcterms:modified>
</cp:coreProperties>
</file>