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  <a:endParaRPr lang="ru-RU" alt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  <a:endParaRPr lang="ru-RU" altLang="ru-RU"/>
          </a:p>
          <a:p>
            <a:pPr lvl="1"/>
            <a:r>
              <a:rPr lang="ru-RU" altLang="ru-RU"/>
              <a:t>Второй уровень</a:t>
            </a:r>
            <a:endParaRPr lang="ru-RU" altLang="ru-RU"/>
          </a:p>
          <a:p>
            <a:pPr lvl="2"/>
            <a:r>
              <a:rPr lang="ru-RU" altLang="ru-RU"/>
              <a:t>Третий уровень</a:t>
            </a:r>
            <a:endParaRPr lang="ru-RU" altLang="ru-RU"/>
          </a:p>
          <a:p>
            <a:pPr lvl="3"/>
            <a:r>
              <a:rPr lang="ru-RU" altLang="ru-RU"/>
              <a:t>Четвертый уровень</a:t>
            </a:r>
            <a:endParaRPr lang="ru-RU" altLang="ru-RU"/>
          </a:p>
          <a:p>
            <a:pPr lvl="4"/>
            <a:r>
              <a:rPr lang="ru-RU" altLang="ru-RU"/>
              <a:t>Пятый уровень</a:t>
            </a:r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79388" y="1401619"/>
            <a:ext cx="8640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2800" b="1" dirty="0" smtClean="0"/>
              <a:t>Влияние </a:t>
            </a:r>
            <a:r>
              <a:rPr lang="ru-RU" sz="2800" b="1" dirty="0"/>
              <a:t>мидий на жизнедеятельность литоральных брюхоногих моллюсков за счет прикрепления к ним биссусных нитей</a:t>
            </a:r>
            <a:endParaRPr lang="ru-RU" altLang="ru-RU" sz="2800" b="1" dirty="0"/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6948488" y="187325"/>
            <a:ext cx="2016125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 </a:t>
            </a:r>
            <a:r>
              <a:rPr lang="en-US" sz="3200" b="1" dirty="0" smtClean="0">
                <a:solidFill>
                  <a:srgbClr val="0070C0"/>
                </a:solidFill>
              </a:rPr>
              <a:t>E07</a:t>
            </a:r>
            <a:endParaRPr lang="ru-RU" altLang="ru-RU" sz="3200" b="1" dirty="0">
              <a:solidFill>
                <a:srgbClr val="0070C0"/>
              </a:solidFill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202</a:t>
            </a:r>
            <a:r>
              <a:rPr lang="en-US" altLang="ru-RU" sz="1800" dirty="0"/>
              <a:t>3</a:t>
            </a:r>
            <a:endParaRPr lang="ru-RU" altLang="ru-RU" sz="1600" dirty="0"/>
          </a:p>
        </p:txBody>
      </p:sp>
      <p:pic>
        <p:nvPicPr>
          <p:cNvPr id="2055" name="Рисунок 8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9705" y="2715578"/>
            <a:ext cx="7237413" cy="12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 smtClean="0"/>
              <a:t>Александр Бритиков</a:t>
            </a:r>
            <a:r>
              <a:rPr lang="ru-RU" altLang="ru-RU" sz="2000" dirty="0" smtClean="0"/>
              <a:t>, </a:t>
            </a:r>
            <a:endParaRPr lang="ru-RU" altLang="ru-RU" sz="2000" dirty="0"/>
          </a:p>
          <a:p>
            <a:r>
              <a:rPr lang="ru-RU" altLang="ru-RU" i="1" dirty="0">
                <a:sym typeface="+mn-ea"/>
              </a:rPr>
              <a:t>Лаборатория экологии морского бентоса (гидробиологии), ЭБЦ «Крестовский остров». Санкт-Петербург.</a:t>
            </a:r>
            <a:endParaRPr lang="ru-RU" altLang="ru-RU" i="1" dirty="0"/>
          </a:p>
          <a:p>
            <a:endParaRPr lang="ru-RU" altLang="ru-RU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51143" y="3795713"/>
            <a:ext cx="8640762" cy="141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i="1" dirty="0" smtClean="0"/>
              <a:t>Хайтов В.М.</a:t>
            </a:r>
            <a:endParaRPr lang="ru-RU" altLang="ru-RU" sz="1600" i="1" dirty="0" smtClean="0"/>
          </a:p>
          <a:p>
            <a:pPr eaLnBrk="1" hangingPunct="1"/>
            <a:r>
              <a:rPr lang="ru-RU" altLang="ru-RU" sz="1400" dirty="0">
                <a:sym typeface="+mn-ea"/>
              </a:rPr>
              <a:t>Лаборатория экологии морского бентоса (гидробиологии), ЭБЦ «Крестовский остров». Санкт-Петербург.</a:t>
            </a:r>
            <a:endParaRPr lang="ru-RU" altLang="ru-RU" sz="1400" dirty="0"/>
          </a:p>
          <a:p>
            <a:pPr eaLnBrk="1" hangingPunct="1"/>
            <a:r>
              <a:rPr lang="ru-RU" altLang="ru-RU" sz="1400" dirty="0">
                <a:sym typeface="+mn-ea"/>
              </a:rPr>
              <a:t>Санкт-Петербургский государственный университет, кафедра зоологии беспозвоночных, Санкт-Петербург.</a:t>
            </a:r>
            <a:endParaRPr lang="ru-RU" altLang="ru-RU" sz="1400" dirty="0"/>
          </a:p>
          <a:p>
            <a:pPr eaLnBrk="1" hangingPunct="1"/>
            <a:r>
              <a:rPr lang="ru-RU" altLang="ru-RU" sz="1400" dirty="0">
                <a:sym typeface="+mn-ea"/>
              </a:rPr>
              <a:t>Кандалакшский государственный заповедник, Кандалакша</a:t>
            </a:r>
            <a:endParaRPr lang="ru-RU" altLang="ru-RU" sz="1400" dirty="0"/>
          </a:p>
          <a:p>
            <a:pPr eaLnBrk="1" hangingPunct="1"/>
            <a:endParaRPr lang="ru-RU" altLang="ru-RU" sz="1400" i="1" dirty="0" smtClean="0"/>
          </a:p>
          <a:p>
            <a:pPr eaLnBrk="1" hangingPunct="1"/>
            <a:endParaRPr lang="ru-RU" altLang="ru-RU" sz="1400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9" y="278286"/>
            <a:ext cx="2926901" cy="40151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8" y="1334383"/>
            <a:ext cx="2532366" cy="1902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35" y="278286"/>
            <a:ext cx="2926901" cy="4015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858" y="3343276"/>
            <a:ext cx="253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Внешний вид пеллет </a:t>
            </a:r>
            <a:r>
              <a:rPr lang="en-US" sz="1200" i="1" dirty="0"/>
              <a:t>Littorina saxatilis</a:t>
            </a:r>
            <a:r>
              <a:rPr lang="ru-RU" sz="1200" dirty="0"/>
              <a:t>.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8975" y="4293393"/>
            <a:ext cx="259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Зависимость числа пеллет от размера устья у плененных и свободных </a:t>
            </a:r>
            <a:r>
              <a:rPr lang="ru-RU" sz="1200" dirty="0" smtClean="0"/>
              <a:t>литторин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05661" y="4293393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Зависимость числа пеллет от размера устья у представителей </a:t>
            </a:r>
            <a:r>
              <a:rPr lang="ru-RU" sz="1200" dirty="0" smtClean="0"/>
              <a:t>гидробий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Presentation</Application>
  <PresentationFormat>Экран 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google1599737165</cp:lastModifiedBy>
  <cp:revision>19</cp:revision>
  <dcterms:created xsi:type="dcterms:W3CDTF">2017-06-21T20:42:00Z</dcterms:created>
  <dcterms:modified xsi:type="dcterms:W3CDTF">2023-01-26T08:59:54Z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C4675F1872A247399DF64C662C6D4612</vt:lpwstr>
  </property>
  <property fmtid="{D5CDD505-2E9C-101B-9397-08002B2CF9AE}" pid="3" name="KSOProductBuildVer">
    <vt:lpwstr>1049-11.2.0.11130</vt:lpwstr>
  </property>
</Properties>
</file>