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</p:sldIdLst>
  <p:sldSz cx="9144000" cy="5143500" type="screen16x9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ya Krupenko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423" y="4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D2374-9057-43EF-BB73-5F1D63DCAE13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88BBD-D854-4A20-8754-D8D892468CDC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25A3-09BC-483B-B1C2-F8B2CB0355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EAA42-19F7-4FB4-8BD2-082323836C4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3B997D-9322-48BE-A5CE-78828DC097E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091139-8A09-4E4F-8FA8-88915146A407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9D929-2DE5-40F4-9C9C-A001FA790328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2F39B4-B50F-4891-8466-E3A297282BD2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F32F6-D117-417D-A730-74676EA5314A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6D7860-5396-4238-98D1-C36AA0A08146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EF991-8748-476D-B54A-2FDBC70E11FB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0BE4E3-A5FC-4F66-B3F7-5E58F36262CA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44047-B562-448A-9127-8445D3249162}" type="datetimeFigureOut">
              <a:rPr lang="ru-RU"/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37B17A-4386-4DF9-8CE0-A5C65E4A942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EBDB0-DA3E-4663-A518-6E31BE393200}" type="datetimeFigureOut">
              <a:rPr lang="ru-RU"/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BCC82F-C8A3-489D-B2E1-378E4A685053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8CCA0-FEC3-4C86-A525-600716BBA6DF}" type="datetimeFigureOut">
              <a:rPr lang="ru-RU"/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826A5D-D072-451D-A11D-907C24DD2C7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C14C9F-601C-47D1-8F43-C244EB830F33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483FB8-0F9E-4AA5-9953-58F9B5F2D7B1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727A50-A9FB-43D7-90F7-C3890325684D}" type="datetimeFigureOut">
              <a:rPr lang="ru-RU"/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1E576-F82D-4E5A-BFDC-339902B01FE8}" type="slidenum">
              <a:rPr lang="ru-RU" altLang="ru-RU"/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ru-RU" altLang="ru-RU"/>
              <a:t>Образец заголовка</a:t>
            </a:r>
            <a:endParaRPr lang="ru-RU" altLang="ru-RU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ru-RU" altLang="ru-RU"/>
              <a:t>Образец текста</a:t>
            </a:r>
            <a:endParaRPr lang="ru-RU" altLang="ru-RU"/>
          </a:p>
          <a:p>
            <a:pPr lvl="1"/>
            <a:r>
              <a:rPr lang="ru-RU" altLang="ru-RU"/>
              <a:t>Второй уровень</a:t>
            </a:r>
            <a:endParaRPr lang="ru-RU" altLang="ru-RU"/>
          </a:p>
          <a:p>
            <a:pPr lvl="2"/>
            <a:r>
              <a:rPr lang="ru-RU" altLang="ru-RU"/>
              <a:t>Третий уровень</a:t>
            </a:r>
            <a:endParaRPr lang="ru-RU" altLang="ru-RU"/>
          </a:p>
          <a:p>
            <a:pPr lvl="3"/>
            <a:r>
              <a:rPr lang="ru-RU" altLang="ru-RU"/>
              <a:t>Четвертый уровень</a:t>
            </a:r>
            <a:endParaRPr lang="ru-RU" altLang="ru-RU"/>
          </a:p>
          <a:p>
            <a:pPr lvl="4"/>
            <a:r>
              <a:rPr lang="ru-RU" altLang="ru-RU"/>
              <a:t>Пятый уровень</a:t>
            </a:r>
            <a:endParaRPr lang="ru-RU" alt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B2E142-AB09-4B6D-BC10-00B14B0BE356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616B680D-F966-4B43-8816-859FAE01D422}" type="slidenum">
              <a:rPr lang="ru-RU" altLang="ru-RU"/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179388" y="1411244"/>
            <a:ext cx="864076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ru-RU" altLang="ru-RU" sz="2800" b="1" dirty="0"/>
              <a:t>Реакция беломорских </a:t>
            </a:r>
            <a:r>
              <a:rPr lang="ru-RU" altLang="ru-RU" sz="2800" b="1" i="1" dirty="0" err="1"/>
              <a:t>Mytilus</a:t>
            </a:r>
            <a:r>
              <a:rPr lang="ru-RU" altLang="ru-RU" sz="2800" b="1" i="1" dirty="0"/>
              <a:t> </a:t>
            </a:r>
            <a:r>
              <a:rPr lang="ru-RU" altLang="ru-RU" sz="2800" b="1" i="1" dirty="0" err="1"/>
              <a:t>edulis</a:t>
            </a:r>
            <a:r>
              <a:rPr lang="ru-RU" altLang="ru-RU" sz="2800" b="1" i="1" dirty="0"/>
              <a:t> </a:t>
            </a:r>
            <a:r>
              <a:rPr lang="ru-RU" altLang="ru-RU" sz="2800" b="1" dirty="0"/>
              <a:t>и </a:t>
            </a:r>
            <a:r>
              <a:rPr lang="ru-RU" altLang="ru-RU" sz="2800" b="1" i="1" dirty="0"/>
              <a:t>M. </a:t>
            </a:r>
            <a:r>
              <a:rPr lang="ru-RU" altLang="ru-RU" sz="2800" b="1" i="1" dirty="0" err="1"/>
              <a:t>trossulus</a:t>
            </a:r>
            <a:r>
              <a:rPr lang="ru-RU" altLang="ru-RU" sz="2800" b="1" i="1" dirty="0"/>
              <a:t> </a:t>
            </a:r>
            <a:r>
              <a:rPr lang="ru-RU" altLang="ru-RU" sz="2800" b="1" dirty="0"/>
              <a:t>на присутствие морских звезд</a:t>
            </a:r>
            <a:endParaRPr lang="ru-RU" altLang="ru-RU" sz="2800" b="1" dirty="0"/>
          </a:p>
        </p:txBody>
      </p:sp>
      <p:sp>
        <p:nvSpPr>
          <p:cNvPr id="2053" name="TextBox 5"/>
          <p:cNvSpPr txBox="1">
            <a:spLocks noChangeArrowheads="1"/>
          </p:cNvSpPr>
          <p:nvPr/>
        </p:nvSpPr>
        <p:spPr bwMode="auto">
          <a:xfrm>
            <a:off x="6948488" y="187325"/>
            <a:ext cx="2016125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ru-RU" altLang="ru-RU" dirty="0">
                <a:solidFill>
                  <a:srgbClr val="0070C0"/>
                </a:solidFill>
              </a:rPr>
              <a:t>Постер №</a:t>
            </a:r>
            <a:r>
              <a:rPr lang="en-US" altLang="ru-RU" dirty="0">
                <a:solidFill>
                  <a:srgbClr val="0070C0"/>
                </a:solidFill>
              </a:rPr>
              <a:t> </a:t>
            </a:r>
            <a:r>
              <a:rPr lang="ru-RU" b="1" i="0" dirty="0">
                <a:solidFill>
                  <a:srgbClr val="212529"/>
                </a:solidFill>
                <a:effectLst/>
                <a:latin typeface="system-ui"/>
              </a:rPr>
              <a:t>06</a:t>
            </a:r>
            <a:r>
              <a:rPr lang="ru-RU" altLang="ru-RU" dirty="0">
                <a:solidFill>
                  <a:srgbClr val="0070C0"/>
                </a:solidFill>
              </a:rPr>
              <a:t> </a:t>
            </a:r>
            <a:endParaRPr lang="ru-RU" altLang="ru-RU" sz="2400" b="1" dirty="0">
              <a:solidFill>
                <a:srgbClr val="0070C0"/>
              </a:solidFill>
            </a:endParaRPr>
          </a:p>
        </p:txBody>
      </p:sp>
      <p:sp>
        <p:nvSpPr>
          <p:cNvPr id="2054" name="TextBox 6"/>
          <p:cNvSpPr txBox="1">
            <a:spLocks noChangeArrowheads="1"/>
          </p:cNvSpPr>
          <p:nvPr/>
        </p:nvSpPr>
        <p:spPr bwMode="auto">
          <a:xfrm>
            <a:off x="420688" y="365125"/>
            <a:ext cx="643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Беломорская студенческая научная сессия СПбГУ</a:t>
            </a:r>
            <a:r>
              <a:rPr lang="ru-RU" altLang="ru-RU" sz="1600" i="1" dirty="0"/>
              <a:t> </a:t>
            </a:r>
            <a:r>
              <a:rPr lang="ru-RU" altLang="ru-RU" sz="1800" dirty="0"/>
              <a:t>– 202</a:t>
            </a:r>
            <a:r>
              <a:rPr lang="en-US" altLang="ru-RU" sz="1800" dirty="0"/>
              <a:t>3</a:t>
            </a:r>
            <a:endParaRPr lang="ru-RU" altLang="ru-RU" sz="1600" dirty="0"/>
          </a:p>
        </p:txBody>
      </p:sp>
      <p:pic>
        <p:nvPicPr>
          <p:cNvPr id="2055" name="Рисунок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06375"/>
            <a:ext cx="623888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2"/>
          <p:cNvSpPr txBox="1">
            <a:spLocks noChangeArrowheads="1"/>
          </p:cNvSpPr>
          <p:nvPr/>
        </p:nvSpPr>
        <p:spPr bwMode="auto">
          <a:xfrm>
            <a:off x="252163" y="2499927"/>
            <a:ext cx="7237413" cy="79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dirty="0"/>
              <a:t>Татьяна Ершова, </a:t>
            </a:r>
            <a:endParaRPr lang="ru-RU" altLang="ru-RU" dirty="0"/>
          </a:p>
          <a:p>
            <a:r>
              <a:rPr lang="ru-RU" altLang="ru-RU" sz="1400" i="1" dirty="0">
                <a:sym typeface="+mn-ea"/>
              </a:rPr>
              <a:t>Лаборатория экологии морского бентоса (гидробиологии), ЭБЦ «Крестовский остров». Санкт-Петербург.</a:t>
            </a:r>
            <a:endParaRPr lang="ru-RU" altLang="ru-RU" sz="1400" i="1" dirty="0"/>
          </a:p>
        </p:txBody>
      </p:sp>
      <p:sp>
        <p:nvSpPr>
          <p:cNvPr id="3" name="TextBox 4"/>
          <p:cNvSpPr txBox="1">
            <a:spLocks noChangeArrowheads="1"/>
          </p:cNvSpPr>
          <p:nvPr/>
        </p:nvSpPr>
        <p:spPr bwMode="auto">
          <a:xfrm>
            <a:off x="252254" y="3435818"/>
            <a:ext cx="8640762" cy="124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500" i="1" dirty="0"/>
              <a:t>Хайтов В.М.</a:t>
            </a:r>
            <a:endParaRPr lang="ru-RU" altLang="ru-RU" sz="1500" i="1" dirty="0"/>
          </a:p>
          <a:p>
            <a:pPr eaLnBrk="1" hangingPunct="1"/>
            <a:r>
              <a:rPr lang="ru-RU" altLang="ru-RU" sz="1500" dirty="0"/>
              <a:t>Лаборатория экологии морского бентоса (гидробиологии), ЭБЦ «Крестовский остров». Санкт-Петербург.</a:t>
            </a:r>
            <a:endParaRPr lang="ru-RU" altLang="ru-RU" sz="1500" dirty="0"/>
          </a:p>
          <a:p>
            <a:pPr eaLnBrk="1" hangingPunct="1"/>
            <a:r>
              <a:rPr lang="ru-RU" altLang="ru-RU" sz="1500" dirty="0"/>
              <a:t>Санкт-Петербургский государственный университет, кафедра зоологии беспозвоночных, Санкт-Петербург.</a:t>
            </a:r>
            <a:endParaRPr lang="ru-RU" altLang="ru-RU" sz="1500" dirty="0"/>
          </a:p>
          <a:p>
            <a:pPr eaLnBrk="1" hangingPunct="1"/>
            <a:r>
              <a:rPr lang="ru-RU" altLang="ru-RU" sz="1500" dirty="0"/>
              <a:t>Кандалакшский государственный заповедник, Кандалакша</a:t>
            </a:r>
            <a:endParaRPr lang="ru-RU" altLang="ru-RU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3"/>
          <p:cNvPicPr>
            <a:picLocks noChangeAspect="1"/>
          </p:cNvPicPr>
          <p:nvPr/>
        </p:nvPicPr>
        <p:blipFill rotWithShape="1">
          <a:blip r:embed="rId1"/>
          <a:srcRect r="13469" b="48044"/>
          <a:stretch>
            <a:fillRect/>
          </a:stretch>
        </p:blipFill>
        <p:spPr bwMode="auto">
          <a:xfrm>
            <a:off x="107504" y="244038"/>
            <a:ext cx="4156918" cy="34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Текст 6"/>
          <p:cNvSpPr txBox="1"/>
          <p:nvPr/>
        </p:nvSpPr>
        <p:spPr bwMode="auto">
          <a:xfrm>
            <a:off x="116733" y="3803122"/>
            <a:ext cx="5157788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Пластины для измерения силы прикрепления</a:t>
            </a:r>
            <a:endParaRPr lang="ru-RU" sz="2400" dirty="0"/>
          </a:p>
        </p:txBody>
      </p:sp>
      <p:sp>
        <p:nvSpPr>
          <p:cNvPr id="5" name="Текст 7"/>
          <p:cNvSpPr txBox="1"/>
          <p:nvPr/>
        </p:nvSpPr>
        <p:spPr bwMode="auto">
          <a:xfrm>
            <a:off x="4283710" y="4516120"/>
            <a:ext cx="4779010" cy="62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/>
              <a:t>Садок с пластиной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52918"/>
          <a:stretch>
            <a:fillRect/>
          </a:stretch>
        </p:blipFill>
        <p:spPr>
          <a:xfrm>
            <a:off x="4678045" y="2059940"/>
            <a:ext cx="3876040" cy="2516505"/>
          </a:xfrm>
          <a:prstGeom prst="rect">
            <a:avLst/>
          </a:prstGeom>
        </p:spPr>
      </p:pic>
      <p:pic>
        <p:nvPicPr>
          <p:cNvPr id="2" name="Изображение 1" descr="Sea_sta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15" y="86360"/>
            <a:ext cx="3811270" cy="2038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WPS Presentation</Application>
  <PresentationFormat>Экран (16:9)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Calibri</vt:lpstr>
      <vt:lpstr>system-ui</vt:lpstr>
      <vt:lpstr>Liberation Mono</vt:lpstr>
      <vt:lpstr>Microsoft YaHei</vt:lpstr>
      <vt:lpstr>Arial Unicode MS</vt:lpstr>
      <vt:lpstr>Тема Office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olivia</dc:creator>
  <cp:lastModifiedBy>google1599737165</cp:lastModifiedBy>
  <cp:revision>18</cp:revision>
  <dcterms:created xsi:type="dcterms:W3CDTF">2017-06-21T20:42:00Z</dcterms:created>
  <dcterms:modified xsi:type="dcterms:W3CDTF">2023-01-26T08:55:03Z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97365B8ADC8D47758A832903B379D3BC</vt:lpwstr>
  </property>
  <property fmtid="{D5CDD505-2E9C-101B-9397-08002B2CF9AE}" pid="3" name="KSOProductBuildVer">
    <vt:lpwstr>1049-11.2.0.11130</vt:lpwstr>
  </property>
</Properties>
</file>