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IMG_256"/>
          <p:cNvPicPr>
            <a:picLocks noChangeAspect="1"/>
          </p:cNvPicPr>
          <p:nvPr/>
        </p:nvPicPr>
        <p:blipFill>
          <a:blip r:embed="rId1"/>
          <a:srcRect r="4069"/>
          <a:stretch>
            <a:fillRect/>
          </a:stretch>
        </p:blipFill>
        <p:spPr>
          <a:xfrm>
            <a:off x="2687320" y="684530"/>
            <a:ext cx="2919095" cy="26308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Изображение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95" y="153670"/>
            <a:ext cx="2284730" cy="2284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Изображение 3" descr="IMG_256"/>
          <p:cNvPicPr>
            <a:picLocks noChangeAspect="1"/>
          </p:cNvPicPr>
          <p:nvPr/>
        </p:nvPicPr>
        <p:blipFill>
          <a:blip r:embed="rId3"/>
          <a:srcRect b="5920"/>
          <a:stretch>
            <a:fillRect/>
          </a:stretch>
        </p:blipFill>
        <p:spPr>
          <a:xfrm>
            <a:off x="0" y="2778125"/>
            <a:ext cx="2514600" cy="2366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Изображение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271780" y="550545"/>
            <a:ext cx="2415540" cy="24155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Изображение 101"/>
          <p:cNvPicPr/>
          <p:nvPr/>
        </p:nvPicPr>
        <p:blipFill>
          <a:blip r:embed="rId5"/>
          <a:stretch>
            <a:fillRect/>
          </a:stretch>
        </p:blipFill>
        <p:spPr>
          <a:xfrm>
            <a:off x="6359398" y="2438401"/>
            <a:ext cx="1319784" cy="198119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 rot="2040000">
            <a:off x="5499735" y="3035300"/>
            <a:ext cx="1012190" cy="303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право 7"/>
          <p:cNvSpPr/>
          <p:nvPr/>
        </p:nvSpPr>
        <p:spPr>
          <a:xfrm rot="19680000">
            <a:off x="5610225" y="929640"/>
            <a:ext cx="1012190" cy="303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3" name="Изображение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2687320" y="3596005"/>
            <a:ext cx="1626870" cy="181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Microsoft YaHei</vt:lpstr>
      <vt:lpstr>Calibri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2</cp:revision>
  <dcterms:created xsi:type="dcterms:W3CDTF">2023-01-10T14:43:02Z</dcterms:created>
  <dcterms:modified xsi:type="dcterms:W3CDTF">2023-01-10T14:51:36Z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DEBEE2F41DB34CC7A5405A8865E3E4F7</vt:lpwstr>
  </property>
</Properties>
</file>