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Группа 8"/>
          <p:cNvGrpSpPr/>
          <p:nvPr/>
        </p:nvGrpSpPr>
        <p:grpSpPr>
          <a:xfrm>
            <a:off x="1718310" y="645795"/>
            <a:ext cx="7981950" cy="2983230"/>
            <a:chOff x="2706" y="1017"/>
            <a:chExt cx="12570" cy="4698"/>
          </a:xfrm>
        </p:grpSpPr>
        <p:pic>
          <p:nvPicPr>
            <p:cNvPr id="2" name="Изображение -2147482624"/>
            <p:cNvPicPr>
              <a:picLocks noChangeAspect="1"/>
            </p:cNvPicPr>
            <p:nvPr/>
          </p:nvPicPr>
          <p:blipFill>
            <a:blip r:embed="rId1"/>
            <a:srcRect l="19647" t="3737" r="21190" b="5652"/>
            <a:stretch>
              <a:fillRect/>
            </a:stretch>
          </p:blipFill>
          <p:spPr>
            <a:xfrm>
              <a:off x="2706" y="1367"/>
              <a:ext cx="4319" cy="41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" name="Изображение 3"/>
            <p:cNvPicPr>
              <a:picLocks noChangeAspect="1"/>
            </p:cNvPicPr>
            <p:nvPr/>
          </p:nvPicPr>
          <p:blipFill>
            <a:blip r:embed="rId2"/>
            <a:srcRect l="20171" r="20823"/>
            <a:stretch>
              <a:fillRect/>
            </a:stretch>
          </p:blipFill>
          <p:spPr>
            <a:xfrm>
              <a:off x="6966" y="1205"/>
              <a:ext cx="4260" cy="451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Изображение 4"/>
            <p:cNvPicPr>
              <a:picLocks noChangeAspect="1"/>
            </p:cNvPicPr>
            <p:nvPr/>
          </p:nvPicPr>
          <p:blipFill>
            <a:blip r:embed="rId3"/>
            <a:srcRect l="16670" t="5111" r="18274" b="6033"/>
            <a:stretch>
              <a:fillRect/>
            </a:stretch>
          </p:blipFill>
          <p:spPr>
            <a:xfrm>
              <a:off x="11224" y="1393"/>
              <a:ext cx="4052" cy="398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Текстовое поле 5"/>
            <p:cNvSpPr txBox="1"/>
            <p:nvPr/>
          </p:nvSpPr>
          <p:spPr>
            <a:xfrm>
              <a:off x="4459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2011</a:t>
              </a:r>
              <a:endParaRPr lang="ru-RU" altLang="en-US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8684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2013</a:t>
              </a:r>
              <a:endParaRPr lang="ru-RU" altLang="en-US"/>
            </a:p>
          </p:txBody>
        </p:sp>
        <p:sp>
          <p:nvSpPr>
            <p:cNvPr id="8" name="Текстовое поле 7"/>
            <p:cNvSpPr txBox="1"/>
            <p:nvPr/>
          </p:nvSpPr>
          <p:spPr>
            <a:xfrm>
              <a:off x="12909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2014</a:t>
              </a:r>
              <a:endParaRPr lang="ru-RU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Группа 7"/>
          <p:cNvGrpSpPr/>
          <p:nvPr/>
        </p:nvGrpSpPr>
        <p:grpSpPr>
          <a:xfrm>
            <a:off x="2110740" y="349250"/>
            <a:ext cx="5782310" cy="6038215"/>
            <a:chOff x="3324" y="550"/>
            <a:chExt cx="9106" cy="9509"/>
          </a:xfrm>
        </p:grpSpPr>
        <p:pic>
          <p:nvPicPr>
            <p:cNvPr id="4" name="Изображение 3" descr="Salinity_stations"/>
            <p:cNvPicPr>
              <a:picLocks noChangeAspect="1"/>
            </p:cNvPicPr>
            <p:nvPr/>
          </p:nvPicPr>
          <p:blipFill>
            <a:blip r:embed="rId1"/>
            <a:srcRect t="11007" b="12070"/>
            <a:stretch>
              <a:fillRect/>
            </a:stretch>
          </p:blipFill>
          <p:spPr>
            <a:xfrm>
              <a:off x="3324" y="550"/>
              <a:ext cx="9106" cy="4850"/>
            </a:xfrm>
            <a:prstGeom prst="rect">
              <a:avLst/>
            </a:prstGeom>
          </p:spPr>
        </p:pic>
        <p:pic>
          <p:nvPicPr>
            <p:cNvPr id="5" name="Изображение 4" descr="Salinity_map_2015"/>
            <p:cNvPicPr>
              <a:picLocks noChangeAspect="1"/>
            </p:cNvPicPr>
            <p:nvPr/>
          </p:nvPicPr>
          <p:blipFill>
            <a:blip r:embed="rId2"/>
            <a:srcRect l="27092" r="19559" b="29575"/>
            <a:stretch>
              <a:fillRect/>
            </a:stretch>
          </p:blipFill>
          <p:spPr>
            <a:xfrm>
              <a:off x="4050" y="5400"/>
              <a:ext cx="4154" cy="3797"/>
            </a:xfrm>
            <a:prstGeom prst="rect">
              <a:avLst/>
            </a:prstGeom>
          </p:spPr>
        </p:pic>
        <p:pic>
          <p:nvPicPr>
            <p:cNvPr id="6" name="Изображение 5" descr="Salinity_map_2024"/>
            <p:cNvPicPr>
              <a:picLocks noChangeAspect="1"/>
            </p:cNvPicPr>
            <p:nvPr/>
          </p:nvPicPr>
          <p:blipFill>
            <a:blip r:embed="rId3"/>
            <a:srcRect l="26914" r="19701" b="29909"/>
            <a:stretch>
              <a:fillRect/>
            </a:stretch>
          </p:blipFill>
          <p:spPr>
            <a:xfrm>
              <a:off x="8204" y="5400"/>
              <a:ext cx="4176" cy="3797"/>
            </a:xfrm>
            <a:prstGeom prst="rect">
              <a:avLst/>
            </a:prstGeom>
          </p:spPr>
        </p:pic>
        <p:pic>
          <p:nvPicPr>
            <p:cNvPr id="7" name="Изображение 6" descr="Salinity_map_2024"/>
            <p:cNvPicPr>
              <a:picLocks noChangeAspect="1"/>
            </p:cNvPicPr>
            <p:nvPr/>
          </p:nvPicPr>
          <p:blipFill>
            <a:blip r:embed="rId3"/>
            <a:srcRect l="36361" t="83680" r="27795" b="2649"/>
            <a:stretch>
              <a:fillRect/>
            </a:stretch>
          </p:blipFill>
          <p:spPr>
            <a:xfrm>
              <a:off x="6245" y="9197"/>
              <a:ext cx="3264" cy="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Замещающее содержимое 5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102485" y="233045"/>
            <a:ext cx="73152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0410" y="1825625"/>
            <a:ext cx="4995545" cy="4351655"/>
          </a:xfrm>
          <a:prstGeom prst="rect">
            <a:avLst/>
          </a:prstGeom>
        </p:spPr>
      </p:pic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4410" y="1825625"/>
            <a:ext cx="499554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Presentation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polyd</dc:creator>
  <cp:lastModifiedBy>polyd</cp:lastModifiedBy>
  <cp:revision>3</cp:revision>
  <dcterms:created xsi:type="dcterms:W3CDTF">2024-09-20T14:24:00Z</dcterms:created>
  <dcterms:modified xsi:type="dcterms:W3CDTF">2024-09-21T09:12:20Z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F82DB2AC211546058758AC997483C827_11</vt:lpwstr>
  </property>
</Properties>
</file>