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</a:bodyPr>
          <a:lstStyle>
            <a:lvl1pPr algn="ctr">
              <a:lnSpc>
                <a:spcPct val="130000"/>
              </a:lnSpc>
              <a:defRPr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95" y="198056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95" y="286377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2</cp:revision>
  <dcterms:created xsi:type="dcterms:W3CDTF">2023-11-28T12:54:34Z</dcterms:created>
  <dcterms:modified xsi:type="dcterms:W3CDTF">2023-11-28T12:57:25Z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0E3B88110C8E4049B234E91B329DC87D_11</vt:lpwstr>
  </property>
</Properties>
</file>