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>
          <a:xfrm>
            <a:off x="4009390" y="5793105"/>
            <a:ext cx="4057015" cy="928370"/>
          </a:xfrm>
        </p:spPr>
        <p:txBody>
          <a:bodyPr/>
          <a:lstStyle>
            <a:lvl1pPr algn="ctr"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703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52600"/>
            <a:ext cx="9843135" cy="811530"/>
          </a:xfrm>
        </p:spPr>
        <p:txBody>
          <a:bodyPr anchor="b">
            <a:noAutofit/>
          </a:bodyPr>
          <a:lstStyle>
            <a:lvl1pPr>
              <a:defRPr sz="6000" b="1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1683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ru-RU" altLang="en-US"/>
              <a:t>Санкт-Петербург</a:t>
            </a:r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ru-RU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Заголовок </a:t>
            </a:r>
            <a:r>
              <a:rPr lang="en-US" altLang="ru-RU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ru-RU" altLang="en-US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уровня</a:t>
            </a:r>
            <a:endParaRPr lang="ru-RU" altLang="en-US" sz="6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Заголовок 1 уровня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7</cp:revision>
  <dcterms:created xsi:type="dcterms:W3CDTF">2023-11-26T14:52:00Z</dcterms:created>
  <dcterms:modified xsi:type="dcterms:W3CDTF">2023-11-30T17:14:23Z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A85AB2E28C9A40A981BDBA6AD68B3FC0_11</vt:lpwstr>
  </property>
</Properties>
</file>