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Euro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170815"/>
            <a:ext cx="7264400" cy="6511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Euro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170815"/>
            <a:ext cx="7264400" cy="65112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675755" y="1489710"/>
            <a:ext cx="2101850" cy="2414905"/>
          </a:xfrm>
          <a:prstGeom prst="rect">
            <a:avLst/>
          </a:prstGeom>
          <a:noFill/>
          <a:ln w="88900">
            <a:gradFill>
              <a:gsLst>
                <a:gs pos="5000">
                  <a:schemeClr val="bg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8000">
                  <a:srgbClr val="7030A0"/>
                </a:gs>
                <a:gs pos="100000">
                  <a:srgbClr val="002060"/>
                </a:gs>
              </a:gsLst>
              <a:lin ang="618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797040" y="906145"/>
            <a:ext cx="18599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 sz="3200"/>
              <a:t>White Sea</a:t>
            </a:r>
            <a:endParaRPr lang="en-US" altLang="ru-RU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Europ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660" y="170815"/>
            <a:ext cx="7264400" cy="651129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618605" y="2394585"/>
            <a:ext cx="767715" cy="628015"/>
          </a:xfrm>
          <a:prstGeom prst="rect">
            <a:avLst/>
          </a:prstGeom>
          <a:noFill/>
          <a:ln w="41275">
            <a:gradFill>
              <a:gsLst>
                <a:gs pos="5000">
                  <a:schemeClr val="bg2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18000">
                  <a:srgbClr val="7030A0">
                    <a:lumMod val="91000"/>
                  </a:srgbClr>
                </a:gs>
                <a:gs pos="100000">
                  <a:srgbClr val="002060"/>
                </a:gs>
              </a:gsLst>
              <a:lin ang="474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797040" y="906145"/>
            <a:ext cx="18599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 sz="3200"/>
              <a:t>White Sea</a:t>
            </a:r>
            <a:endParaRPr lang="en-US" altLang="ru-RU" sz="32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633595" y="1811020"/>
            <a:ext cx="29248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 sz="3200"/>
              <a:t>Kandalaksha Bay</a:t>
            </a:r>
            <a:endParaRPr lang="en-US" altLang="ru-RU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rcRect l="36833" t="25784" r="17436" b="20093"/>
          <a:stretch>
            <a:fillRect/>
          </a:stretch>
        </p:blipFill>
        <p:spPr>
          <a:xfrm>
            <a:off x="2055495" y="703580"/>
            <a:ext cx="7443470" cy="495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Presentation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Vadim Khaitov</cp:lastModifiedBy>
  <cp:revision>13</cp:revision>
  <dcterms:created xsi:type="dcterms:W3CDTF">2019-07-03T10:06:00Z</dcterms:created>
  <dcterms:modified xsi:type="dcterms:W3CDTF">2020-02-23T14:51:44Z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1049-11.2.0.9085</vt:lpwstr>
  </property>
</Properties>
</file>