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6" autoAdjust="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86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4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53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94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01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29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8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5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7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82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18150-A4C6-415A-81EC-04F7F2D77ECB}" type="datetimeFigureOut">
              <a:rPr lang="ru-RU" smtClean="0"/>
              <a:t>18.03.2021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F398-76F6-404D-99D5-D7A14CCB95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12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2511044" y="129691"/>
            <a:ext cx="2741021" cy="6274849"/>
            <a:chOff x="5165031" y="2965652"/>
            <a:chExt cx="2741021" cy="6274849"/>
          </a:xfrm>
        </p:grpSpPr>
        <p:grpSp>
          <p:nvGrpSpPr>
            <p:cNvPr id="5" name="Группа 4"/>
            <p:cNvGrpSpPr/>
            <p:nvPr/>
          </p:nvGrpSpPr>
          <p:grpSpPr>
            <a:xfrm rot="21037449">
              <a:off x="5165031" y="2965652"/>
              <a:ext cx="2704516" cy="6274849"/>
              <a:chOff x="3081567" y="-12968"/>
              <a:chExt cx="3054622" cy="6730226"/>
            </a:xfrm>
          </p:grpSpPr>
          <p:sp>
            <p:nvSpPr>
              <p:cNvPr id="13" name="Полилиния 12"/>
              <p:cNvSpPr/>
              <p:nvPr/>
            </p:nvSpPr>
            <p:spPr>
              <a:xfrm>
                <a:off x="3081567" y="-12968"/>
                <a:ext cx="3054622" cy="6730226"/>
              </a:xfrm>
              <a:custGeom>
                <a:avLst/>
                <a:gdLst>
                  <a:gd name="connsiteX0" fmla="*/ 755780 w 2985796"/>
                  <a:gd name="connsiteY0" fmla="*/ 0 h 6802017"/>
                  <a:gd name="connsiteX1" fmla="*/ 681135 w 2985796"/>
                  <a:gd name="connsiteY1" fmla="*/ 111968 h 6802017"/>
                  <a:gd name="connsiteX2" fmla="*/ 681135 w 2985796"/>
                  <a:gd name="connsiteY2" fmla="*/ 195943 h 6802017"/>
                  <a:gd name="connsiteX3" fmla="*/ 793102 w 2985796"/>
                  <a:gd name="connsiteY3" fmla="*/ 223935 h 6802017"/>
                  <a:gd name="connsiteX4" fmla="*/ 839755 w 2985796"/>
                  <a:gd name="connsiteY4" fmla="*/ 242596 h 6802017"/>
                  <a:gd name="connsiteX5" fmla="*/ 989045 w 2985796"/>
                  <a:gd name="connsiteY5" fmla="*/ 363894 h 6802017"/>
                  <a:gd name="connsiteX6" fmla="*/ 1175657 w 2985796"/>
                  <a:gd name="connsiteY6" fmla="*/ 391886 h 6802017"/>
                  <a:gd name="connsiteX7" fmla="*/ 1296955 w 2985796"/>
                  <a:gd name="connsiteY7" fmla="*/ 578498 h 6802017"/>
                  <a:gd name="connsiteX8" fmla="*/ 1436914 w 2985796"/>
                  <a:gd name="connsiteY8" fmla="*/ 923731 h 6802017"/>
                  <a:gd name="connsiteX9" fmla="*/ 1614196 w 2985796"/>
                  <a:gd name="connsiteY9" fmla="*/ 1287625 h 6802017"/>
                  <a:gd name="connsiteX10" fmla="*/ 1884784 w 2985796"/>
                  <a:gd name="connsiteY10" fmla="*/ 1586204 h 6802017"/>
                  <a:gd name="connsiteX11" fmla="*/ 2043404 w 2985796"/>
                  <a:gd name="connsiteY11" fmla="*/ 1866123 h 6802017"/>
                  <a:gd name="connsiteX12" fmla="*/ 2146041 w 2985796"/>
                  <a:gd name="connsiteY12" fmla="*/ 2062066 h 6802017"/>
                  <a:gd name="connsiteX13" fmla="*/ 2295331 w 2985796"/>
                  <a:gd name="connsiteY13" fmla="*/ 2164702 h 6802017"/>
                  <a:gd name="connsiteX14" fmla="*/ 2360645 w 2985796"/>
                  <a:gd name="connsiteY14" fmla="*/ 2211355 h 6802017"/>
                  <a:gd name="connsiteX15" fmla="*/ 2388637 w 2985796"/>
                  <a:gd name="connsiteY15" fmla="*/ 2230017 h 6802017"/>
                  <a:gd name="connsiteX16" fmla="*/ 2388637 w 2985796"/>
                  <a:gd name="connsiteY16" fmla="*/ 2230017 h 6802017"/>
                  <a:gd name="connsiteX17" fmla="*/ 2388637 w 2985796"/>
                  <a:gd name="connsiteY17" fmla="*/ 2295331 h 6802017"/>
                  <a:gd name="connsiteX18" fmla="*/ 2453951 w 2985796"/>
                  <a:gd name="connsiteY18" fmla="*/ 2369976 h 6802017"/>
                  <a:gd name="connsiteX19" fmla="*/ 2453951 w 2985796"/>
                  <a:gd name="connsiteY19" fmla="*/ 2528596 h 6802017"/>
                  <a:gd name="connsiteX20" fmla="*/ 2603241 w 2985796"/>
                  <a:gd name="connsiteY20" fmla="*/ 2677886 h 6802017"/>
                  <a:gd name="connsiteX21" fmla="*/ 2696547 w 2985796"/>
                  <a:gd name="connsiteY21" fmla="*/ 3023119 h 6802017"/>
                  <a:gd name="connsiteX22" fmla="*/ 2724539 w 2985796"/>
                  <a:gd name="connsiteY22" fmla="*/ 3163078 h 6802017"/>
                  <a:gd name="connsiteX23" fmla="*/ 2687216 w 2985796"/>
                  <a:gd name="connsiteY23" fmla="*/ 3247053 h 6802017"/>
                  <a:gd name="connsiteX24" fmla="*/ 2687216 w 2985796"/>
                  <a:gd name="connsiteY24" fmla="*/ 3247053 h 6802017"/>
                  <a:gd name="connsiteX25" fmla="*/ 2733869 w 2985796"/>
                  <a:gd name="connsiteY25" fmla="*/ 3321698 h 6802017"/>
                  <a:gd name="connsiteX26" fmla="*/ 2845837 w 2985796"/>
                  <a:gd name="connsiteY26" fmla="*/ 3582955 h 6802017"/>
                  <a:gd name="connsiteX27" fmla="*/ 2985796 w 2985796"/>
                  <a:gd name="connsiteY27" fmla="*/ 3797560 h 6802017"/>
                  <a:gd name="connsiteX28" fmla="*/ 2985796 w 2985796"/>
                  <a:gd name="connsiteY28" fmla="*/ 3918858 h 6802017"/>
                  <a:gd name="connsiteX29" fmla="*/ 2939143 w 2985796"/>
                  <a:gd name="connsiteY29" fmla="*/ 4068147 h 6802017"/>
                  <a:gd name="connsiteX30" fmla="*/ 2929812 w 2985796"/>
                  <a:gd name="connsiteY30" fmla="*/ 4096139 h 6802017"/>
                  <a:gd name="connsiteX31" fmla="*/ 2929812 w 2985796"/>
                  <a:gd name="connsiteY31" fmla="*/ 4180115 h 6802017"/>
                  <a:gd name="connsiteX32" fmla="*/ 2929812 w 2985796"/>
                  <a:gd name="connsiteY32" fmla="*/ 4180115 h 6802017"/>
                  <a:gd name="connsiteX33" fmla="*/ 2827175 w 2985796"/>
                  <a:gd name="connsiteY33" fmla="*/ 4627984 h 6802017"/>
                  <a:gd name="connsiteX34" fmla="*/ 2780522 w 2985796"/>
                  <a:gd name="connsiteY34" fmla="*/ 5057192 h 6802017"/>
                  <a:gd name="connsiteX35" fmla="*/ 2780522 w 2985796"/>
                  <a:gd name="connsiteY35" fmla="*/ 5150498 h 6802017"/>
                  <a:gd name="connsiteX36" fmla="*/ 2780522 w 2985796"/>
                  <a:gd name="connsiteY36" fmla="*/ 5150498 h 6802017"/>
                  <a:gd name="connsiteX37" fmla="*/ 2603241 w 2985796"/>
                  <a:gd name="connsiteY37" fmla="*/ 5299788 h 6802017"/>
                  <a:gd name="connsiteX38" fmla="*/ 2556588 w 2985796"/>
                  <a:gd name="connsiteY38" fmla="*/ 5505062 h 6802017"/>
                  <a:gd name="connsiteX39" fmla="*/ 2556588 w 2985796"/>
                  <a:gd name="connsiteY39" fmla="*/ 5626360 h 6802017"/>
                  <a:gd name="connsiteX40" fmla="*/ 2519265 w 2985796"/>
                  <a:gd name="connsiteY40" fmla="*/ 5682343 h 6802017"/>
                  <a:gd name="connsiteX41" fmla="*/ 2463282 w 2985796"/>
                  <a:gd name="connsiteY41" fmla="*/ 5710335 h 6802017"/>
                  <a:gd name="connsiteX42" fmla="*/ 2500604 w 2985796"/>
                  <a:gd name="connsiteY42" fmla="*/ 6008915 h 6802017"/>
                  <a:gd name="connsiteX43" fmla="*/ 2491273 w 2985796"/>
                  <a:gd name="connsiteY43" fmla="*/ 6092890 h 6802017"/>
                  <a:gd name="connsiteX44" fmla="*/ 2481943 w 2985796"/>
                  <a:gd name="connsiteY44" fmla="*/ 6130213 h 6802017"/>
                  <a:gd name="connsiteX45" fmla="*/ 2435290 w 2985796"/>
                  <a:gd name="connsiteY45" fmla="*/ 6139543 h 6802017"/>
                  <a:gd name="connsiteX46" fmla="*/ 2435290 w 2985796"/>
                  <a:gd name="connsiteY46" fmla="*/ 6139543 h 6802017"/>
                  <a:gd name="connsiteX47" fmla="*/ 2304661 w 2985796"/>
                  <a:gd name="connsiteY47" fmla="*/ 6195527 h 6802017"/>
                  <a:gd name="connsiteX48" fmla="*/ 2164702 w 2985796"/>
                  <a:gd name="connsiteY48" fmla="*/ 6410131 h 6802017"/>
                  <a:gd name="connsiteX49" fmla="*/ 2071396 w 2985796"/>
                  <a:gd name="connsiteY49" fmla="*/ 6634066 h 6802017"/>
                  <a:gd name="connsiteX50" fmla="*/ 2034073 w 2985796"/>
                  <a:gd name="connsiteY50" fmla="*/ 6708711 h 6802017"/>
                  <a:gd name="connsiteX51" fmla="*/ 2024743 w 2985796"/>
                  <a:gd name="connsiteY51" fmla="*/ 6736702 h 6802017"/>
                  <a:gd name="connsiteX52" fmla="*/ 2024743 w 2985796"/>
                  <a:gd name="connsiteY52" fmla="*/ 6802017 h 6802017"/>
                  <a:gd name="connsiteX53" fmla="*/ 2024743 w 2985796"/>
                  <a:gd name="connsiteY53" fmla="*/ 6802017 h 6802017"/>
                  <a:gd name="connsiteX54" fmla="*/ 1978090 w 2985796"/>
                  <a:gd name="connsiteY54" fmla="*/ 6802017 h 6802017"/>
                  <a:gd name="connsiteX55" fmla="*/ 1978090 w 2985796"/>
                  <a:gd name="connsiteY55" fmla="*/ 6736702 h 6802017"/>
                  <a:gd name="connsiteX56" fmla="*/ 2062065 w 2985796"/>
                  <a:gd name="connsiteY56" fmla="*/ 6540760 h 6802017"/>
                  <a:gd name="connsiteX57" fmla="*/ 2062065 w 2985796"/>
                  <a:gd name="connsiteY57" fmla="*/ 6438123 h 6802017"/>
                  <a:gd name="connsiteX58" fmla="*/ 2062065 w 2985796"/>
                  <a:gd name="connsiteY58" fmla="*/ 6438123 h 6802017"/>
                  <a:gd name="connsiteX59" fmla="*/ 1959429 w 2985796"/>
                  <a:gd name="connsiteY59" fmla="*/ 6438123 h 6802017"/>
                  <a:gd name="connsiteX60" fmla="*/ 1959429 w 2985796"/>
                  <a:gd name="connsiteY60" fmla="*/ 6438123 h 6802017"/>
                  <a:gd name="connsiteX61" fmla="*/ 1894114 w 2985796"/>
                  <a:gd name="connsiteY61" fmla="*/ 6503437 h 6802017"/>
                  <a:gd name="connsiteX62" fmla="*/ 1894114 w 2985796"/>
                  <a:gd name="connsiteY62" fmla="*/ 6503437 h 6802017"/>
                  <a:gd name="connsiteX63" fmla="*/ 1800808 w 2985796"/>
                  <a:gd name="connsiteY63" fmla="*/ 6447453 h 6802017"/>
                  <a:gd name="connsiteX64" fmla="*/ 1716833 w 2985796"/>
                  <a:gd name="connsiteY64" fmla="*/ 6494107 h 6802017"/>
                  <a:gd name="connsiteX65" fmla="*/ 1595535 w 2985796"/>
                  <a:gd name="connsiteY65" fmla="*/ 6708711 h 6802017"/>
                  <a:gd name="connsiteX66" fmla="*/ 1567543 w 2985796"/>
                  <a:gd name="connsiteY66" fmla="*/ 6652727 h 6802017"/>
                  <a:gd name="connsiteX67" fmla="*/ 1651518 w 2985796"/>
                  <a:gd name="connsiteY67" fmla="*/ 6456784 h 6802017"/>
                  <a:gd name="connsiteX68" fmla="*/ 1632857 w 2985796"/>
                  <a:gd name="connsiteY68" fmla="*/ 6242180 h 6802017"/>
                  <a:gd name="connsiteX69" fmla="*/ 1604865 w 2985796"/>
                  <a:gd name="connsiteY69" fmla="*/ 6027576 h 6802017"/>
                  <a:gd name="connsiteX70" fmla="*/ 1744824 w 2985796"/>
                  <a:gd name="connsiteY70" fmla="*/ 5812972 h 6802017"/>
                  <a:gd name="connsiteX71" fmla="*/ 1810139 w 2985796"/>
                  <a:gd name="connsiteY71" fmla="*/ 5710335 h 6802017"/>
                  <a:gd name="connsiteX72" fmla="*/ 1828800 w 2985796"/>
                  <a:gd name="connsiteY72" fmla="*/ 5682343 h 6802017"/>
                  <a:gd name="connsiteX73" fmla="*/ 1866122 w 2985796"/>
                  <a:gd name="connsiteY73" fmla="*/ 5607698 h 6802017"/>
                  <a:gd name="connsiteX74" fmla="*/ 1894114 w 2985796"/>
                  <a:gd name="connsiteY74" fmla="*/ 5523723 h 6802017"/>
                  <a:gd name="connsiteX75" fmla="*/ 1903445 w 2985796"/>
                  <a:gd name="connsiteY75" fmla="*/ 5495731 h 6802017"/>
                  <a:gd name="connsiteX76" fmla="*/ 1903445 w 2985796"/>
                  <a:gd name="connsiteY76" fmla="*/ 5495731 h 6802017"/>
                  <a:gd name="connsiteX77" fmla="*/ 2015412 w 2985796"/>
                  <a:gd name="connsiteY77" fmla="*/ 5495731 h 6802017"/>
                  <a:gd name="connsiteX78" fmla="*/ 2015412 w 2985796"/>
                  <a:gd name="connsiteY78" fmla="*/ 5495731 h 6802017"/>
                  <a:gd name="connsiteX79" fmla="*/ 2034073 w 2985796"/>
                  <a:gd name="connsiteY79" fmla="*/ 5411755 h 6802017"/>
                  <a:gd name="connsiteX80" fmla="*/ 2052735 w 2985796"/>
                  <a:gd name="connsiteY80" fmla="*/ 5393094 h 6802017"/>
                  <a:gd name="connsiteX81" fmla="*/ 2071396 w 2985796"/>
                  <a:gd name="connsiteY81" fmla="*/ 5337111 h 6802017"/>
                  <a:gd name="connsiteX82" fmla="*/ 2108718 w 2985796"/>
                  <a:gd name="connsiteY82" fmla="*/ 5318449 h 6802017"/>
                  <a:gd name="connsiteX83" fmla="*/ 2108718 w 2985796"/>
                  <a:gd name="connsiteY83" fmla="*/ 5318449 h 6802017"/>
                  <a:gd name="connsiteX84" fmla="*/ 2146041 w 2985796"/>
                  <a:gd name="connsiteY84" fmla="*/ 5169160 h 6802017"/>
                  <a:gd name="connsiteX85" fmla="*/ 2071396 w 2985796"/>
                  <a:gd name="connsiteY85" fmla="*/ 4889241 h 6802017"/>
                  <a:gd name="connsiteX86" fmla="*/ 2071396 w 2985796"/>
                  <a:gd name="connsiteY86" fmla="*/ 4674637 h 6802017"/>
                  <a:gd name="connsiteX87" fmla="*/ 2006082 w 2985796"/>
                  <a:gd name="connsiteY87" fmla="*/ 4637315 h 6802017"/>
                  <a:gd name="connsiteX88" fmla="*/ 1978090 w 2985796"/>
                  <a:gd name="connsiteY88" fmla="*/ 4562670 h 6802017"/>
                  <a:gd name="connsiteX89" fmla="*/ 1978090 w 2985796"/>
                  <a:gd name="connsiteY89" fmla="*/ 4516017 h 6802017"/>
                  <a:gd name="connsiteX90" fmla="*/ 1847461 w 2985796"/>
                  <a:gd name="connsiteY90" fmla="*/ 4422711 h 6802017"/>
                  <a:gd name="connsiteX91" fmla="*/ 1800808 w 2985796"/>
                  <a:gd name="connsiteY91" fmla="*/ 4217437 h 6802017"/>
                  <a:gd name="connsiteX92" fmla="*/ 1828800 w 2985796"/>
                  <a:gd name="connsiteY92" fmla="*/ 3862874 h 6802017"/>
                  <a:gd name="connsiteX93" fmla="*/ 1772816 w 2985796"/>
                  <a:gd name="connsiteY93" fmla="*/ 3554964 h 6802017"/>
                  <a:gd name="connsiteX94" fmla="*/ 1520890 w 2985796"/>
                  <a:gd name="connsiteY94" fmla="*/ 3359021 h 6802017"/>
                  <a:gd name="connsiteX95" fmla="*/ 1455575 w 2985796"/>
                  <a:gd name="connsiteY95" fmla="*/ 3303037 h 6802017"/>
                  <a:gd name="connsiteX96" fmla="*/ 1455575 w 2985796"/>
                  <a:gd name="connsiteY96" fmla="*/ 3303037 h 6802017"/>
                  <a:gd name="connsiteX97" fmla="*/ 1399592 w 2985796"/>
                  <a:gd name="connsiteY97" fmla="*/ 3237723 h 6802017"/>
                  <a:gd name="connsiteX98" fmla="*/ 1371600 w 2985796"/>
                  <a:gd name="connsiteY98" fmla="*/ 3209731 h 6802017"/>
                  <a:gd name="connsiteX99" fmla="*/ 1371600 w 2985796"/>
                  <a:gd name="connsiteY99" fmla="*/ 3209731 h 6802017"/>
                  <a:gd name="connsiteX100" fmla="*/ 1287624 w 2985796"/>
                  <a:gd name="connsiteY100" fmla="*/ 3191070 h 6802017"/>
                  <a:gd name="connsiteX101" fmla="*/ 1259633 w 2985796"/>
                  <a:gd name="connsiteY101" fmla="*/ 3181739 h 6802017"/>
                  <a:gd name="connsiteX102" fmla="*/ 1222310 w 2985796"/>
                  <a:gd name="connsiteY102" fmla="*/ 3181739 h 6802017"/>
                  <a:gd name="connsiteX103" fmla="*/ 1222310 w 2985796"/>
                  <a:gd name="connsiteY103" fmla="*/ 3181739 h 6802017"/>
                  <a:gd name="connsiteX104" fmla="*/ 1110343 w 2985796"/>
                  <a:gd name="connsiteY104" fmla="*/ 3247053 h 6802017"/>
                  <a:gd name="connsiteX105" fmla="*/ 1073020 w 2985796"/>
                  <a:gd name="connsiteY105" fmla="*/ 3293707 h 6802017"/>
                  <a:gd name="connsiteX106" fmla="*/ 998375 w 2985796"/>
                  <a:gd name="connsiteY106" fmla="*/ 3293707 h 6802017"/>
                  <a:gd name="connsiteX107" fmla="*/ 998375 w 2985796"/>
                  <a:gd name="connsiteY107" fmla="*/ 3172409 h 6802017"/>
                  <a:gd name="connsiteX108" fmla="*/ 998375 w 2985796"/>
                  <a:gd name="connsiteY108" fmla="*/ 3051111 h 6802017"/>
                  <a:gd name="connsiteX109" fmla="*/ 1073020 w 2985796"/>
                  <a:gd name="connsiteY109" fmla="*/ 2687217 h 6802017"/>
                  <a:gd name="connsiteX110" fmla="*/ 1073020 w 2985796"/>
                  <a:gd name="connsiteY110" fmla="*/ 2425960 h 6802017"/>
                  <a:gd name="connsiteX111" fmla="*/ 1035698 w 2985796"/>
                  <a:gd name="connsiteY111" fmla="*/ 2304662 h 6802017"/>
                  <a:gd name="connsiteX112" fmla="*/ 1082351 w 2985796"/>
                  <a:gd name="connsiteY112" fmla="*/ 2136711 h 6802017"/>
                  <a:gd name="connsiteX113" fmla="*/ 1007706 w 2985796"/>
                  <a:gd name="connsiteY113" fmla="*/ 2034074 h 6802017"/>
                  <a:gd name="connsiteX114" fmla="*/ 877077 w 2985796"/>
                  <a:gd name="connsiteY114" fmla="*/ 2015413 h 6802017"/>
                  <a:gd name="connsiteX115" fmla="*/ 877077 w 2985796"/>
                  <a:gd name="connsiteY115" fmla="*/ 2015413 h 6802017"/>
                  <a:gd name="connsiteX116" fmla="*/ 821094 w 2985796"/>
                  <a:gd name="connsiteY116" fmla="*/ 1950098 h 6802017"/>
                  <a:gd name="connsiteX117" fmla="*/ 821094 w 2985796"/>
                  <a:gd name="connsiteY117" fmla="*/ 1950098 h 6802017"/>
                  <a:gd name="connsiteX118" fmla="*/ 821094 w 2985796"/>
                  <a:gd name="connsiteY118" fmla="*/ 1782147 h 6802017"/>
                  <a:gd name="connsiteX119" fmla="*/ 709126 w 2985796"/>
                  <a:gd name="connsiteY119" fmla="*/ 1632858 h 6802017"/>
                  <a:gd name="connsiteX120" fmla="*/ 643812 w 2985796"/>
                  <a:gd name="connsiteY120" fmla="*/ 1427584 h 6802017"/>
                  <a:gd name="connsiteX121" fmla="*/ 485192 w 2985796"/>
                  <a:gd name="connsiteY121" fmla="*/ 1306286 h 6802017"/>
                  <a:gd name="connsiteX122" fmla="*/ 354563 w 2985796"/>
                  <a:gd name="connsiteY122" fmla="*/ 1212980 h 6802017"/>
                  <a:gd name="connsiteX123" fmla="*/ 307910 w 2985796"/>
                  <a:gd name="connsiteY123" fmla="*/ 1129004 h 6802017"/>
                  <a:gd name="connsiteX124" fmla="*/ 177282 w 2985796"/>
                  <a:gd name="connsiteY124" fmla="*/ 1147666 h 6802017"/>
                  <a:gd name="connsiteX125" fmla="*/ 177282 w 2985796"/>
                  <a:gd name="connsiteY125" fmla="*/ 1147666 h 6802017"/>
                  <a:gd name="connsiteX126" fmla="*/ 186612 w 2985796"/>
                  <a:gd name="connsiteY126" fmla="*/ 1063690 h 6802017"/>
                  <a:gd name="connsiteX127" fmla="*/ 186612 w 2985796"/>
                  <a:gd name="connsiteY127" fmla="*/ 1063690 h 6802017"/>
                  <a:gd name="connsiteX128" fmla="*/ 167951 w 2985796"/>
                  <a:gd name="connsiteY128" fmla="*/ 989045 h 6802017"/>
                  <a:gd name="connsiteX129" fmla="*/ 65314 w 2985796"/>
                  <a:gd name="connsiteY129" fmla="*/ 1017037 h 6802017"/>
                  <a:gd name="connsiteX130" fmla="*/ 65314 w 2985796"/>
                  <a:gd name="connsiteY130" fmla="*/ 1017037 h 6802017"/>
                  <a:gd name="connsiteX131" fmla="*/ 0 w 2985796"/>
                  <a:gd name="connsiteY131" fmla="*/ 1091682 h 6802017"/>
                  <a:gd name="connsiteX132" fmla="*/ 0 w 2985796"/>
                  <a:gd name="connsiteY132" fmla="*/ 1091682 h 6802017"/>
                  <a:gd name="connsiteX0" fmla="*/ 1001587 w 3231603"/>
                  <a:gd name="connsiteY0" fmla="*/ 0 h 6802017"/>
                  <a:gd name="connsiteX1" fmla="*/ 926942 w 3231603"/>
                  <a:gd name="connsiteY1" fmla="*/ 111968 h 6802017"/>
                  <a:gd name="connsiteX2" fmla="*/ 926942 w 3231603"/>
                  <a:gd name="connsiteY2" fmla="*/ 195943 h 6802017"/>
                  <a:gd name="connsiteX3" fmla="*/ 1038909 w 3231603"/>
                  <a:gd name="connsiteY3" fmla="*/ 223935 h 6802017"/>
                  <a:gd name="connsiteX4" fmla="*/ 1085562 w 3231603"/>
                  <a:gd name="connsiteY4" fmla="*/ 242596 h 6802017"/>
                  <a:gd name="connsiteX5" fmla="*/ 1234852 w 3231603"/>
                  <a:gd name="connsiteY5" fmla="*/ 363894 h 6802017"/>
                  <a:gd name="connsiteX6" fmla="*/ 1421464 w 3231603"/>
                  <a:gd name="connsiteY6" fmla="*/ 391886 h 6802017"/>
                  <a:gd name="connsiteX7" fmla="*/ 1542762 w 3231603"/>
                  <a:gd name="connsiteY7" fmla="*/ 578498 h 6802017"/>
                  <a:gd name="connsiteX8" fmla="*/ 1682721 w 3231603"/>
                  <a:gd name="connsiteY8" fmla="*/ 923731 h 6802017"/>
                  <a:gd name="connsiteX9" fmla="*/ 1860003 w 3231603"/>
                  <a:gd name="connsiteY9" fmla="*/ 1287625 h 6802017"/>
                  <a:gd name="connsiteX10" fmla="*/ 2130591 w 3231603"/>
                  <a:gd name="connsiteY10" fmla="*/ 1586204 h 6802017"/>
                  <a:gd name="connsiteX11" fmla="*/ 2289211 w 3231603"/>
                  <a:gd name="connsiteY11" fmla="*/ 1866123 h 6802017"/>
                  <a:gd name="connsiteX12" fmla="*/ 2391848 w 3231603"/>
                  <a:gd name="connsiteY12" fmla="*/ 2062066 h 6802017"/>
                  <a:gd name="connsiteX13" fmla="*/ 2541138 w 3231603"/>
                  <a:gd name="connsiteY13" fmla="*/ 2164702 h 6802017"/>
                  <a:gd name="connsiteX14" fmla="*/ 2606452 w 3231603"/>
                  <a:gd name="connsiteY14" fmla="*/ 2211355 h 6802017"/>
                  <a:gd name="connsiteX15" fmla="*/ 2634444 w 3231603"/>
                  <a:gd name="connsiteY15" fmla="*/ 2230017 h 6802017"/>
                  <a:gd name="connsiteX16" fmla="*/ 2634444 w 3231603"/>
                  <a:gd name="connsiteY16" fmla="*/ 2230017 h 6802017"/>
                  <a:gd name="connsiteX17" fmla="*/ 2634444 w 3231603"/>
                  <a:gd name="connsiteY17" fmla="*/ 2295331 h 6802017"/>
                  <a:gd name="connsiteX18" fmla="*/ 2699758 w 3231603"/>
                  <a:gd name="connsiteY18" fmla="*/ 2369976 h 6802017"/>
                  <a:gd name="connsiteX19" fmla="*/ 2699758 w 3231603"/>
                  <a:gd name="connsiteY19" fmla="*/ 2528596 h 6802017"/>
                  <a:gd name="connsiteX20" fmla="*/ 2849048 w 3231603"/>
                  <a:gd name="connsiteY20" fmla="*/ 2677886 h 6802017"/>
                  <a:gd name="connsiteX21" fmla="*/ 2942354 w 3231603"/>
                  <a:gd name="connsiteY21" fmla="*/ 3023119 h 6802017"/>
                  <a:gd name="connsiteX22" fmla="*/ 2970346 w 3231603"/>
                  <a:gd name="connsiteY22" fmla="*/ 3163078 h 6802017"/>
                  <a:gd name="connsiteX23" fmla="*/ 2933023 w 3231603"/>
                  <a:gd name="connsiteY23" fmla="*/ 3247053 h 6802017"/>
                  <a:gd name="connsiteX24" fmla="*/ 2933023 w 3231603"/>
                  <a:gd name="connsiteY24" fmla="*/ 3247053 h 6802017"/>
                  <a:gd name="connsiteX25" fmla="*/ 2979676 w 3231603"/>
                  <a:gd name="connsiteY25" fmla="*/ 3321698 h 6802017"/>
                  <a:gd name="connsiteX26" fmla="*/ 3091644 w 3231603"/>
                  <a:gd name="connsiteY26" fmla="*/ 3582955 h 6802017"/>
                  <a:gd name="connsiteX27" fmla="*/ 3231603 w 3231603"/>
                  <a:gd name="connsiteY27" fmla="*/ 3797560 h 6802017"/>
                  <a:gd name="connsiteX28" fmla="*/ 3231603 w 3231603"/>
                  <a:gd name="connsiteY28" fmla="*/ 3918858 h 6802017"/>
                  <a:gd name="connsiteX29" fmla="*/ 3184950 w 3231603"/>
                  <a:gd name="connsiteY29" fmla="*/ 4068147 h 6802017"/>
                  <a:gd name="connsiteX30" fmla="*/ 3175619 w 3231603"/>
                  <a:gd name="connsiteY30" fmla="*/ 4096139 h 6802017"/>
                  <a:gd name="connsiteX31" fmla="*/ 3175619 w 3231603"/>
                  <a:gd name="connsiteY31" fmla="*/ 4180115 h 6802017"/>
                  <a:gd name="connsiteX32" fmla="*/ 3175619 w 3231603"/>
                  <a:gd name="connsiteY32" fmla="*/ 4180115 h 6802017"/>
                  <a:gd name="connsiteX33" fmla="*/ 3072982 w 3231603"/>
                  <a:gd name="connsiteY33" fmla="*/ 4627984 h 6802017"/>
                  <a:gd name="connsiteX34" fmla="*/ 3026329 w 3231603"/>
                  <a:gd name="connsiteY34" fmla="*/ 5057192 h 6802017"/>
                  <a:gd name="connsiteX35" fmla="*/ 3026329 w 3231603"/>
                  <a:gd name="connsiteY35" fmla="*/ 5150498 h 6802017"/>
                  <a:gd name="connsiteX36" fmla="*/ 3026329 w 3231603"/>
                  <a:gd name="connsiteY36" fmla="*/ 5150498 h 6802017"/>
                  <a:gd name="connsiteX37" fmla="*/ 2849048 w 3231603"/>
                  <a:gd name="connsiteY37" fmla="*/ 5299788 h 6802017"/>
                  <a:gd name="connsiteX38" fmla="*/ 2802395 w 3231603"/>
                  <a:gd name="connsiteY38" fmla="*/ 5505062 h 6802017"/>
                  <a:gd name="connsiteX39" fmla="*/ 2802395 w 3231603"/>
                  <a:gd name="connsiteY39" fmla="*/ 5626360 h 6802017"/>
                  <a:gd name="connsiteX40" fmla="*/ 2765072 w 3231603"/>
                  <a:gd name="connsiteY40" fmla="*/ 5682343 h 6802017"/>
                  <a:gd name="connsiteX41" fmla="*/ 2709089 w 3231603"/>
                  <a:gd name="connsiteY41" fmla="*/ 5710335 h 6802017"/>
                  <a:gd name="connsiteX42" fmla="*/ 2746411 w 3231603"/>
                  <a:gd name="connsiteY42" fmla="*/ 6008915 h 6802017"/>
                  <a:gd name="connsiteX43" fmla="*/ 2737080 w 3231603"/>
                  <a:gd name="connsiteY43" fmla="*/ 6092890 h 6802017"/>
                  <a:gd name="connsiteX44" fmla="*/ 2727750 w 3231603"/>
                  <a:gd name="connsiteY44" fmla="*/ 6130213 h 6802017"/>
                  <a:gd name="connsiteX45" fmla="*/ 2681097 w 3231603"/>
                  <a:gd name="connsiteY45" fmla="*/ 6139543 h 6802017"/>
                  <a:gd name="connsiteX46" fmla="*/ 2681097 w 3231603"/>
                  <a:gd name="connsiteY46" fmla="*/ 6139543 h 6802017"/>
                  <a:gd name="connsiteX47" fmla="*/ 2550468 w 3231603"/>
                  <a:gd name="connsiteY47" fmla="*/ 6195527 h 6802017"/>
                  <a:gd name="connsiteX48" fmla="*/ 2410509 w 3231603"/>
                  <a:gd name="connsiteY48" fmla="*/ 6410131 h 6802017"/>
                  <a:gd name="connsiteX49" fmla="*/ 2317203 w 3231603"/>
                  <a:gd name="connsiteY49" fmla="*/ 6634066 h 6802017"/>
                  <a:gd name="connsiteX50" fmla="*/ 2279880 w 3231603"/>
                  <a:gd name="connsiteY50" fmla="*/ 6708711 h 6802017"/>
                  <a:gd name="connsiteX51" fmla="*/ 2270550 w 3231603"/>
                  <a:gd name="connsiteY51" fmla="*/ 6736702 h 6802017"/>
                  <a:gd name="connsiteX52" fmla="*/ 2270550 w 3231603"/>
                  <a:gd name="connsiteY52" fmla="*/ 6802017 h 6802017"/>
                  <a:gd name="connsiteX53" fmla="*/ 2270550 w 3231603"/>
                  <a:gd name="connsiteY53" fmla="*/ 6802017 h 6802017"/>
                  <a:gd name="connsiteX54" fmla="*/ 2223897 w 3231603"/>
                  <a:gd name="connsiteY54" fmla="*/ 6802017 h 6802017"/>
                  <a:gd name="connsiteX55" fmla="*/ 2223897 w 3231603"/>
                  <a:gd name="connsiteY55" fmla="*/ 6736702 h 6802017"/>
                  <a:gd name="connsiteX56" fmla="*/ 2307872 w 3231603"/>
                  <a:gd name="connsiteY56" fmla="*/ 6540760 h 6802017"/>
                  <a:gd name="connsiteX57" fmla="*/ 2307872 w 3231603"/>
                  <a:gd name="connsiteY57" fmla="*/ 6438123 h 6802017"/>
                  <a:gd name="connsiteX58" fmla="*/ 2307872 w 3231603"/>
                  <a:gd name="connsiteY58" fmla="*/ 6438123 h 6802017"/>
                  <a:gd name="connsiteX59" fmla="*/ 2205236 w 3231603"/>
                  <a:gd name="connsiteY59" fmla="*/ 6438123 h 6802017"/>
                  <a:gd name="connsiteX60" fmla="*/ 2205236 w 3231603"/>
                  <a:gd name="connsiteY60" fmla="*/ 6438123 h 6802017"/>
                  <a:gd name="connsiteX61" fmla="*/ 2139921 w 3231603"/>
                  <a:gd name="connsiteY61" fmla="*/ 6503437 h 6802017"/>
                  <a:gd name="connsiteX62" fmla="*/ 2139921 w 3231603"/>
                  <a:gd name="connsiteY62" fmla="*/ 6503437 h 6802017"/>
                  <a:gd name="connsiteX63" fmla="*/ 2046615 w 3231603"/>
                  <a:gd name="connsiteY63" fmla="*/ 6447453 h 6802017"/>
                  <a:gd name="connsiteX64" fmla="*/ 1962640 w 3231603"/>
                  <a:gd name="connsiteY64" fmla="*/ 6494107 h 6802017"/>
                  <a:gd name="connsiteX65" fmla="*/ 1841342 w 3231603"/>
                  <a:gd name="connsiteY65" fmla="*/ 6708711 h 6802017"/>
                  <a:gd name="connsiteX66" fmla="*/ 1813350 w 3231603"/>
                  <a:gd name="connsiteY66" fmla="*/ 6652727 h 6802017"/>
                  <a:gd name="connsiteX67" fmla="*/ 1897325 w 3231603"/>
                  <a:gd name="connsiteY67" fmla="*/ 6456784 h 6802017"/>
                  <a:gd name="connsiteX68" fmla="*/ 1878664 w 3231603"/>
                  <a:gd name="connsiteY68" fmla="*/ 6242180 h 6802017"/>
                  <a:gd name="connsiteX69" fmla="*/ 1850672 w 3231603"/>
                  <a:gd name="connsiteY69" fmla="*/ 6027576 h 6802017"/>
                  <a:gd name="connsiteX70" fmla="*/ 1990631 w 3231603"/>
                  <a:gd name="connsiteY70" fmla="*/ 5812972 h 6802017"/>
                  <a:gd name="connsiteX71" fmla="*/ 2055946 w 3231603"/>
                  <a:gd name="connsiteY71" fmla="*/ 5710335 h 6802017"/>
                  <a:gd name="connsiteX72" fmla="*/ 2074607 w 3231603"/>
                  <a:gd name="connsiteY72" fmla="*/ 5682343 h 6802017"/>
                  <a:gd name="connsiteX73" fmla="*/ 2111929 w 3231603"/>
                  <a:gd name="connsiteY73" fmla="*/ 5607698 h 6802017"/>
                  <a:gd name="connsiteX74" fmla="*/ 2139921 w 3231603"/>
                  <a:gd name="connsiteY74" fmla="*/ 5523723 h 6802017"/>
                  <a:gd name="connsiteX75" fmla="*/ 2149252 w 3231603"/>
                  <a:gd name="connsiteY75" fmla="*/ 5495731 h 6802017"/>
                  <a:gd name="connsiteX76" fmla="*/ 2149252 w 3231603"/>
                  <a:gd name="connsiteY76" fmla="*/ 5495731 h 6802017"/>
                  <a:gd name="connsiteX77" fmla="*/ 2261219 w 3231603"/>
                  <a:gd name="connsiteY77" fmla="*/ 5495731 h 6802017"/>
                  <a:gd name="connsiteX78" fmla="*/ 2261219 w 3231603"/>
                  <a:gd name="connsiteY78" fmla="*/ 5495731 h 6802017"/>
                  <a:gd name="connsiteX79" fmla="*/ 2279880 w 3231603"/>
                  <a:gd name="connsiteY79" fmla="*/ 5411755 h 6802017"/>
                  <a:gd name="connsiteX80" fmla="*/ 2298542 w 3231603"/>
                  <a:gd name="connsiteY80" fmla="*/ 5393094 h 6802017"/>
                  <a:gd name="connsiteX81" fmla="*/ 2317203 w 3231603"/>
                  <a:gd name="connsiteY81" fmla="*/ 5337111 h 6802017"/>
                  <a:gd name="connsiteX82" fmla="*/ 2354525 w 3231603"/>
                  <a:gd name="connsiteY82" fmla="*/ 5318449 h 6802017"/>
                  <a:gd name="connsiteX83" fmla="*/ 2354525 w 3231603"/>
                  <a:gd name="connsiteY83" fmla="*/ 5318449 h 6802017"/>
                  <a:gd name="connsiteX84" fmla="*/ 2391848 w 3231603"/>
                  <a:gd name="connsiteY84" fmla="*/ 5169160 h 6802017"/>
                  <a:gd name="connsiteX85" fmla="*/ 2317203 w 3231603"/>
                  <a:gd name="connsiteY85" fmla="*/ 4889241 h 6802017"/>
                  <a:gd name="connsiteX86" fmla="*/ 2317203 w 3231603"/>
                  <a:gd name="connsiteY86" fmla="*/ 4674637 h 6802017"/>
                  <a:gd name="connsiteX87" fmla="*/ 2251889 w 3231603"/>
                  <a:gd name="connsiteY87" fmla="*/ 4637315 h 6802017"/>
                  <a:gd name="connsiteX88" fmla="*/ 2223897 w 3231603"/>
                  <a:gd name="connsiteY88" fmla="*/ 4562670 h 6802017"/>
                  <a:gd name="connsiteX89" fmla="*/ 2223897 w 3231603"/>
                  <a:gd name="connsiteY89" fmla="*/ 4516017 h 6802017"/>
                  <a:gd name="connsiteX90" fmla="*/ 2093268 w 3231603"/>
                  <a:gd name="connsiteY90" fmla="*/ 4422711 h 6802017"/>
                  <a:gd name="connsiteX91" fmla="*/ 2046615 w 3231603"/>
                  <a:gd name="connsiteY91" fmla="*/ 4217437 h 6802017"/>
                  <a:gd name="connsiteX92" fmla="*/ 2074607 w 3231603"/>
                  <a:gd name="connsiteY92" fmla="*/ 3862874 h 6802017"/>
                  <a:gd name="connsiteX93" fmla="*/ 2018623 w 3231603"/>
                  <a:gd name="connsiteY93" fmla="*/ 3554964 h 6802017"/>
                  <a:gd name="connsiteX94" fmla="*/ 1766697 w 3231603"/>
                  <a:gd name="connsiteY94" fmla="*/ 3359021 h 6802017"/>
                  <a:gd name="connsiteX95" fmla="*/ 1701382 w 3231603"/>
                  <a:gd name="connsiteY95" fmla="*/ 3303037 h 6802017"/>
                  <a:gd name="connsiteX96" fmla="*/ 1701382 w 3231603"/>
                  <a:gd name="connsiteY96" fmla="*/ 3303037 h 6802017"/>
                  <a:gd name="connsiteX97" fmla="*/ 1645399 w 3231603"/>
                  <a:gd name="connsiteY97" fmla="*/ 3237723 h 6802017"/>
                  <a:gd name="connsiteX98" fmla="*/ 1617407 w 3231603"/>
                  <a:gd name="connsiteY98" fmla="*/ 3209731 h 6802017"/>
                  <a:gd name="connsiteX99" fmla="*/ 1617407 w 3231603"/>
                  <a:gd name="connsiteY99" fmla="*/ 3209731 h 6802017"/>
                  <a:gd name="connsiteX100" fmla="*/ 1533431 w 3231603"/>
                  <a:gd name="connsiteY100" fmla="*/ 3191070 h 6802017"/>
                  <a:gd name="connsiteX101" fmla="*/ 1505440 w 3231603"/>
                  <a:gd name="connsiteY101" fmla="*/ 3181739 h 6802017"/>
                  <a:gd name="connsiteX102" fmla="*/ 1468117 w 3231603"/>
                  <a:gd name="connsiteY102" fmla="*/ 3181739 h 6802017"/>
                  <a:gd name="connsiteX103" fmla="*/ 1468117 w 3231603"/>
                  <a:gd name="connsiteY103" fmla="*/ 3181739 h 6802017"/>
                  <a:gd name="connsiteX104" fmla="*/ 1356150 w 3231603"/>
                  <a:gd name="connsiteY104" fmla="*/ 3247053 h 6802017"/>
                  <a:gd name="connsiteX105" fmla="*/ 1318827 w 3231603"/>
                  <a:gd name="connsiteY105" fmla="*/ 3293707 h 6802017"/>
                  <a:gd name="connsiteX106" fmla="*/ 1244182 w 3231603"/>
                  <a:gd name="connsiteY106" fmla="*/ 3293707 h 6802017"/>
                  <a:gd name="connsiteX107" fmla="*/ 1244182 w 3231603"/>
                  <a:gd name="connsiteY107" fmla="*/ 3172409 h 6802017"/>
                  <a:gd name="connsiteX108" fmla="*/ 1244182 w 3231603"/>
                  <a:gd name="connsiteY108" fmla="*/ 3051111 h 6802017"/>
                  <a:gd name="connsiteX109" fmla="*/ 1318827 w 3231603"/>
                  <a:gd name="connsiteY109" fmla="*/ 2687217 h 6802017"/>
                  <a:gd name="connsiteX110" fmla="*/ 1318827 w 3231603"/>
                  <a:gd name="connsiteY110" fmla="*/ 2425960 h 6802017"/>
                  <a:gd name="connsiteX111" fmla="*/ 1281505 w 3231603"/>
                  <a:gd name="connsiteY111" fmla="*/ 2304662 h 6802017"/>
                  <a:gd name="connsiteX112" fmla="*/ 1328158 w 3231603"/>
                  <a:gd name="connsiteY112" fmla="*/ 2136711 h 6802017"/>
                  <a:gd name="connsiteX113" fmla="*/ 1253513 w 3231603"/>
                  <a:gd name="connsiteY113" fmla="*/ 2034074 h 6802017"/>
                  <a:gd name="connsiteX114" fmla="*/ 1122884 w 3231603"/>
                  <a:gd name="connsiteY114" fmla="*/ 2015413 h 6802017"/>
                  <a:gd name="connsiteX115" fmla="*/ 1122884 w 3231603"/>
                  <a:gd name="connsiteY115" fmla="*/ 2015413 h 6802017"/>
                  <a:gd name="connsiteX116" fmla="*/ 1066901 w 3231603"/>
                  <a:gd name="connsiteY116" fmla="*/ 1950098 h 6802017"/>
                  <a:gd name="connsiteX117" fmla="*/ 1066901 w 3231603"/>
                  <a:gd name="connsiteY117" fmla="*/ 1950098 h 6802017"/>
                  <a:gd name="connsiteX118" fmla="*/ 1066901 w 3231603"/>
                  <a:gd name="connsiteY118" fmla="*/ 1782147 h 6802017"/>
                  <a:gd name="connsiteX119" fmla="*/ 954933 w 3231603"/>
                  <a:gd name="connsiteY119" fmla="*/ 1632858 h 6802017"/>
                  <a:gd name="connsiteX120" fmla="*/ 889619 w 3231603"/>
                  <a:gd name="connsiteY120" fmla="*/ 1427584 h 6802017"/>
                  <a:gd name="connsiteX121" fmla="*/ 730999 w 3231603"/>
                  <a:gd name="connsiteY121" fmla="*/ 1306286 h 6802017"/>
                  <a:gd name="connsiteX122" fmla="*/ 600370 w 3231603"/>
                  <a:gd name="connsiteY122" fmla="*/ 1212980 h 6802017"/>
                  <a:gd name="connsiteX123" fmla="*/ 553717 w 3231603"/>
                  <a:gd name="connsiteY123" fmla="*/ 1129004 h 6802017"/>
                  <a:gd name="connsiteX124" fmla="*/ 423089 w 3231603"/>
                  <a:gd name="connsiteY124" fmla="*/ 1147666 h 6802017"/>
                  <a:gd name="connsiteX125" fmla="*/ 423089 w 3231603"/>
                  <a:gd name="connsiteY125" fmla="*/ 1147666 h 6802017"/>
                  <a:gd name="connsiteX126" fmla="*/ 432419 w 3231603"/>
                  <a:gd name="connsiteY126" fmla="*/ 1063690 h 6802017"/>
                  <a:gd name="connsiteX127" fmla="*/ 432419 w 3231603"/>
                  <a:gd name="connsiteY127" fmla="*/ 1063690 h 6802017"/>
                  <a:gd name="connsiteX128" fmla="*/ 413758 w 3231603"/>
                  <a:gd name="connsiteY128" fmla="*/ 989045 h 6802017"/>
                  <a:gd name="connsiteX129" fmla="*/ 311121 w 3231603"/>
                  <a:gd name="connsiteY129" fmla="*/ 1017037 h 6802017"/>
                  <a:gd name="connsiteX130" fmla="*/ 311121 w 3231603"/>
                  <a:gd name="connsiteY130" fmla="*/ 1017037 h 6802017"/>
                  <a:gd name="connsiteX131" fmla="*/ 245807 w 3231603"/>
                  <a:gd name="connsiteY131" fmla="*/ 1091682 h 6802017"/>
                  <a:gd name="connsiteX132" fmla="*/ 0 w 3231603"/>
                  <a:gd name="connsiteY132" fmla="*/ 2723837 h 6802017"/>
                  <a:gd name="connsiteX0" fmla="*/ 756208 w 2986224"/>
                  <a:gd name="connsiteY0" fmla="*/ 0 h 6802017"/>
                  <a:gd name="connsiteX1" fmla="*/ 681563 w 2986224"/>
                  <a:gd name="connsiteY1" fmla="*/ 111968 h 6802017"/>
                  <a:gd name="connsiteX2" fmla="*/ 681563 w 2986224"/>
                  <a:gd name="connsiteY2" fmla="*/ 195943 h 6802017"/>
                  <a:gd name="connsiteX3" fmla="*/ 793530 w 2986224"/>
                  <a:gd name="connsiteY3" fmla="*/ 223935 h 6802017"/>
                  <a:gd name="connsiteX4" fmla="*/ 840183 w 2986224"/>
                  <a:gd name="connsiteY4" fmla="*/ 242596 h 6802017"/>
                  <a:gd name="connsiteX5" fmla="*/ 989473 w 2986224"/>
                  <a:gd name="connsiteY5" fmla="*/ 363894 h 6802017"/>
                  <a:gd name="connsiteX6" fmla="*/ 1176085 w 2986224"/>
                  <a:gd name="connsiteY6" fmla="*/ 391886 h 6802017"/>
                  <a:gd name="connsiteX7" fmla="*/ 1297383 w 2986224"/>
                  <a:gd name="connsiteY7" fmla="*/ 578498 h 6802017"/>
                  <a:gd name="connsiteX8" fmla="*/ 1437342 w 2986224"/>
                  <a:gd name="connsiteY8" fmla="*/ 923731 h 6802017"/>
                  <a:gd name="connsiteX9" fmla="*/ 1614624 w 2986224"/>
                  <a:gd name="connsiteY9" fmla="*/ 1287625 h 6802017"/>
                  <a:gd name="connsiteX10" fmla="*/ 1885212 w 2986224"/>
                  <a:gd name="connsiteY10" fmla="*/ 1586204 h 6802017"/>
                  <a:gd name="connsiteX11" fmla="*/ 2043832 w 2986224"/>
                  <a:gd name="connsiteY11" fmla="*/ 1866123 h 6802017"/>
                  <a:gd name="connsiteX12" fmla="*/ 2146469 w 2986224"/>
                  <a:gd name="connsiteY12" fmla="*/ 2062066 h 6802017"/>
                  <a:gd name="connsiteX13" fmla="*/ 2295759 w 2986224"/>
                  <a:gd name="connsiteY13" fmla="*/ 2164702 h 6802017"/>
                  <a:gd name="connsiteX14" fmla="*/ 2361073 w 2986224"/>
                  <a:gd name="connsiteY14" fmla="*/ 2211355 h 6802017"/>
                  <a:gd name="connsiteX15" fmla="*/ 2389065 w 2986224"/>
                  <a:gd name="connsiteY15" fmla="*/ 2230017 h 6802017"/>
                  <a:gd name="connsiteX16" fmla="*/ 2389065 w 2986224"/>
                  <a:gd name="connsiteY16" fmla="*/ 2230017 h 6802017"/>
                  <a:gd name="connsiteX17" fmla="*/ 2389065 w 2986224"/>
                  <a:gd name="connsiteY17" fmla="*/ 2295331 h 6802017"/>
                  <a:gd name="connsiteX18" fmla="*/ 2454379 w 2986224"/>
                  <a:gd name="connsiteY18" fmla="*/ 2369976 h 6802017"/>
                  <a:gd name="connsiteX19" fmla="*/ 2454379 w 2986224"/>
                  <a:gd name="connsiteY19" fmla="*/ 2528596 h 6802017"/>
                  <a:gd name="connsiteX20" fmla="*/ 2603669 w 2986224"/>
                  <a:gd name="connsiteY20" fmla="*/ 2677886 h 6802017"/>
                  <a:gd name="connsiteX21" fmla="*/ 2696975 w 2986224"/>
                  <a:gd name="connsiteY21" fmla="*/ 3023119 h 6802017"/>
                  <a:gd name="connsiteX22" fmla="*/ 2724967 w 2986224"/>
                  <a:gd name="connsiteY22" fmla="*/ 3163078 h 6802017"/>
                  <a:gd name="connsiteX23" fmla="*/ 2687644 w 2986224"/>
                  <a:gd name="connsiteY23" fmla="*/ 3247053 h 6802017"/>
                  <a:gd name="connsiteX24" fmla="*/ 2687644 w 2986224"/>
                  <a:gd name="connsiteY24" fmla="*/ 3247053 h 6802017"/>
                  <a:gd name="connsiteX25" fmla="*/ 2734297 w 2986224"/>
                  <a:gd name="connsiteY25" fmla="*/ 3321698 h 6802017"/>
                  <a:gd name="connsiteX26" fmla="*/ 2846265 w 2986224"/>
                  <a:gd name="connsiteY26" fmla="*/ 3582955 h 6802017"/>
                  <a:gd name="connsiteX27" fmla="*/ 2986224 w 2986224"/>
                  <a:gd name="connsiteY27" fmla="*/ 3797560 h 6802017"/>
                  <a:gd name="connsiteX28" fmla="*/ 2986224 w 2986224"/>
                  <a:gd name="connsiteY28" fmla="*/ 3918858 h 6802017"/>
                  <a:gd name="connsiteX29" fmla="*/ 2939571 w 2986224"/>
                  <a:gd name="connsiteY29" fmla="*/ 4068147 h 6802017"/>
                  <a:gd name="connsiteX30" fmla="*/ 2930240 w 2986224"/>
                  <a:gd name="connsiteY30" fmla="*/ 4096139 h 6802017"/>
                  <a:gd name="connsiteX31" fmla="*/ 2930240 w 2986224"/>
                  <a:gd name="connsiteY31" fmla="*/ 4180115 h 6802017"/>
                  <a:gd name="connsiteX32" fmla="*/ 2930240 w 2986224"/>
                  <a:gd name="connsiteY32" fmla="*/ 4180115 h 6802017"/>
                  <a:gd name="connsiteX33" fmla="*/ 2827603 w 2986224"/>
                  <a:gd name="connsiteY33" fmla="*/ 4627984 h 6802017"/>
                  <a:gd name="connsiteX34" fmla="*/ 2780950 w 2986224"/>
                  <a:gd name="connsiteY34" fmla="*/ 5057192 h 6802017"/>
                  <a:gd name="connsiteX35" fmla="*/ 2780950 w 2986224"/>
                  <a:gd name="connsiteY35" fmla="*/ 5150498 h 6802017"/>
                  <a:gd name="connsiteX36" fmla="*/ 2780950 w 2986224"/>
                  <a:gd name="connsiteY36" fmla="*/ 5150498 h 6802017"/>
                  <a:gd name="connsiteX37" fmla="*/ 2603669 w 2986224"/>
                  <a:gd name="connsiteY37" fmla="*/ 5299788 h 6802017"/>
                  <a:gd name="connsiteX38" fmla="*/ 2557016 w 2986224"/>
                  <a:gd name="connsiteY38" fmla="*/ 5505062 h 6802017"/>
                  <a:gd name="connsiteX39" fmla="*/ 2557016 w 2986224"/>
                  <a:gd name="connsiteY39" fmla="*/ 5626360 h 6802017"/>
                  <a:gd name="connsiteX40" fmla="*/ 2519693 w 2986224"/>
                  <a:gd name="connsiteY40" fmla="*/ 5682343 h 6802017"/>
                  <a:gd name="connsiteX41" fmla="*/ 2463710 w 2986224"/>
                  <a:gd name="connsiteY41" fmla="*/ 5710335 h 6802017"/>
                  <a:gd name="connsiteX42" fmla="*/ 2501032 w 2986224"/>
                  <a:gd name="connsiteY42" fmla="*/ 6008915 h 6802017"/>
                  <a:gd name="connsiteX43" fmla="*/ 2491701 w 2986224"/>
                  <a:gd name="connsiteY43" fmla="*/ 6092890 h 6802017"/>
                  <a:gd name="connsiteX44" fmla="*/ 2482371 w 2986224"/>
                  <a:gd name="connsiteY44" fmla="*/ 6130213 h 6802017"/>
                  <a:gd name="connsiteX45" fmla="*/ 2435718 w 2986224"/>
                  <a:gd name="connsiteY45" fmla="*/ 6139543 h 6802017"/>
                  <a:gd name="connsiteX46" fmla="*/ 2435718 w 2986224"/>
                  <a:gd name="connsiteY46" fmla="*/ 6139543 h 6802017"/>
                  <a:gd name="connsiteX47" fmla="*/ 2305089 w 2986224"/>
                  <a:gd name="connsiteY47" fmla="*/ 6195527 h 6802017"/>
                  <a:gd name="connsiteX48" fmla="*/ 2165130 w 2986224"/>
                  <a:gd name="connsiteY48" fmla="*/ 6410131 h 6802017"/>
                  <a:gd name="connsiteX49" fmla="*/ 2071824 w 2986224"/>
                  <a:gd name="connsiteY49" fmla="*/ 6634066 h 6802017"/>
                  <a:gd name="connsiteX50" fmla="*/ 2034501 w 2986224"/>
                  <a:gd name="connsiteY50" fmla="*/ 6708711 h 6802017"/>
                  <a:gd name="connsiteX51" fmla="*/ 2025171 w 2986224"/>
                  <a:gd name="connsiteY51" fmla="*/ 6736702 h 6802017"/>
                  <a:gd name="connsiteX52" fmla="*/ 2025171 w 2986224"/>
                  <a:gd name="connsiteY52" fmla="*/ 6802017 h 6802017"/>
                  <a:gd name="connsiteX53" fmla="*/ 2025171 w 2986224"/>
                  <a:gd name="connsiteY53" fmla="*/ 6802017 h 6802017"/>
                  <a:gd name="connsiteX54" fmla="*/ 1978518 w 2986224"/>
                  <a:gd name="connsiteY54" fmla="*/ 6802017 h 6802017"/>
                  <a:gd name="connsiteX55" fmla="*/ 1978518 w 2986224"/>
                  <a:gd name="connsiteY55" fmla="*/ 6736702 h 6802017"/>
                  <a:gd name="connsiteX56" fmla="*/ 2062493 w 2986224"/>
                  <a:gd name="connsiteY56" fmla="*/ 6540760 h 6802017"/>
                  <a:gd name="connsiteX57" fmla="*/ 2062493 w 2986224"/>
                  <a:gd name="connsiteY57" fmla="*/ 6438123 h 6802017"/>
                  <a:gd name="connsiteX58" fmla="*/ 2062493 w 2986224"/>
                  <a:gd name="connsiteY58" fmla="*/ 6438123 h 6802017"/>
                  <a:gd name="connsiteX59" fmla="*/ 1959857 w 2986224"/>
                  <a:gd name="connsiteY59" fmla="*/ 6438123 h 6802017"/>
                  <a:gd name="connsiteX60" fmla="*/ 1959857 w 2986224"/>
                  <a:gd name="connsiteY60" fmla="*/ 6438123 h 6802017"/>
                  <a:gd name="connsiteX61" fmla="*/ 1894542 w 2986224"/>
                  <a:gd name="connsiteY61" fmla="*/ 6503437 h 6802017"/>
                  <a:gd name="connsiteX62" fmla="*/ 1894542 w 2986224"/>
                  <a:gd name="connsiteY62" fmla="*/ 6503437 h 6802017"/>
                  <a:gd name="connsiteX63" fmla="*/ 1801236 w 2986224"/>
                  <a:gd name="connsiteY63" fmla="*/ 6447453 h 6802017"/>
                  <a:gd name="connsiteX64" fmla="*/ 1717261 w 2986224"/>
                  <a:gd name="connsiteY64" fmla="*/ 6494107 h 6802017"/>
                  <a:gd name="connsiteX65" fmla="*/ 1595963 w 2986224"/>
                  <a:gd name="connsiteY65" fmla="*/ 6708711 h 6802017"/>
                  <a:gd name="connsiteX66" fmla="*/ 1567971 w 2986224"/>
                  <a:gd name="connsiteY66" fmla="*/ 6652727 h 6802017"/>
                  <a:gd name="connsiteX67" fmla="*/ 1651946 w 2986224"/>
                  <a:gd name="connsiteY67" fmla="*/ 6456784 h 6802017"/>
                  <a:gd name="connsiteX68" fmla="*/ 1633285 w 2986224"/>
                  <a:gd name="connsiteY68" fmla="*/ 6242180 h 6802017"/>
                  <a:gd name="connsiteX69" fmla="*/ 1605293 w 2986224"/>
                  <a:gd name="connsiteY69" fmla="*/ 6027576 h 6802017"/>
                  <a:gd name="connsiteX70" fmla="*/ 1745252 w 2986224"/>
                  <a:gd name="connsiteY70" fmla="*/ 5812972 h 6802017"/>
                  <a:gd name="connsiteX71" fmla="*/ 1810567 w 2986224"/>
                  <a:gd name="connsiteY71" fmla="*/ 5710335 h 6802017"/>
                  <a:gd name="connsiteX72" fmla="*/ 1829228 w 2986224"/>
                  <a:gd name="connsiteY72" fmla="*/ 5682343 h 6802017"/>
                  <a:gd name="connsiteX73" fmla="*/ 1866550 w 2986224"/>
                  <a:gd name="connsiteY73" fmla="*/ 5607698 h 6802017"/>
                  <a:gd name="connsiteX74" fmla="*/ 1894542 w 2986224"/>
                  <a:gd name="connsiteY74" fmla="*/ 5523723 h 6802017"/>
                  <a:gd name="connsiteX75" fmla="*/ 1903873 w 2986224"/>
                  <a:gd name="connsiteY75" fmla="*/ 5495731 h 6802017"/>
                  <a:gd name="connsiteX76" fmla="*/ 1903873 w 2986224"/>
                  <a:gd name="connsiteY76" fmla="*/ 5495731 h 6802017"/>
                  <a:gd name="connsiteX77" fmla="*/ 2015840 w 2986224"/>
                  <a:gd name="connsiteY77" fmla="*/ 5495731 h 6802017"/>
                  <a:gd name="connsiteX78" fmla="*/ 2015840 w 2986224"/>
                  <a:gd name="connsiteY78" fmla="*/ 5495731 h 6802017"/>
                  <a:gd name="connsiteX79" fmla="*/ 2034501 w 2986224"/>
                  <a:gd name="connsiteY79" fmla="*/ 5411755 h 6802017"/>
                  <a:gd name="connsiteX80" fmla="*/ 2053163 w 2986224"/>
                  <a:gd name="connsiteY80" fmla="*/ 5393094 h 6802017"/>
                  <a:gd name="connsiteX81" fmla="*/ 2071824 w 2986224"/>
                  <a:gd name="connsiteY81" fmla="*/ 5337111 h 6802017"/>
                  <a:gd name="connsiteX82" fmla="*/ 2109146 w 2986224"/>
                  <a:gd name="connsiteY82" fmla="*/ 5318449 h 6802017"/>
                  <a:gd name="connsiteX83" fmla="*/ 2109146 w 2986224"/>
                  <a:gd name="connsiteY83" fmla="*/ 5318449 h 6802017"/>
                  <a:gd name="connsiteX84" fmla="*/ 2146469 w 2986224"/>
                  <a:gd name="connsiteY84" fmla="*/ 5169160 h 6802017"/>
                  <a:gd name="connsiteX85" fmla="*/ 2071824 w 2986224"/>
                  <a:gd name="connsiteY85" fmla="*/ 4889241 h 6802017"/>
                  <a:gd name="connsiteX86" fmla="*/ 2071824 w 2986224"/>
                  <a:gd name="connsiteY86" fmla="*/ 4674637 h 6802017"/>
                  <a:gd name="connsiteX87" fmla="*/ 2006510 w 2986224"/>
                  <a:gd name="connsiteY87" fmla="*/ 4637315 h 6802017"/>
                  <a:gd name="connsiteX88" fmla="*/ 1978518 w 2986224"/>
                  <a:gd name="connsiteY88" fmla="*/ 4562670 h 6802017"/>
                  <a:gd name="connsiteX89" fmla="*/ 1978518 w 2986224"/>
                  <a:gd name="connsiteY89" fmla="*/ 4516017 h 6802017"/>
                  <a:gd name="connsiteX90" fmla="*/ 1847889 w 2986224"/>
                  <a:gd name="connsiteY90" fmla="*/ 4422711 h 6802017"/>
                  <a:gd name="connsiteX91" fmla="*/ 1801236 w 2986224"/>
                  <a:gd name="connsiteY91" fmla="*/ 4217437 h 6802017"/>
                  <a:gd name="connsiteX92" fmla="*/ 1829228 w 2986224"/>
                  <a:gd name="connsiteY92" fmla="*/ 3862874 h 6802017"/>
                  <a:gd name="connsiteX93" fmla="*/ 1773244 w 2986224"/>
                  <a:gd name="connsiteY93" fmla="*/ 3554964 h 6802017"/>
                  <a:gd name="connsiteX94" fmla="*/ 1521318 w 2986224"/>
                  <a:gd name="connsiteY94" fmla="*/ 3359021 h 6802017"/>
                  <a:gd name="connsiteX95" fmla="*/ 1456003 w 2986224"/>
                  <a:gd name="connsiteY95" fmla="*/ 3303037 h 6802017"/>
                  <a:gd name="connsiteX96" fmla="*/ 1456003 w 2986224"/>
                  <a:gd name="connsiteY96" fmla="*/ 3303037 h 6802017"/>
                  <a:gd name="connsiteX97" fmla="*/ 1400020 w 2986224"/>
                  <a:gd name="connsiteY97" fmla="*/ 3237723 h 6802017"/>
                  <a:gd name="connsiteX98" fmla="*/ 1372028 w 2986224"/>
                  <a:gd name="connsiteY98" fmla="*/ 3209731 h 6802017"/>
                  <a:gd name="connsiteX99" fmla="*/ 1372028 w 2986224"/>
                  <a:gd name="connsiteY99" fmla="*/ 3209731 h 6802017"/>
                  <a:gd name="connsiteX100" fmla="*/ 1288052 w 2986224"/>
                  <a:gd name="connsiteY100" fmla="*/ 3191070 h 6802017"/>
                  <a:gd name="connsiteX101" fmla="*/ 1260061 w 2986224"/>
                  <a:gd name="connsiteY101" fmla="*/ 3181739 h 6802017"/>
                  <a:gd name="connsiteX102" fmla="*/ 1222738 w 2986224"/>
                  <a:gd name="connsiteY102" fmla="*/ 3181739 h 6802017"/>
                  <a:gd name="connsiteX103" fmla="*/ 1222738 w 2986224"/>
                  <a:gd name="connsiteY103" fmla="*/ 3181739 h 6802017"/>
                  <a:gd name="connsiteX104" fmla="*/ 1110771 w 2986224"/>
                  <a:gd name="connsiteY104" fmla="*/ 3247053 h 6802017"/>
                  <a:gd name="connsiteX105" fmla="*/ 1073448 w 2986224"/>
                  <a:gd name="connsiteY105" fmla="*/ 3293707 h 6802017"/>
                  <a:gd name="connsiteX106" fmla="*/ 998803 w 2986224"/>
                  <a:gd name="connsiteY106" fmla="*/ 3293707 h 6802017"/>
                  <a:gd name="connsiteX107" fmla="*/ 998803 w 2986224"/>
                  <a:gd name="connsiteY107" fmla="*/ 3172409 h 6802017"/>
                  <a:gd name="connsiteX108" fmla="*/ 998803 w 2986224"/>
                  <a:gd name="connsiteY108" fmla="*/ 3051111 h 6802017"/>
                  <a:gd name="connsiteX109" fmla="*/ 1073448 w 2986224"/>
                  <a:gd name="connsiteY109" fmla="*/ 2687217 h 6802017"/>
                  <a:gd name="connsiteX110" fmla="*/ 1073448 w 2986224"/>
                  <a:gd name="connsiteY110" fmla="*/ 2425960 h 6802017"/>
                  <a:gd name="connsiteX111" fmla="*/ 1036126 w 2986224"/>
                  <a:gd name="connsiteY111" fmla="*/ 2304662 h 6802017"/>
                  <a:gd name="connsiteX112" fmla="*/ 1082779 w 2986224"/>
                  <a:gd name="connsiteY112" fmla="*/ 2136711 h 6802017"/>
                  <a:gd name="connsiteX113" fmla="*/ 1008134 w 2986224"/>
                  <a:gd name="connsiteY113" fmla="*/ 2034074 h 6802017"/>
                  <a:gd name="connsiteX114" fmla="*/ 877505 w 2986224"/>
                  <a:gd name="connsiteY114" fmla="*/ 2015413 h 6802017"/>
                  <a:gd name="connsiteX115" fmla="*/ 877505 w 2986224"/>
                  <a:gd name="connsiteY115" fmla="*/ 2015413 h 6802017"/>
                  <a:gd name="connsiteX116" fmla="*/ 821522 w 2986224"/>
                  <a:gd name="connsiteY116" fmla="*/ 1950098 h 6802017"/>
                  <a:gd name="connsiteX117" fmla="*/ 821522 w 2986224"/>
                  <a:gd name="connsiteY117" fmla="*/ 1950098 h 6802017"/>
                  <a:gd name="connsiteX118" fmla="*/ 821522 w 2986224"/>
                  <a:gd name="connsiteY118" fmla="*/ 1782147 h 6802017"/>
                  <a:gd name="connsiteX119" fmla="*/ 709554 w 2986224"/>
                  <a:gd name="connsiteY119" fmla="*/ 1632858 h 6802017"/>
                  <a:gd name="connsiteX120" fmla="*/ 644240 w 2986224"/>
                  <a:gd name="connsiteY120" fmla="*/ 1427584 h 6802017"/>
                  <a:gd name="connsiteX121" fmla="*/ 485620 w 2986224"/>
                  <a:gd name="connsiteY121" fmla="*/ 1306286 h 6802017"/>
                  <a:gd name="connsiteX122" fmla="*/ 354991 w 2986224"/>
                  <a:gd name="connsiteY122" fmla="*/ 1212980 h 6802017"/>
                  <a:gd name="connsiteX123" fmla="*/ 308338 w 2986224"/>
                  <a:gd name="connsiteY123" fmla="*/ 1129004 h 6802017"/>
                  <a:gd name="connsiteX124" fmla="*/ 177710 w 2986224"/>
                  <a:gd name="connsiteY124" fmla="*/ 1147666 h 6802017"/>
                  <a:gd name="connsiteX125" fmla="*/ 177710 w 2986224"/>
                  <a:gd name="connsiteY125" fmla="*/ 1147666 h 6802017"/>
                  <a:gd name="connsiteX126" fmla="*/ 187040 w 2986224"/>
                  <a:gd name="connsiteY126" fmla="*/ 1063690 h 6802017"/>
                  <a:gd name="connsiteX127" fmla="*/ 187040 w 2986224"/>
                  <a:gd name="connsiteY127" fmla="*/ 1063690 h 6802017"/>
                  <a:gd name="connsiteX128" fmla="*/ 168379 w 2986224"/>
                  <a:gd name="connsiteY128" fmla="*/ 989045 h 6802017"/>
                  <a:gd name="connsiteX129" fmla="*/ 65742 w 2986224"/>
                  <a:gd name="connsiteY129" fmla="*/ 1017037 h 6802017"/>
                  <a:gd name="connsiteX130" fmla="*/ 65742 w 2986224"/>
                  <a:gd name="connsiteY130" fmla="*/ 1017037 h 6802017"/>
                  <a:gd name="connsiteX131" fmla="*/ 428 w 2986224"/>
                  <a:gd name="connsiteY131" fmla="*/ 1091682 h 6802017"/>
                  <a:gd name="connsiteX132" fmla="*/ 98750 w 2986224"/>
                  <a:gd name="connsiteY132" fmla="*/ 4591966 h 6802017"/>
                  <a:gd name="connsiteX0" fmla="*/ 824793 w 3054809"/>
                  <a:gd name="connsiteY0" fmla="*/ 0 h 6802017"/>
                  <a:gd name="connsiteX1" fmla="*/ 750148 w 3054809"/>
                  <a:gd name="connsiteY1" fmla="*/ 111968 h 6802017"/>
                  <a:gd name="connsiteX2" fmla="*/ 750148 w 3054809"/>
                  <a:gd name="connsiteY2" fmla="*/ 195943 h 6802017"/>
                  <a:gd name="connsiteX3" fmla="*/ 862115 w 3054809"/>
                  <a:gd name="connsiteY3" fmla="*/ 223935 h 6802017"/>
                  <a:gd name="connsiteX4" fmla="*/ 908768 w 3054809"/>
                  <a:gd name="connsiteY4" fmla="*/ 242596 h 6802017"/>
                  <a:gd name="connsiteX5" fmla="*/ 1058058 w 3054809"/>
                  <a:gd name="connsiteY5" fmla="*/ 363894 h 6802017"/>
                  <a:gd name="connsiteX6" fmla="*/ 1244670 w 3054809"/>
                  <a:gd name="connsiteY6" fmla="*/ 391886 h 6802017"/>
                  <a:gd name="connsiteX7" fmla="*/ 1365968 w 3054809"/>
                  <a:gd name="connsiteY7" fmla="*/ 578498 h 6802017"/>
                  <a:gd name="connsiteX8" fmla="*/ 1505927 w 3054809"/>
                  <a:gd name="connsiteY8" fmla="*/ 923731 h 6802017"/>
                  <a:gd name="connsiteX9" fmla="*/ 1683209 w 3054809"/>
                  <a:gd name="connsiteY9" fmla="*/ 1287625 h 6802017"/>
                  <a:gd name="connsiteX10" fmla="*/ 1953797 w 3054809"/>
                  <a:gd name="connsiteY10" fmla="*/ 1586204 h 6802017"/>
                  <a:gd name="connsiteX11" fmla="*/ 2112417 w 3054809"/>
                  <a:gd name="connsiteY11" fmla="*/ 1866123 h 6802017"/>
                  <a:gd name="connsiteX12" fmla="*/ 2215054 w 3054809"/>
                  <a:gd name="connsiteY12" fmla="*/ 2062066 h 6802017"/>
                  <a:gd name="connsiteX13" fmla="*/ 2364344 w 3054809"/>
                  <a:gd name="connsiteY13" fmla="*/ 2164702 h 6802017"/>
                  <a:gd name="connsiteX14" fmla="*/ 2429658 w 3054809"/>
                  <a:gd name="connsiteY14" fmla="*/ 2211355 h 6802017"/>
                  <a:gd name="connsiteX15" fmla="*/ 2457650 w 3054809"/>
                  <a:gd name="connsiteY15" fmla="*/ 2230017 h 6802017"/>
                  <a:gd name="connsiteX16" fmla="*/ 2457650 w 3054809"/>
                  <a:gd name="connsiteY16" fmla="*/ 2230017 h 6802017"/>
                  <a:gd name="connsiteX17" fmla="*/ 2457650 w 3054809"/>
                  <a:gd name="connsiteY17" fmla="*/ 2295331 h 6802017"/>
                  <a:gd name="connsiteX18" fmla="*/ 2522964 w 3054809"/>
                  <a:gd name="connsiteY18" fmla="*/ 2369976 h 6802017"/>
                  <a:gd name="connsiteX19" fmla="*/ 2522964 w 3054809"/>
                  <a:gd name="connsiteY19" fmla="*/ 2528596 h 6802017"/>
                  <a:gd name="connsiteX20" fmla="*/ 2672254 w 3054809"/>
                  <a:gd name="connsiteY20" fmla="*/ 2677886 h 6802017"/>
                  <a:gd name="connsiteX21" fmla="*/ 2765560 w 3054809"/>
                  <a:gd name="connsiteY21" fmla="*/ 3023119 h 6802017"/>
                  <a:gd name="connsiteX22" fmla="*/ 2793552 w 3054809"/>
                  <a:gd name="connsiteY22" fmla="*/ 3163078 h 6802017"/>
                  <a:gd name="connsiteX23" fmla="*/ 2756229 w 3054809"/>
                  <a:gd name="connsiteY23" fmla="*/ 3247053 h 6802017"/>
                  <a:gd name="connsiteX24" fmla="*/ 2756229 w 3054809"/>
                  <a:gd name="connsiteY24" fmla="*/ 3247053 h 6802017"/>
                  <a:gd name="connsiteX25" fmla="*/ 2802882 w 3054809"/>
                  <a:gd name="connsiteY25" fmla="*/ 3321698 h 6802017"/>
                  <a:gd name="connsiteX26" fmla="*/ 2914850 w 3054809"/>
                  <a:gd name="connsiteY26" fmla="*/ 3582955 h 6802017"/>
                  <a:gd name="connsiteX27" fmla="*/ 3054809 w 3054809"/>
                  <a:gd name="connsiteY27" fmla="*/ 3797560 h 6802017"/>
                  <a:gd name="connsiteX28" fmla="*/ 3054809 w 3054809"/>
                  <a:gd name="connsiteY28" fmla="*/ 3918858 h 6802017"/>
                  <a:gd name="connsiteX29" fmla="*/ 3008156 w 3054809"/>
                  <a:gd name="connsiteY29" fmla="*/ 4068147 h 6802017"/>
                  <a:gd name="connsiteX30" fmla="*/ 2998825 w 3054809"/>
                  <a:gd name="connsiteY30" fmla="*/ 4096139 h 6802017"/>
                  <a:gd name="connsiteX31" fmla="*/ 2998825 w 3054809"/>
                  <a:gd name="connsiteY31" fmla="*/ 4180115 h 6802017"/>
                  <a:gd name="connsiteX32" fmla="*/ 2998825 w 3054809"/>
                  <a:gd name="connsiteY32" fmla="*/ 4180115 h 6802017"/>
                  <a:gd name="connsiteX33" fmla="*/ 2896188 w 3054809"/>
                  <a:gd name="connsiteY33" fmla="*/ 4627984 h 6802017"/>
                  <a:gd name="connsiteX34" fmla="*/ 2849535 w 3054809"/>
                  <a:gd name="connsiteY34" fmla="*/ 5057192 h 6802017"/>
                  <a:gd name="connsiteX35" fmla="*/ 2849535 w 3054809"/>
                  <a:gd name="connsiteY35" fmla="*/ 5150498 h 6802017"/>
                  <a:gd name="connsiteX36" fmla="*/ 2849535 w 3054809"/>
                  <a:gd name="connsiteY36" fmla="*/ 5150498 h 6802017"/>
                  <a:gd name="connsiteX37" fmla="*/ 2672254 w 3054809"/>
                  <a:gd name="connsiteY37" fmla="*/ 5299788 h 6802017"/>
                  <a:gd name="connsiteX38" fmla="*/ 2625601 w 3054809"/>
                  <a:gd name="connsiteY38" fmla="*/ 5505062 h 6802017"/>
                  <a:gd name="connsiteX39" fmla="*/ 2625601 w 3054809"/>
                  <a:gd name="connsiteY39" fmla="*/ 5626360 h 6802017"/>
                  <a:gd name="connsiteX40" fmla="*/ 2588278 w 3054809"/>
                  <a:gd name="connsiteY40" fmla="*/ 5682343 h 6802017"/>
                  <a:gd name="connsiteX41" fmla="*/ 2532295 w 3054809"/>
                  <a:gd name="connsiteY41" fmla="*/ 5710335 h 6802017"/>
                  <a:gd name="connsiteX42" fmla="*/ 2569617 w 3054809"/>
                  <a:gd name="connsiteY42" fmla="*/ 6008915 h 6802017"/>
                  <a:gd name="connsiteX43" fmla="*/ 2560286 w 3054809"/>
                  <a:gd name="connsiteY43" fmla="*/ 6092890 h 6802017"/>
                  <a:gd name="connsiteX44" fmla="*/ 2550956 w 3054809"/>
                  <a:gd name="connsiteY44" fmla="*/ 6130213 h 6802017"/>
                  <a:gd name="connsiteX45" fmla="*/ 2504303 w 3054809"/>
                  <a:gd name="connsiteY45" fmla="*/ 6139543 h 6802017"/>
                  <a:gd name="connsiteX46" fmla="*/ 2504303 w 3054809"/>
                  <a:gd name="connsiteY46" fmla="*/ 6139543 h 6802017"/>
                  <a:gd name="connsiteX47" fmla="*/ 2373674 w 3054809"/>
                  <a:gd name="connsiteY47" fmla="*/ 6195527 h 6802017"/>
                  <a:gd name="connsiteX48" fmla="*/ 2233715 w 3054809"/>
                  <a:gd name="connsiteY48" fmla="*/ 6410131 h 6802017"/>
                  <a:gd name="connsiteX49" fmla="*/ 2140409 w 3054809"/>
                  <a:gd name="connsiteY49" fmla="*/ 6634066 h 6802017"/>
                  <a:gd name="connsiteX50" fmla="*/ 2103086 w 3054809"/>
                  <a:gd name="connsiteY50" fmla="*/ 6708711 h 6802017"/>
                  <a:gd name="connsiteX51" fmla="*/ 2093756 w 3054809"/>
                  <a:gd name="connsiteY51" fmla="*/ 6736702 h 6802017"/>
                  <a:gd name="connsiteX52" fmla="*/ 2093756 w 3054809"/>
                  <a:gd name="connsiteY52" fmla="*/ 6802017 h 6802017"/>
                  <a:gd name="connsiteX53" fmla="*/ 2093756 w 3054809"/>
                  <a:gd name="connsiteY53" fmla="*/ 6802017 h 6802017"/>
                  <a:gd name="connsiteX54" fmla="*/ 2047103 w 3054809"/>
                  <a:gd name="connsiteY54" fmla="*/ 6802017 h 6802017"/>
                  <a:gd name="connsiteX55" fmla="*/ 2047103 w 3054809"/>
                  <a:gd name="connsiteY55" fmla="*/ 6736702 h 6802017"/>
                  <a:gd name="connsiteX56" fmla="*/ 2131078 w 3054809"/>
                  <a:gd name="connsiteY56" fmla="*/ 6540760 h 6802017"/>
                  <a:gd name="connsiteX57" fmla="*/ 2131078 w 3054809"/>
                  <a:gd name="connsiteY57" fmla="*/ 6438123 h 6802017"/>
                  <a:gd name="connsiteX58" fmla="*/ 2131078 w 3054809"/>
                  <a:gd name="connsiteY58" fmla="*/ 6438123 h 6802017"/>
                  <a:gd name="connsiteX59" fmla="*/ 2028442 w 3054809"/>
                  <a:gd name="connsiteY59" fmla="*/ 6438123 h 6802017"/>
                  <a:gd name="connsiteX60" fmla="*/ 2028442 w 3054809"/>
                  <a:gd name="connsiteY60" fmla="*/ 6438123 h 6802017"/>
                  <a:gd name="connsiteX61" fmla="*/ 1963127 w 3054809"/>
                  <a:gd name="connsiteY61" fmla="*/ 6503437 h 6802017"/>
                  <a:gd name="connsiteX62" fmla="*/ 1963127 w 3054809"/>
                  <a:gd name="connsiteY62" fmla="*/ 6503437 h 6802017"/>
                  <a:gd name="connsiteX63" fmla="*/ 1869821 w 3054809"/>
                  <a:gd name="connsiteY63" fmla="*/ 6447453 h 6802017"/>
                  <a:gd name="connsiteX64" fmla="*/ 1785846 w 3054809"/>
                  <a:gd name="connsiteY64" fmla="*/ 6494107 h 6802017"/>
                  <a:gd name="connsiteX65" fmla="*/ 1664548 w 3054809"/>
                  <a:gd name="connsiteY65" fmla="*/ 6708711 h 6802017"/>
                  <a:gd name="connsiteX66" fmla="*/ 1636556 w 3054809"/>
                  <a:gd name="connsiteY66" fmla="*/ 6652727 h 6802017"/>
                  <a:gd name="connsiteX67" fmla="*/ 1720531 w 3054809"/>
                  <a:gd name="connsiteY67" fmla="*/ 6456784 h 6802017"/>
                  <a:gd name="connsiteX68" fmla="*/ 1701870 w 3054809"/>
                  <a:gd name="connsiteY68" fmla="*/ 6242180 h 6802017"/>
                  <a:gd name="connsiteX69" fmla="*/ 1673878 w 3054809"/>
                  <a:gd name="connsiteY69" fmla="*/ 6027576 h 6802017"/>
                  <a:gd name="connsiteX70" fmla="*/ 1813837 w 3054809"/>
                  <a:gd name="connsiteY70" fmla="*/ 5812972 h 6802017"/>
                  <a:gd name="connsiteX71" fmla="*/ 1879152 w 3054809"/>
                  <a:gd name="connsiteY71" fmla="*/ 5710335 h 6802017"/>
                  <a:gd name="connsiteX72" fmla="*/ 1897813 w 3054809"/>
                  <a:gd name="connsiteY72" fmla="*/ 5682343 h 6802017"/>
                  <a:gd name="connsiteX73" fmla="*/ 1935135 w 3054809"/>
                  <a:gd name="connsiteY73" fmla="*/ 5607698 h 6802017"/>
                  <a:gd name="connsiteX74" fmla="*/ 1963127 w 3054809"/>
                  <a:gd name="connsiteY74" fmla="*/ 5523723 h 6802017"/>
                  <a:gd name="connsiteX75" fmla="*/ 1972458 w 3054809"/>
                  <a:gd name="connsiteY75" fmla="*/ 5495731 h 6802017"/>
                  <a:gd name="connsiteX76" fmla="*/ 1972458 w 3054809"/>
                  <a:gd name="connsiteY76" fmla="*/ 5495731 h 6802017"/>
                  <a:gd name="connsiteX77" fmla="*/ 2084425 w 3054809"/>
                  <a:gd name="connsiteY77" fmla="*/ 5495731 h 6802017"/>
                  <a:gd name="connsiteX78" fmla="*/ 2084425 w 3054809"/>
                  <a:gd name="connsiteY78" fmla="*/ 5495731 h 6802017"/>
                  <a:gd name="connsiteX79" fmla="*/ 2103086 w 3054809"/>
                  <a:gd name="connsiteY79" fmla="*/ 5411755 h 6802017"/>
                  <a:gd name="connsiteX80" fmla="*/ 2121748 w 3054809"/>
                  <a:gd name="connsiteY80" fmla="*/ 5393094 h 6802017"/>
                  <a:gd name="connsiteX81" fmla="*/ 2140409 w 3054809"/>
                  <a:gd name="connsiteY81" fmla="*/ 5337111 h 6802017"/>
                  <a:gd name="connsiteX82" fmla="*/ 2177731 w 3054809"/>
                  <a:gd name="connsiteY82" fmla="*/ 5318449 h 6802017"/>
                  <a:gd name="connsiteX83" fmla="*/ 2177731 w 3054809"/>
                  <a:gd name="connsiteY83" fmla="*/ 5318449 h 6802017"/>
                  <a:gd name="connsiteX84" fmla="*/ 2215054 w 3054809"/>
                  <a:gd name="connsiteY84" fmla="*/ 5169160 h 6802017"/>
                  <a:gd name="connsiteX85" fmla="*/ 2140409 w 3054809"/>
                  <a:gd name="connsiteY85" fmla="*/ 4889241 h 6802017"/>
                  <a:gd name="connsiteX86" fmla="*/ 2140409 w 3054809"/>
                  <a:gd name="connsiteY86" fmla="*/ 4674637 h 6802017"/>
                  <a:gd name="connsiteX87" fmla="*/ 2075095 w 3054809"/>
                  <a:gd name="connsiteY87" fmla="*/ 4637315 h 6802017"/>
                  <a:gd name="connsiteX88" fmla="*/ 2047103 w 3054809"/>
                  <a:gd name="connsiteY88" fmla="*/ 4562670 h 6802017"/>
                  <a:gd name="connsiteX89" fmla="*/ 2047103 w 3054809"/>
                  <a:gd name="connsiteY89" fmla="*/ 4516017 h 6802017"/>
                  <a:gd name="connsiteX90" fmla="*/ 1916474 w 3054809"/>
                  <a:gd name="connsiteY90" fmla="*/ 4422711 h 6802017"/>
                  <a:gd name="connsiteX91" fmla="*/ 1869821 w 3054809"/>
                  <a:gd name="connsiteY91" fmla="*/ 4217437 h 6802017"/>
                  <a:gd name="connsiteX92" fmla="*/ 1897813 w 3054809"/>
                  <a:gd name="connsiteY92" fmla="*/ 3862874 h 6802017"/>
                  <a:gd name="connsiteX93" fmla="*/ 1841829 w 3054809"/>
                  <a:gd name="connsiteY93" fmla="*/ 3554964 h 6802017"/>
                  <a:gd name="connsiteX94" fmla="*/ 1589903 w 3054809"/>
                  <a:gd name="connsiteY94" fmla="*/ 3359021 h 6802017"/>
                  <a:gd name="connsiteX95" fmla="*/ 1524588 w 3054809"/>
                  <a:gd name="connsiteY95" fmla="*/ 3303037 h 6802017"/>
                  <a:gd name="connsiteX96" fmla="*/ 1524588 w 3054809"/>
                  <a:gd name="connsiteY96" fmla="*/ 3303037 h 6802017"/>
                  <a:gd name="connsiteX97" fmla="*/ 1468605 w 3054809"/>
                  <a:gd name="connsiteY97" fmla="*/ 3237723 h 6802017"/>
                  <a:gd name="connsiteX98" fmla="*/ 1440613 w 3054809"/>
                  <a:gd name="connsiteY98" fmla="*/ 3209731 h 6802017"/>
                  <a:gd name="connsiteX99" fmla="*/ 1440613 w 3054809"/>
                  <a:gd name="connsiteY99" fmla="*/ 3209731 h 6802017"/>
                  <a:gd name="connsiteX100" fmla="*/ 1356637 w 3054809"/>
                  <a:gd name="connsiteY100" fmla="*/ 3191070 h 6802017"/>
                  <a:gd name="connsiteX101" fmla="*/ 1328646 w 3054809"/>
                  <a:gd name="connsiteY101" fmla="*/ 3181739 h 6802017"/>
                  <a:gd name="connsiteX102" fmla="*/ 1291323 w 3054809"/>
                  <a:gd name="connsiteY102" fmla="*/ 3181739 h 6802017"/>
                  <a:gd name="connsiteX103" fmla="*/ 1291323 w 3054809"/>
                  <a:gd name="connsiteY103" fmla="*/ 3181739 h 6802017"/>
                  <a:gd name="connsiteX104" fmla="*/ 1179356 w 3054809"/>
                  <a:gd name="connsiteY104" fmla="*/ 3247053 h 6802017"/>
                  <a:gd name="connsiteX105" fmla="*/ 1142033 w 3054809"/>
                  <a:gd name="connsiteY105" fmla="*/ 3293707 h 6802017"/>
                  <a:gd name="connsiteX106" fmla="*/ 1067388 w 3054809"/>
                  <a:gd name="connsiteY106" fmla="*/ 3293707 h 6802017"/>
                  <a:gd name="connsiteX107" fmla="*/ 1067388 w 3054809"/>
                  <a:gd name="connsiteY107" fmla="*/ 3172409 h 6802017"/>
                  <a:gd name="connsiteX108" fmla="*/ 1067388 w 3054809"/>
                  <a:gd name="connsiteY108" fmla="*/ 3051111 h 6802017"/>
                  <a:gd name="connsiteX109" fmla="*/ 1142033 w 3054809"/>
                  <a:gd name="connsiteY109" fmla="*/ 2687217 h 6802017"/>
                  <a:gd name="connsiteX110" fmla="*/ 1142033 w 3054809"/>
                  <a:gd name="connsiteY110" fmla="*/ 2425960 h 6802017"/>
                  <a:gd name="connsiteX111" fmla="*/ 1104711 w 3054809"/>
                  <a:gd name="connsiteY111" fmla="*/ 2304662 h 6802017"/>
                  <a:gd name="connsiteX112" fmla="*/ 1151364 w 3054809"/>
                  <a:gd name="connsiteY112" fmla="*/ 2136711 h 6802017"/>
                  <a:gd name="connsiteX113" fmla="*/ 1076719 w 3054809"/>
                  <a:gd name="connsiteY113" fmla="*/ 2034074 h 6802017"/>
                  <a:gd name="connsiteX114" fmla="*/ 946090 w 3054809"/>
                  <a:gd name="connsiteY114" fmla="*/ 2015413 h 6802017"/>
                  <a:gd name="connsiteX115" fmla="*/ 946090 w 3054809"/>
                  <a:gd name="connsiteY115" fmla="*/ 2015413 h 6802017"/>
                  <a:gd name="connsiteX116" fmla="*/ 890107 w 3054809"/>
                  <a:gd name="connsiteY116" fmla="*/ 1950098 h 6802017"/>
                  <a:gd name="connsiteX117" fmla="*/ 890107 w 3054809"/>
                  <a:gd name="connsiteY117" fmla="*/ 1950098 h 6802017"/>
                  <a:gd name="connsiteX118" fmla="*/ 890107 w 3054809"/>
                  <a:gd name="connsiteY118" fmla="*/ 1782147 h 6802017"/>
                  <a:gd name="connsiteX119" fmla="*/ 778139 w 3054809"/>
                  <a:gd name="connsiteY119" fmla="*/ 1632858 h 6802017"/>
                  <a:gd name="connsiteX120" fmla="*/ 712825 w 3054809"/>
                  <a:gd name="connsiteY120" fmla="*/ 1427584 h 6802017"/>
                  <a:gd name="connsiteX121" fmla="*/ 554205 w 3054809"/>
                  <a:gd name="connsiteY121" fmla="*/ 1306286 h 6802017"/>
                  <a:gd name="connsiteX122" fmla="*/ 423576 w 3054809"/>
                  <a:gd name="connsiteY122" fmla="*/ 1212980 h 6802017"/>
                  <a:gd name="connsiteX123" fmla="*/ 376923 w 3054809"/>
                  <a:gd name="connsiteY123" fmla="*/ 1129004 h 6802017"/>
                  <a:gd name="connsiteX124" fmla="*/ 246295 w 3054809"/>
                  <a:gd name="connsiteY124" fmla="*/ 1147666 h 6802017"/>
                  <a:gd name="connsiteX125" fmla="*/ 246295 w 3054809"/>
                  <a:gd name="connsiteY125" fmla="*/ 1147666 h 6802017"/>
                  <a:gd name="connsiteX126" fmla="*/ 255625 w 3054809"/>
                  <a:gd name="connsiteY126" fmla="*/ 1063690 h 6802017"/>
                  <a:gd name="connsiteX127" fmla="*/ 255625 w 3054809"/>
                  <a:gd name="connsiteY127" fmla="*/ 1063690 h 6802017"/>
                  <a:gd name="connsiteX128" fmla="*/ 236964 w 3054809"/>
                  <a:gd name="connsiteY128" fmla="*/ 989045 h 6802017"/>
                  <a:gd name="connsiteX129" fmla="*/ 134327 w 3054809"/>
                  <a:gd name="connsiteY129" fmla="*/ 1017037 h 6802017"/>
                  <a:gd name="connsiteX130" fmla="*/ 134327 w 3054809"/>
                  <a:gd name="connsiteY130" fmla="*/ 1017037 h 6802017"/>
                  <a:gd name="connsiteX131" fmla="*/ 187 w 3054809"/>
                  <a:gd name="connsiteY131" fmla="*/ 1121179 h 6802017"/>
                  <a:gd name="connsiteX132" fmla="*/ 167335 w 3054809"/>
                  <a:gd name="connsiteY132" fmla="*/ 4591966 h 6802017"/>
                  <a:gd name="connsiteX0" fmla="*/ 946055 w 3176071"/>
                  <a:gd name="connsiteY0" fmla="*/ 0 h 6802017"/>
                  <a:gd name="connsiteX1" fmla="*/ 871410 w 3176071"/>
                  <a:gd name="connsiteY1" fmla="*/ 111968 h 6802017"/>
                  <a:gd name="connsiteX2" fmla="*/ 871410 w 3176071"/>
                  <a:gd name="connsiteY2" fmla="*/ 195943 h 6802017"/>
                  <a:gd name="connsiteX3" fmla="*/ 983377 w 3176071"/>
                  <a:gd name="connsiteY3" fmla="*/ 223935 h 6802017"/>
                  <a:gd name="connsiteX4" fmla="*/ 1030030 w 3176071"/>
                  <a:gd name="connsiteY4" fmla="*/ 242596 h 6802017"/>
                  <a:gd name="connsiteX5" fmla="*/ 1179320 w 3176071"/>
                  <a:gd name="connsiteY5" fmla="*/ 363894 h 6802017"/>
                  <a:gd name="connsiteX6" fmla="*/ 1365932 w 3176071"/>
                  <a:gd name="connsiteY6" fmla="*/ 391886 h 6802017"/>
                  <a:gd name="connsiteX7" fmla="*/ 1487230 w 3176071"/>
                  <a:gd name="connsiteY7" fmla="*/ 578498 h 6802017"/>
                  <a:gd name="connsiteX8" fmla="*/ 1627189 w 3176071"/>
                  <a:gd name="connsiteY8" fmla="*/ 923731 h 6802017"/>
                  <a:gd name="connsiteX9" fmla="*/ 1804471 w 3176071"/>
                  <a:gd name="connsiteY9" fmla="*/ 1287625 h 6802017"/>
                  <a:gd name="connsiteX10" fmla="*/ 2075059 w 3176071"/>
                  <a:gd name="connsiteY10" fmla="*/ 1586204 h 6802017"/>
                  <a:gd name="connsiteX11" fmla="*/ 2233679 w 3176071"/>
                  <a:gd name="connsiteY11" fmla="*/ 1866123 h 6802017"/>
                  <a:gd name="connsiteX12" fmla="*/ 2336316 w 3176071"/>
                  <a:gd name="connsiteY12" fmla="*/ 2062066 h 6802017"/>
                  <a:gd name="connsiteX13" fmla="*/ 2485606 w 3176071"/>
                  <a:gd name="connsiteY13" fmla="*/ 2164702 h 6802017"/>
                  <a:gd name="connsiteX14" fmla="*/ 2550920 w 3176071"/>
                  <a:gd name="connsiteY14" fmla="*/ 2211355 h 6802017"/>
                  <a:gd name="connsiteX15" fmla="*/ 2578912 w 3176071"/>
                  <a:gd name="connsiteY15" fmla="*/ 2230017 h 6802017"/>
                  <a:gd name="connsiteX16" fmla="*/ 2578912 w 3176071"/>
                  <a:gd name="connsiteY16" fmla="*/ 2230017 h 6802017"/>
                  <a:gd name="connsiteX17" fmla="*/ 2578912 w 3176071"/>
                  <a:gd name="connsiteY17" fmla="*/ 2295331 h 6802017"/>
                  <a:gd name="connsiteX18" fmla="*/ 2644226 w 3176071"/>
                  <a:gd name="connsiteY18" fmla="*/ 2369976 h 6802017"/>
                  <a:gd name="connsiteX19" fmla="*/ 2644226 w 3176071"/>
                  <a:gd name="connsiteY19" fmla="*/ 2528596 h 6802017"/>
                  <a:gd name="connsiteX20" fmla="*/ 2793516 w 3176071"/>
                  <a:gd name="connsiteY20" fmla="*/ 2677886 h 6802017"/>
                  <a:gd name="connsiteX21" fmla="*/ 2886822 w 3176071"/>
                  <a:gd name="connsiteY21" fmla="*/ 3023119 h 6802017"/>
                  <a:gd name="connsiteX22" fmla="*/ 2914814 w 3176071"/>
                  <a:gd name="connsiteY22" fmla="*/ 3163078 h 6802017"/>
                  <a:gd name="connsiteX23" fmla="*/ 2877491 w 3176071"/>
                  <a:gd name="connsiteY23" fmla="*/ 3247053 h 6802017"/>
                  <a:gd name="connsiteX24" fmla="*/ 2877491 w 3176071"/>
                  <a:gd name="connsiteY24" fmla="*/ 3247053 h 6802017"/>
                  <a:gd name="connsiteX25" fmla="*/ 2924144 w 3176071"/>
                  <a:gd name="connsiteY25" fmla="*/ 3321698 h 6802017"/>
                  <a:gd name="connsiteX26" fmla="*/ 3036112 w 3176071"/>
                  <a:gd name="connsiteY26" fmla="*/ 3582955 h 6802017"/>
                  <a:gd name="connsiteX27" fmla="*/ 3176071 w 3176071"/>
                  <a:gd name="connsiteY27" fmla="*/ 3797560 h 6802017"/>
                  <a:gd name="connsiteX28" fmla="*/ 3176071 w 3176071"/>
                  <a:gd name="connsiteY28" fmla="*/ 3918858 h 6802017"/>
                  <a:gd name="connsiteX29" fmla="*/ 3129418 w 3176071"/>
                  <a:gd name="connsiteY29" fmla="*/ 4068147 h 6802017"/>
                  <a:gd name="connsiteX30" fmla="*/ 3120087 w 3176071"/>
                  <a:gd name="connsiteY30" fmla="*/ 4096139 h 6802017"/>
                  <a:gd name="connsiteX31" fmla="*/ 3120087 w 3176071"/>
                  <a:gd name="connsiteY31" fmla="*/ 4180115 h 6802017"/>
                  <a:gd name="connsiteX32" fmla="*/ 3120087 w 3176071"/>
                  <a:gd name="connsiteY32" fmla="*/ 4180115 h 6802017"/>
                  <a:gd name="connsiteX33" fmla="*/ 3017450 w 3176071"/>
                  <a:gd name="connsiteY33" fmla="*/ 4627984 h 6802017"/>
                  <a:gd name="connsiteX34" fmla="*/ 2970797 w 3176071"/>
                  <a:gd name="connsiteY34" fmla="*/ 5057192 h 6802017"/>
                  <a:gd name="connsiteX35" fmla="*/ 2970797 w 3176071"/>
                  <a:gd name="connsiteY35" fmla="*/ 5150498 h 6802017"/>
                  <a:gd name="connsiteX36" fmla="*/ 2970797 w 3176071"/>
                  <a:gd name="connsiteY36" fmla="*/ 5150498 h 6802017"/>
                  <a:gd name="connsiteX37" fmla="*/ 2793516 w 3176071"/>
                  <a:gd name="connsiteY37" fmla="*/ 5299788 h 6802017"/>
                  <a:gd name="connsiteX38" fmla="*/ 2746863 w 3176071"/>
                  <a:gd name="connsiteY38" fmla="*/ 5505062 h 6802017"/>
                  <a:gd name="connsiteX39" fmla="*/ 2746863 w 3176071"/>
                  <a:gd name="connsiteY39" fmla="*/ 5626360 h 6802017"/>
                  <a:gd name="connsiteX40" fmla="*/ 2709540 w 3176071"/>
                  <a:gd name="connsiteY40" fmla="*/ 5682343 h 6802017"/>
                  <a:gd name="connsiteX41" fmla="*/ 2653557 w 3176071"/>
                  <a:gd name="connsiteY41" fmla="*/ 5710335 h 6802017"/>
                  <a:gd name="connsiteX42" fmla="*/ 2690879 w 3176071"/>
                  <a:gd name="connsiteY42" fmla="*/ 6008915 h 6802017"/>
                  <a:gd name="connsiteX43" fmla="*/ 2681548 w 3176071"/>
                  <a:gd name="connsiteY43" fmla="*/ 6092890 h 6802017"/>
                  <a:gd name="connsiteX44" fmla="*/ 2672218 w 3176071"/>
                  <a:gd name="connsiteY44" fmla="*/ 6130213 h 6802017"/>
                  <a:gd name="connsiteX45" fmla="*/ 2625565 w 3176071"/>
                  <a:gd name="connsiteY45" fmla="*/ 6139543 h 6802017"/>
                  <a:gd name="connsiteX46" fmla="*/ 2625565 w 3176071"/>
                  <a:gd name="connsiteY46" fmla="*/ 6139543 h 6802017"/>
                  <a:gd name="connsiteX47" fmla="*/ 2494936 w 3176071"/>
                  <a:gd name="connsiteY47" fmla="*/ 6195527 h 6802017"/>
                  <a:gd name="connsiteX48" fmla="*/ 2354977 w 3176071"/>
                  <a:gd name="connsiteY48" fmla="*/ 6410131 h 6802017"/>
                  <a:gd name="connsiteX49" fmla="*/ 2261671 w 3176071"/>
                  <a:gd name="connsiteY49" fmla="*/ 6634066 h 6802017"/>
                  <a:gd name="connsiteX50" fmla="*/ 2224348 w 3176071"/>
                  <a:gd name="connsiteY50" fmla="*/ 6708711 h 6802017"/>
                  <a:gd name="connsiteX51" fmla="*/ 2215018 w 3176071"/>
                  <a:gd name="connsiteY51" fmla="*/ 6736702 h 6802017"/>
                  <a:gd name="connsiteX52" fmla="*/ 2215018 w 3176071"/>
                  <a:gd name="connsiteY52" fmla="*/ 6802017 h 6802017"/>
                  <a:gd name="connsiteX53" fmla="*/ 2215018 w 3176071"/>
                  <a:gd name="connsiteY53" fmla="*/ 6802017 h 6802017"/>
                  <a:gd name="connsiteX54" fmla="*/ 2168365 w 3176071"/>
                  <a:gd name="connsiteY54" fmla="*/ 6802017 h 6802017"/>
                  <a:gd name="connsiteX55" fmla="*/ 2168365 w 3176071"/>
                  <a:gd name="connsiteY55" fmla="*/ 6736702 h 6802017"/>
                  <a:gd name="connsiteX56" fmla="*/ 2252340 w 3176071"/>
                  <a:gd name="connsiteY56" fmla="*/ 6540760 h 6802017"/>
                  <a:gd name="connsiteX57" fmla="*/ 2252340 w 3176071"/>
                  <a:gd name="connsiteY57" fmla="*/ 6438123 h 6802017"/>
                  <a:gd name="connsiteX58" fmla="*/ 2252340 w 3176071"/>
                  <a:gd name="connsiteY58" fmla="*/ 6438123 h 6802017"/>
                  <a:gd name="connsiteX59" fmla="*/ 2149704 w 3176071"/>
                  <a:gd name="connsiteY59" fmla="*/ 6438123 h 6802017"/>
                  <a:gd name="connsiteX60" fmla="*/ 2149704 w 3176071"/>
                  <a:gd name="connsiteY60" fmla="*/ 6438123 h 6802017"/>
                  <a:gd name="connsiteX61" fmla="*/ 2084389 w 3176071"/>
                  <a:gd name="connsiteY61" fmla="*/ 6503437 h 6802017"/>
                  <a:gd name="connsiteX62" fmla="*/ 2084389 w 3176071"/>
                  <a:gd name="connsiteY62" fmla="*/ 6503437 h 6802017"/>
                  <a:gd name="connsiteX63" fmla="*/ 1991083 w 3176071"/>
                  <a:gd name="connsiteY63" fmla="*/ 6447453 h 6802017"/>
                  <a:gd name="connsiteX64" fmla="*/ 1907108 w 3176071"/>
                  <a:gd name="connsiteY64" fmla="*/ 6494107 h 6802017"/>
                  <a:gd name="connsiteX65" fmla="*/ 1785810 w 3176071"/>
                  <a:gd name="connsiteY65" fmla="*/ 6708711 h 6802017"/>
                  <a:gd name="connsiteX66" fmla="*/ 1757818 w 3176071"/>
                  <a:gd name="connsiteY66" fmla="*/ 6652727 h 6802017"/>
                  <a:gd name="connsiteX67" fmla="*/ 1841793 w 3176071"/>
                  <a:gd name="connsiteY67" fmla="*/ 6456784 h 6802017"/>
                  <a:gd name="connsiteX68" fmla="*/ 1823132 w 3176071"/>
                  <a:gd name="connsiteY68" fmla="*/ 6242180 h 6802017"/>
                  <a:gd name="connsiteX69" fmla="*/ 1795140 w 3176071"/>
                  <a:gd name="connsiteY69" fmla="*/ 6027576 h 6802017"/>
                  <a:gd name="connsiteX70" fmla="*/ 1935099 w 3176071"/>
                  <a:gd name="connsiteY70" fmla="*/ 5812972 h 6802017"/>
                  <a:gd name="connsiteX71" fmla="*/ 2000414 w 3176071"/>
                  <a:gd name="connsiteY71" fmla="*/ 5710335 h 6802017"/>
                  <a:gd name="connsiteX72" fmla="*/ 2019075 w 3176071"/>
                  <a:gd name="connsiteY72" fmla="*/ 5682343 h 6802017"/>
                  <a:gd name="connsiteX73" fmla="*/ 2056397 w 3176071"/>
                  <a:gd name="connsiteY73" fmla="*/ 5607698 h 6802017"/>
                  <a:gd name="connsiteX74" fmla="*/ 2084389 w 3176071"/>
                  <a:gd name="connsiteY74" fmla="*/ 5523723 h 6802017"/>
                  <a:gd name="connsiteX75" fmla="*/ 2093720 w 3176071"/>
                  <a:gd name="connsiteY75" fmla="*/ 5495731 h 6802017"/>
                  <a:gd name="connsiteX76" fmla="*/ 2093720 w 3176071"/>
                  <a:gd name="connsiteY76" fmla="*/ 5495731 h 6802017"/>
                  <a:gd name="connsiteX77" fmla="*/ 2205687 w 3176071"/>
                  <a:gd name="connsiteY77" fmla="*/ 5495731 h 6802017"/>
                  <a:gd name="connsiteX78" fmla="*/ 2205687 w 3176071"/>
                  <a:gd name="connsiteY78" fmla="*/ 5495731 h 6802017"/>
                  <a:gd name="connsiteX79" fmla="*/ 2224348 w 3176071"/>
                  <a:gd name="connsiteY79" fmla="*/ 5411755 h 6802017"/>
                  <a:gd name="connsiteX80" fmla="*/ 2243010 w 3176071"/>
                  <a:gd name="connsiteY80" fmla="*/ 5393094 h 6802017"/>
                  <a:gd name="connsiteX81" fmla="*/ 2261671 w 3176071"/>
                  <a:gd name="connsiteY81" fmla="*/ 5337111 h 6802017"/>
                  <a:gd name="connsiteX82" fmla="*/ 2298993 w 3176071"/>
                  <a:gd name="connsiteY82" fmla="*/ 5318449 h 6802017"/>
                  <a:gd name="connsiteX83" fmla="*/ 2298993 w 3176071"/>
                  <a:gd name="connsiteY83" fmla="*/ 5318449 h 6802017"/>
                  <a:gd name="connsiteX84" fmla="*/ 2336316 w 3176071"/>
                  <a:gd name="connsiteY84" fmla="*/ 5169160 h 6802017"/>
                  <a:gd name="connsiteX85" fmla="*/ 2261671 w 3176071"/>
                  <a:gd name="connsiteY85" fmla="*/ 4889241 h 6802017"/>
                  <a:gd name="connsiteX86" fmla="*/ 2261671 w 3176071"/>
                  <a:gd name="connsiteY86" fmla="*/ 4674637 h 6802017"/>
                  <a:gd name="connsiteX87" fmla="*/ 2196357 w 3176071"/>
                  <a:gd name="connsiteY87" fmla="*/ 4637315 h 6802017"/>
                  <a:gd name="connsiteX88" fmla="*/ 2168365 w 3176071"/>
                  <a:gd name="connsiteY88" fmla="*/ 4562670 h 6802017"/>
                  <a:gd name="connsiteX89" fmla="*/ 2168365 w 3176071"/>
                  <a:gd name="connsiteY89" fmla="*/ 4516017 h 6802017"/>
                  <a:gd name="connsiteX90" fmla="*/ 2037736 w 3176071"/>
                  <a:gd name="connsiteY90" fmla="*/ 4422711 h 6802017"/>
                  <a:gd name="connsiteX91" fmla="*/ 1991083 w 3176071"/>
                  <a:gd name="connsiteY91" fmla="*/ 4217437 h 6802017"/>
                  <a:gd name="connsiteX92" fmla="*/ 2019075 w 3176071"/>
                  <a:gd name="connsiteY92" fmla="*/ 3862874 h 6802017"/>
                  <a:gd name="connsiteX93" fmla="*/ 1963091 w 3176071"/>
                  <a:gd name="connsiteY93" fmla="*/ 3554964 h 6802017"/>
                  <a:gd name="connsiteX94" fmla="*/ 1711165 w 3176071"/>
                  <a:gd name="connsiteY94" fmla="*/ 3359021 h 6802017"/>
                  <a:gd name="connsiteX95" fmla="*/ 1645850 w 3176071"/>
                  <a:gd name="connsiteY95" fmla="*/ 3303037 h 6802017"/>
                  <a:gd name="connsiteX96" fmla="*/ 1645850 w 3176071"/>
                  <a:gd name="connsiteY96" fmla="*/ 3303037 h 6802017"/>
                  <a:gd name="connsiteX97" fmla="*/ 1589867 w 3176071"/>
                  <a:gd name="connsiteY97" fmla="*/ 3237723 h 6802017"/>
                  <a:gd name="connsiteX98" fmla="*/ 1561875 w 3176071"/>
                  <a:gd name="connsiteY98" fmla="*/ 3209731 h 6802017"/>
                  <a:gd name="connsiteX99" fmla="*/ 1561875 w 3176071"/>
                  <a:gd name="connsiteY99" fmla="*/ 3209731 h 6802017"/>
                  <a:gd name="connsiteX100" fmla="*/ 1477899 w 3176071"/>
                  <a:gd name="connsiteY100" fmla="*/ 3191070 h 6802017"/>
                  <a:gd name="connsiteX101" fmla="*/ 1449908 w 3176071"/>
                  <a:gd name="connsiteY101" fmla="*/ 3181739 h 6802017"/>
                  <a:gd name="connsiteX102" fmla="*/ 1412585 w 3176071"/>
                  <a:gd name="connsiteY102" fmla="*/ 3181739 h 6802017"/>
                  <a:gd name="connsiteX103" fmla="*/ 1412585 w 3176071"/>
                  <a:gd name="connsiteY103" fmla="*/ 3181739 h 6802017"/>
                  <a:gd name="connsiteX104" fmla="*/ 1300618 w 3176071"/>
                  <a:gd name="connsiteY104" fmla="*/ 3247053 h 6802017"/>
                  <a:gd name="connsiteX105" fmla="*/ 1263295 w 3176071"/>
                  <a:gd name="connsiteY105" fmla="*/ 3293707 h 6802017"/>
                  <a:gd name="connsiteX106" fmla="*/ 1188650 w 3176071"/>
                  <a:gd name="connsiteY106" fmla="*/ 3293707 h 6802017"/>
                  <a:gd name="connsiteX107" fmla="*/ 1188650 w 3176071"/>
                  <a:gd name="connsiteY107" fmla="*/ 3172409 h 6802017"/>
                  <a:gd name="connsiteX108" fmla="*/ 1188650 w 3176071"/>
                  <a:gd name="connsiteY108" fmla="*/ 3051111 h 6802017"/>
                  <a:gd name="connsiteX109" fmla="*/ 1263295 w 3176071"/>
                  <a:gd name="connsiteY109" fmla="*/ 2687217 h 6802017"/>
                  <a:gd name="connsiteX110" fmla="*/ 1263295 w 3176071"/>
                  <a:gd name="connsiteY110" fmla="*/ 2425960 h 6802017"/>
                  <a:gd name="connsiteX111" fmla="*/ 1225973 w 3176071"/>
                  <a:gd name="connsiteY111" fmla="*/ 2304662 h 6802017"/>
                  <a:gd name="connsiteX112" fmla="*/ 1272626 w 3176071"/>
                  <a:gd name="connsiteY112" fmla="*/ 2136711 h 6802017"/>
                  <a:gd name="connsiteX113" fmla="*/ 1197981 w 3176071"/>
                  <a:gd name="connsiteY113" fmla="*/ 2034074 h 6802017"/>
                  <a:gd name="connsiteX114" fmla="*/ 1067352 w 3176071"/>
                  <a:gd name="connsiteY114" fmla="*/ 2015413 h 6802017"/>
                  <a:gd name="connsiteX115" fmla="*/ 1067352 w 3176071"/>
                  <a:gd name="connsiteY115" fmla="*/ 2015413 h 6802017"/>
                  <a:gd name="connsiteX116" fmla="*/ 1011369 w 3176071"/>
                  <a:gd name="connsiteY116" fmla="*/ 1950098 h 6802017"/>
                  <a:gd name="connsiteX117" fmla="*/ 1011369 w 3176071"/>
                  <a:gd name="connsiteY117" fmla="*/ 1950098 h 6802017"/>
                  <a:gd name="connsiteX118" fmla="*/ 1011369 w 3176071"/>
                  <a:gd name="connsiteY118" fmla="*/ 1782147 h 6802017"/>
                  <a:gd name="connsiteX119" fmla="*/ 899401 w 3176071"/>
                  <a:gd name="connsiteY119" fmla="*/ 1632858 h 6802017"/>
                  <a:gd name="connsiteX120" fmla="*/ 834087 w 3176071"/>
                  <a:gd name="connsiteY120" fmla="*/ 1427584 h 6802017"/>
                  <a:gd name="connsiteX121" fmla="*/ 675467 w 3176071"/>
                  <a:gd name="connsiteY121" fmla="*/ 1306286 h 6802017"/>
                  <a:gd name="connsiteX122" fmla="*/ 544838 w 3176071"/>
                  <a:gd name="connsiteY122" fmla="*/ 1212980 h 6802017"/>
                  <a:gd name="connsiteX123" fmla="*/ 498185 w 3176071"/>
                  <a:gd name="connsiteY123" fmla="*/ 1129004 h 6802017"/>
                  <a:gd name="connsiteX124" fmla="*/ 367557 w 3176071"/>
                  <a:gd name="connsiteY124" fmla="*/ 1147666 h 6802017"/>
                  <a:gd name="connsiteX125" fmla="*/ 367557 w 3176071"/>
                  <a:gd name="connsiteY125" fmla="*/ 1147666 h 6802017"/>
                  <a:gd name="connsiteX126" fmla="*/ 376887 w 3176071"/>
                  <a:gd name="connsiteY126" fmla="*/ 1063690 h 6802017"/>
                  <a:gd name="connsiteX127" fmla="*/ 376887 w 3176071"/>
                  <a:gd name="connsiteY127" fmla="*/ 1063690 h 6802017"/>
                  <a:gd name="connsiteX128" fmla="*/ 358226 w 3176071"/>
                  <a:gd name="connsiteY128" fmla="*/ 989045 h 6802017"/>
                  <a:gd name="connsiteX129" fmla="*/ 255589 w 3176071"/>
                  <a:gd name="connsiteY129" fmla="*/ 1017037 h 6802017"/>
                  <a:gd name="connsiteX130" fmla="*/ 255589 w 3176071"/>
                  <a:gd name="connsiteY130" fmla="*/ 1017037 h 6802017"/>
                  <a:gd name="connsiteX131" fmla="*/ 121449 w 3176071"/>
                  <a:gd name="connsiteY131" fmla="*/ 1121179 h 6802017"/>
                  <a:gd name="connsiteX132" fmla="*/ 288597 w 3176071"/>
                  <a:gd name="connsiteY132" fmla="*/ 4591966 h 6802017"/>
                  <a:gd name="connsiteX0" fmla="*/ 824610 w 3054626"/>
                  <a:gd name="connsiteY0" fmla="*/ 0 h 6802017"/>
                  <a:gd name="connsiteX1" fmla="*/ 749965 w 3054626"/>
                  <a:gd name="connsiteY1" fmla="*/ 111968 h 6802017"/>
                  <a:gd name="connsiteX2" fmla="*/ 749965 w 3054626"/>
                  <a:gd name="connsiteY2" fmla="*/ 195943 h 6802017"/>
                  <a:gd name="connsiteX3" fmla="*/ 861932 w 3054626"/>
                  <a:gd name="connsiteY3" fmla="*/ 223935 h 6802017"/>
                  <a:gd name="connsiteX4" fmla="*/ 908585 w 3054626"/>
                  <a:gd name="connsiteY4" fmla="*/ 242596 h 6802017"/>
                  <a:gd name="connsiteX5" fmla="*/ 1057875 w 3054626"/>
                  <a:gd name="connsiteY5" fmla="*/ 363894 h 6802017"/>
                  <a:gd name="connsiteX6" fmla="*/ 1244487 w 3054626"/>
                  <a:gd name="connsiteY6" fmla="*/ 391886 h 6802017"/>
                  <a:gd name="connsiteX7" fmla="*/ 1365785 w 3054626"/>
                  <a:gd name="connsiteY7" fmla="*/ 578498 h 6802017"/>
                  <a:gd name="connsiteX8" fmla="*/ 1505744 w 3054626"/>
                  <a:gd name="connsiteY8" fmla="*/ 923731 h 6802017"/>
                  <a:gd name="connsiteX9" fmla="*/ 1683026 w 3054626"/>
                  <a:gd name="connsiteY9" fmla="*/ 1287625 h 6802017"/>
                  <a:gd name="connsiteX10" fmla="*/ 1953614 w 3054626"/>
                  <a:gd name="connsiteY10" fmla="*/ 1586204 h 6802017"/>
                  <a:gd name="connsiteX11" fmla="*/ 2112234 w 3054626"/>
                  <a:gd name="connsiteY11" fmla="*/ 1866123 h 6802017"/>
                  <a:gd name="connsiteX12" fmla="*/ 2214871 w 3054626"/>
                  <a:gd name="connsiteY12" fmla="*/ 2062066 h 6802017"/>
                  <a:gd name="connsiteX13" fmla="*/ 2364161 w 3054626"/>
                  <a:gd name="connsiteY13" fmla="*/ 2164702 h 6802017"/>
                  <a:gd name="connsiteX14" fmla="*/ 2429475 w 3054626"/>
                  <a:gd name="connsiteY14" fmla="*/ 2211355 h 6802017"/>
                  <a:gd name="connsiteX15" fmla="*/ 2457467 w 3054626"/>
                  <a:gd name="connsiteY15" fmla="*/ 2230017 h 6802017"/>
                  <a:gd name="connsiteX16" fmla="*/ 2457467 w 3054626"/>
                  <a:gd name="connsiteY16" fmla="*/ 2230017 h 6802017"/>
                  <a:gd name="connsiteX17" fmla="*/ 2457467 w 3054626"/>
                  <a:gd name="connsiteY17" fmla="*/ 2295331 h 6802017"/>
                  <a:gd name="connsiteX18" fmla="*/ 2522781 w 3054626"/>
                  <a:gd name="connsiteY18" fmla="*/ 2369976 h 6802017"/>
                  <a:gd name="connsiteX19" fmla="*/ 2522781 w 3054626"/>
                  <a:gd name="connsiteY19" fmla="*/ 2528596 h 6802017"/>
                  <a:gd name="connsiteX20" fmla="*/ 2672071 w 3054626"/>
                  <a:gd name="connsiteY20" fmla="*/ 2677886 h 6802017"/>
                  <a:gd name="connsiteX21" fmla="*/ 2765377 w 3054626"/>
                  <a:gd name="connsiteY21" fmla="*/ 3023119 h 6802017"/>
                  <a:gd name="connsiteX22" fmla="*/ 2793369 w 3054626"/>
                  <a:gd name="connsiteY22" fmla="*/ 3163078 h 6802017"/>
                  <a:gd name="connsiteX23" fmla="*/ 2756046 w 3054626"/>
                  <a:gd name="connsiteY23" fmla="*/ 3247053 h 6802017"/>
                  <a:gd name="connsiteX24" fmla="*/ 2756046 w 3054626"/>
                  <a:gd name="connsiteY24" fmla="*/ 3247053 h 6802017"/>
                  <a:gd name="connsiteX25" fmla="*/ 2802699 w 3054626"/>
                  <a:gd name="connsiteY25" fmla="*/ 3321698 h 6802017"/>
                  <a:gd name="connsiteX26" fmla="*/ 2914667 w 3054626"/>
                  <a:gd name="connsiteY26" fmla="*/ 3582955 h 6802017"/>
                  <a:gd name="connsiteX27" fmla="*/ 3054626 w 3054626"/>
                  <a:gd name="connsiteY27" fmla="*/ 3797560 h 6802017"/>
                  <a:gd name="connsiteX28" fmla="*/ 3054626 w 3054626"/>
                  <a:gd name="connsiteY28" fmla="*/ 3918858 h 6802017"/>
                  <a:gd name="connsiteX29" fmla="*/ 3007973 w 3054626"/>
                  <a:gd name="connsiteY29" fmla="*/ 4068147 h 6802017"/>
                  <a:gd name="connsiteX30" fmla="*/ 2998642 w 3054626"/>
                  <a:gd name="connsiteY30" fmla="*/ 4096139 h 6802017"/>
                  <a:gd name="connsiteX31" fmla="*/ 2998642 w 3054626"/>
                  <a:gd name="connsiteY31" fmla="*/ 4180115 h 6802017"/>
                  <a:gd name="connsiteX32" fmla="*/ 2998642 w 3054626"/>
                  <a:gd name="connsiteY32" fmla="*/ 4180115 h 6802017"/>
                  <a:gd name="connsiteX33" fmla="*/ 2896005 w 3054626"/>
                  <a:gd name="connsiteY33" fmla="*/ 4627984 h 6802017"/>
                  <a:gd name="connsiteX34" fmla="*/ 2849352 w 3054626"/>
                  <a:gd name="connsiteY34" fmla="*/ 5057192 h 6802017"/>
                  <a:gd name="connsiteX35" fmla="*/ 2849352 w 3054626"/>
                  <a:gd name="connsiteY35" fmla="*/ 5150498 h 6802017"/>
                  <a:gd name="connsiteX36" fmla="*/ 2849352 w 3054626"/>
                  <a:gd name="connsiteY36" fmla="*/ 5150498 h 6802017"/>
                  <a:gd name="connsiteX37" fmla="*/ 2672071 w 3054626"/>
                  <a:gd name="connsiteY37" fmla="*/ 5299788 h 6802017"/>
                  <a:gd name="connsiteX38" fmla="*/ 2625418 w 3054626"/>
                  <a:gd name="connsiteY38" fmla="*/ 5505062 h 6802017"/>
                  <a:gd name="connsiteX39" fmla="*/ 2625418 w 3054626"/>
                  <a:gd name="connsiteY39" fmla="*/ 5626360 h 6802017"/>
                  <a:gd name="connsiteX40" fmla="*/ 2588095 w 3054626"/>
                  <a:gd name="connsiteY40" fmla="*/ 5682343 h 6802017"/>
                  <a:gd name="connsiteX41" fmla="*/ 2532112 w 3054626"/>
                  <a:gd name="connsiteY41" fmla="*/ 5710335 h 6802017"/>
                  <a:gd name="connsiteX42" fmla="*/ 2569434 w 3054626"/>
                  <a:gd name="connsiteY42" fmla="*/ 6008915 h 6802017"/>
                  <a:gd name="connsiteX43" fmla="*/ 2560103 w 3054626"/>
                  <a:gd name="connsiteY43" fmla="*/ 6092890 h 6802017"/>
                  <a:gd name="connsiteX44" fmla="*/ 2550773 w 3054626"/>
                  <a:gd name="connsiteY44" fmla="*/ 6130213 h 6802017"/>
                  <a:gd name="connsiteX45" fmla="*/ 2504120 w 3054626"/>
                  <a:gd name="connsiteY45" fmla="*/ 6139543 h 6802017"/>
                  <a:gd name="connsiteX46" fmla="*/ 2504120 w 3054626"/>
                  <a:gd name="connsiteY46" fmla="*/ 6139543 h 6802017"/>
                  <a:gd name="connsiteX47" fmla="*/ 2373491 w 3054626"/>
                  <a:gd name="connsiteY47" fmla="*/ 6195527 h 6802017"/>
                  <a:gd name="connsiteX48" fmla="*/ 2233532 w 3054626"/>
                  <a:gd name="connsiteY48" fmla="*/ 6410131 h 6802017"/>
                  <a:gd name="connsiteX49" fmla="*/ 2140226 w 3054626"/>
                  <a:gd name="connsiteY49" fmla="*/ 6634066 h 6802017"/>
                  <a:gd name="connsiteX50" fmla="*/ 2102903 w 3054626"/>
                  <a:gd name="connsiteY50" fmla="*/ 6708711 h 6802017"/>
                  <a:gd name="connsiteX51" fmla="*/ 2093573 w 3054626"/>
                  <a:gd name="connsiteY51" fmla="*/ 6736702 h 6802017"/>
                  <a:gd name="connsiteX52" fmla="*/ 2093573 w 3054626"/>
                  <a:gd name="connsiteY52" fmla="*/ 6802017 h 6802017"/>
                  <a:gd name="connsiteX53" fmla="*/ 2093573 w 3054626"/>
                  <a:gd name="connsiteY53" fmla="*/ 6802017 h 6802017"/>
                  <a:gd name="connsiteX54" fmla="*/ 2046920 w 3054626"/>
                  <a:gd name="connsiteY54" fmla="*/ 6802017 h 6802017"/>
                  <a:gd name="connsiteX55" fmla="*/ 2046920 w 3054626"/>
                  <a:gd name="connsiteY55" fmla="*/ 6736702 h 6802017"/>
                  <a:gd name="connsiteX56" fmla="*/ 2130895 w 3054626"/>
                  <a:gd name="connsiteY56" fmla="*/ 6540760 h 6802017"/>
                  <a:gd name="connsiteX57" fmla="*/ 2130895 w 3054626"/>
                  <a:gd name="connsiteY57" fmla="*/ 6438123 h 6802017"/>
                  <a:gd name="connsiteX58" fmla="*/ 2130895 w 3054626"/>
                  <a:gd name="connsiteY58" fmla="*/ 6438123 h 6802017"/>
                  <a:gd name="connsiteX59" fmla="*/ 2028259 w 3054626"/>
                  <a:gd name="connsiteY59" fmla="*/ 6438123 h 6802017"/>
                  <a:gd name="connsiteX60" fmla="*/ 2028259 w 3054626"/>
                  <a:gd name="connsiteY60" fmla="*/ 6438123 h 6802017"/>
                  <a:gd name="connsiteX61" fmla="*/ 1962944 w 3054626"/>
                  <a:gd name="connsiteY61" fmla="*/ 6503437 h 6802017"/>
                  <a:gd name="connsiteX62" fmla="*/ 1962944 w 3054626"/>
                  <a:gd name="connsiteY62" fmla="*/ 6503437 h 6802017"/>
                  <a:gd name="connsiteX63" fmla="*/ 1869638 w 3054626"/>
                  <a:gd name="connsiteY63" fmla="*/ 6447453 h 6802017"/>
                  <a:gd name="connsiteX64" fmla="*/ 1785663 w 3054626"/>
                  <a:gd name="connsiteY64" fmla="*/ 6494107 h 6802017"/>
                  <a:gd name="connsiteX65" fmla="*/ 1664365 w 3054626"/>
                  <a:gd name="connsiteY65" fmla="*/ 6708711 h 6802017"/>
                  <a:gd name="connsiteX66" fmla="*/ 1636373 w 3054626"/>
                  <a:gd name="connsiteY66" fmla="*/ 6652727 h 6802017"/>
                  <a:gd name="connsiteX67" fmla="*/ 1720348 w 3054626"/>
                  <a:gd name="connsiteY67" fmla="*/ 6456784 h 6802017"/>
                  <a:gd name="connsiteX68" fmla="*/ 1701687 w 3054626"/>
                  <a:gd name="connsiteY68" fmla="*/ 6242180 h 6802017"/>
                  <a:gd name="connsiteX69" fmla="*/ 1673695 w 3054626"/>
                  <a:gd name="connsiteY69" fmla="*/ 6027576 h 6802017"/>
                  <a:gd name="connsiteX70" fmla="*/ 1813654 w 3054626"/>
                  <a:gd name="connsiteY70" fmla="*/ 5812972 h 6802017"/>
                  <a:gd name="connsiteX71" fmla="*/ 1878969 w 3054626"/>
                  <a:gd name="connsiteY71" fmla="*/ 5710335 h 6802017"/>
                  <a:gd name="connsiteX72" fmla="*/ 1897630 w 3054626"/>
                  <a:gd name="connsiteY72" fmla="*/ 5682343 h 6802017"/>
                  <a:gd name="connsiteX73" fmla="*/ 1934952 w 3054626"/>
                  <a:gd name="connsiteY73" fmla="*/ 5607698 h 6802017"/>
                  <a:gd name="connsiteX74" fmla="*/ 1962944 w 3054626"/>
                  <a:gd name="connsiteY74" fmla="*/ 5523723 h 6802017"/>
                  <a:gd name="connsiteX75" fmla="*/ 1972275 w 3054626"/>
                  <a:gd name="connsiteY75" fmla="*/ 5495731 h 6802017"/>
                  <a:gd name="connsiteX76" fmla="*/ 1972275 w 3054626"/>
                  <a:gd name="connsiteY76" fmla="*/ 5495731 h 6802017"/>
                  <a:gd name="connsiteX77" fmla="*/ 2084242 w 3054626"/>
                  <a:gd name="connsiteY77" fmla="*/ 5495731 h 6802017"/>
                  <a:gd name="connsiteX78" fmla="*/ 2084242 w 3054626"/>
                  <a:gd name="connsiteY78" fmla="*/ 5495731 h 6802017"/>
                  <a:gd name="connsiteX79" fmla="*/ 2102903 w 3054626"/>
                  <a:gd name="connsiteY79" fmla="*/ 5411755 h 6802017"/>
                  <a:gd name="connsiteX80" fmla="*/ 2121565 w 3054626"/>
                  <a:gd name="connsiteY80" fmla="*/ 5393094 h 6802017"/>
                  <a:gd name="connsiteX81" fmla="*/ 2140226 w 3054626"/>
                  <a:gd name="connsiteY81" fmla="*/ 5337111 h 6802017"/>
                  <a:gd name="connsiteX82" fmla="*/ 2177548 w 3054626"/>
                  <a:gd name="connsiteY82" fmla="*/ 5318449 h 6802017"/>
                  <a:gd name="connsiteX83" fmla="*/ 2177548 w 3054626"/>
                  <a:gd name="connsiteY83" fmla="*/ 5318449 h 6802017"/>
                  <a:gd name="connsiteX84" fmla="*/ 2214871 w 3054626"/>
                  <a:gd name="connsiteY84" fmla="*/ 5169160 h 6802017"/>
                  <a:gd name="connsiteX85" fmla="*/ 2140226 w 3054626"/>
                  <a:gd name="connsiteY85" fmla="*/ 4889241 h 6802017"/>
                  <a:gd name="connsiteX86" fmla="*/ 2140226 w 3054626"/>
                  <a:gd name="connsiteY86" fmla="*/ 4674637 h 6802017"/>
                  <a:gd name="connsiteX87" fmla="*/ 2074912 w 3054626"/>
                  <a:gd name="connsiteY87" fmla="*/ 4637315 h 6802017"/>
                  <a:gd name="connsiteX88" fmla="*/ 2046920 w 3054626"/>
                  <a:gd name="connsiteY88" fmla="*/ 4562670 h 6802017"/>
                  <a:gd name="connsiteX89" fmla="*/ 2046920 w 3054626"/>
                  <a:gd name="connsiteY89" fmla="*/ 4516017 h 6802017"/>
                  <a:gd name="connsiteX90" fmla="*/ 1916291 w 3054626"/>
                  <a:gd name="connsiteY90" fmla="*/ 4422711 h 6802017"/>
                  <a:gd name="connsiteX91" fmla="*/ 1869638 w 3054626"/>
                  <a:gd name="connsiteY91" fmla="*/ 4217437 h 6802017"/>
                  <a:gd name="connsiteX92" fmla="*/ 1897630 w 3054626"/>
                  <a:gd name="connsiteY92" fmla="*/ 3862874 h 6802017"/>
                  <a:gd name="connsiteX93" fmla="*/ 1841646 w 3054626"/>
                  <a:gd name="connsiteY93" fmla="*/ 3554964 h 6802017"/>
                  <a:gd name="connsiteX94" fmla="*/ 1589720 w 3054626"/>
                  <a:gd name="connsiteY94" fmla="*/ 3359021 h 6802017"/>
                  <a:gd name="connsiteX95" fmla="*/ 1524405 w 3054626"/>
                  <a:gd name="connsiteY95" fmla="*/ 3303037 h 6802017"/>
                  <a:gd name="connsiteX96" fmla="*/ 1524405 w 3054626"/>
                  <a:gd name="connsiteY96" fmla="*/ 3303037 h 6802017"/>
                  <a:gd name="connsiteX97" fmla="*/ 1468422 w 3054626"/>
                  <a:gd name="connsiteY97" fmla="*/ 3237723 h 6802017"/>
                  <a:gd name="connsiteX98" fmla="*/ 1440430 w 3054626"/>
                  <a:gd name="connsiteY98" fmla="*/ 3209731 h 6802017"/>
                  <a:gd name="connsiteX99" fmla="*/ 1440430 w 3054626"/>
                  <a:gd name="connsiteY99" fmla="*/ 3209731 h 6802017"/>
                  <a:gd name="connsiteX100" fmla="*/ 1356454 w 3054626"/>
                  <a:gd name="connsiteY100" fmla="*/ 3191070 h 6802017"/>
                  <a:gd name="connsiteX101" fmla="*/ 1328463 w 3054626"/>
                  <a:gd name="connsiteY101" fmla="*/ 3181739 h 6802017"/>
                  <a:gd name="connsiteX102" fmla="*/ 1291140 w 3054626"/>
                  <a:gd name="connsiteY102" fmla="*/ 3181739 h 6802017"/>
                  <a:gd name="connsiteX103" fmla="*/ 1291140 w 3054626"/>
                  <a:gd name="connsiteY103" fmla="*/ 3181739 h 6802017"/>
                  <a:gd name="connsiteX104" fmla="*/ 1179173 w 3054626"/>
                  <a:gd name="connsiteY104" fmla="*/ 3247053 h 6802017"/>
                  <a:gd name="connsiteX105" fmla="*/ 1141850 w 3054626"/>
                  <a:gd name="connsiteY105" fmla="*/ 3293707 h 6802017"/>
                  <a:gd name="connsiteX106" fmla="*/ 1067205 w 3054626"/>
                  <a:gd name="connsiteY106" fmla="*/ 3293707 h 6802017"/>
                  <a:gd name="connsiteX107" fmla="*/ 1067205 w 3054626"/>
                  <a:gd name="connsiteY107" fmla="*/ 3172409 h 6802017"/>
                  <a:gd name="connsiteX108" fmla="*/ 1067205 w 3054626"/>
                  <a:gd name="connsiteY108" fmla="*/ 3051111 h 6802017"/>
                  <a:gd name="connsiteX109" fmla="*/ 1141850 w 3054626"/>
                  <a:gd name="connsiteY109" fmla="*/ 2687217 h 6802017"/>
                  <a:gd name="connsiteX110" fmla="*/ 1141850 w 3054626"/>
                  <a:gd name="connsiteY110" fmla="*/ 2425960 h 6802017"/>
                  <a:gd name="connsiteX111" fmla="*/ 1104528 w 3054626"/>
                  <a:gd name="connsiteY111" fmla="*/ 2304662 h 6802017"/>
                  <a:gd name="connsiteX112" fmla="*/ 1151181 w 3054626"/>
                  <a:gd name="connsiteY112" fmla="*/ 2136711 h 6802017"/>
                  <a:gd name="connsiteX113" fmla="*/ 1076536 w 3054626"/>
                  <a:gd name="connsiteY113" fmla="*/ 2034074 h 6802017"/>
                  <a:gd name="connsiteX114" fmla="*/ 945907 w 3054626"/>
                  <a:gd name="connsiteY114" fmla="*/ 2015413 h 6802017"/>
                  <a:gd name="connsiteX115" fmla="*/ 945907 w 3054626"/>
                  <a:gd name="connsiteY115" fmla="*/ 2015413 h 6802017"/>
                  <a:gd name="connsiteX116" fmla="*/ 889924 w 3054626"/>
                  <a:gd name="connsiteY116" fmla="*/ 1950098 h 6802017"/>
                  <a:gd name="connsiteX117" fmla="*/ 889924 w 3054626"/>
                  <a:gd name="connsiteY117" fmla="*/ 1950098 h 6802017"/>
                  <a:gd name="connsiteX118" fmla="*/ 889924 w 3054626"/>
                  <a:gd name="connsiteY118" fmla="*/ 1782147 h 6802017"/>
                  <a:gd name="connsiteX119" fmla="*/ 777956 w 3054626"/>
                  <a:gd name="connsiteY119" fmla="*/ 1632858 h 6802017"/>
                  <a:gd name="connsiteX120" fmla="*/ 712642 w 3054626"/>
                  <a:gd name="connsiteY120" fmla="*/ 1427584 h 6802017"/>
                  <a:gd name="connsiteX121" fmla="*/ 554022 w 3054626"/>
                  <a:gd name="connsiteY121" fmla="*/ 1306286 h 6802017"/>
                  <a:gd name="connsiteX122" fmla="*/ 423393 w 3054626"/>
                  <a:gd name="connsiteY122" fmla="*/ 1212980 h 6802017"/>
                  <a:gd name="connsiteX123" fmla="*/ 376740 w 3054626"/>
                  <a:gd name="connsiteY123" fmla="*/ 1129004 h 6802017"/>
                  <a:gd name="connsiteX124" fmla="*/ 246112 w 3054626"/>
                  <a:gd name="connsiteY124" fmla="*/ 1147666 h 6802017"/>
                  <a:gd name="connsiteX125" fmla="*/ 246112 w 3054626"/>
                  <a:gd name="connsiteY125" fmla="*/ 1147666 h 6802017"/>
                  <a:gd name="connsiteX126" fmla="*/ 255442 w 3054626"/>
                  <a:gd name="connsiteY126" fmla="*/ 1063690 h 6802017"/>
                  <a:gd name="connsiteX127" fmla="*/ 255442 w 3054626"/>
                  <a:gd name="connsiteY127" fmla="*/ 1063690 h 6802017"/>
                  <a:gd name="connsiteX128" fmla="*/ 236781 w 3054626"/>
                  <a:gd name="connsiteY128" fmla="*/ 989045 h 6802017"/>
                  <a:gd name="connsiteX129" fmla="*/ 134144 w 3054626"/>
                  <a:gd name="connsiteY129" fmla="*/ 1017037 h 6802017"/>
                  <a:gd name="connsiteX130" fmla="*/ 134144 w 3054626"/>
                  <a:gd name="connsiteY130" fmla="*/ 1017037 h 6802017"/>
                  <a:gd name="connsiteX131" fmla="*/ 4 w 3054626"/>
                  <a:gd name="connsiteY131" fmla="*/ 1121179 h 6802017"/>
                  <a:gd name="connsiteX132" fmla="*/ 130232 w 3054626"/>
                  <a:gd name="connsiteY132" fmla="*/ 3922570 h 6802017"/>
                  <a:gd name="connsiteX133" fmla="*/ 167152 w 3054626"/>
                  <a:gd name="connsiteY133" fmla="*/ 4591966 h 6802017"/>
                  <a:gd name="connsiteX0" fmla="*/ 824610 w 4286868"/>
                  <a:gd name="connsiteY0" fmla="*/ 0 h 6802017"/>
                  <a:gd name="connsiteX1" fmla="*/ 749965 w 4286868"/>
                  <a:gd name="connsiteY1" fmla="*/ 111968 h 6802017"/>
                  <a:gd name="connsiteX2" fmla="*/ 749965 w 4286868"/>
                  <a:gd name="connsiteY2" fmla="*/ 195943 h 6802017"/>
                  <a:gd name="connsiteX3" fmla="*/ 861932 w 4286868"/>
                  <a:gd name="connsiteY3" fmla="*/ 223935 h 6802017"/>
                  <a:gd name="connsiteX4" fmla="*/ 908585 w 4286868"/>
                  <a:gd name="connsiteY4" fmla="*/ 242596 h 6802017"/>
                  <a:gd name="connsiteX5" fmla="*/ 1057875 w 4286868"/>
                  <a:gd name="connsiteY5" fmla="*/ 363894 h 6802017"/>
                  <a:gd name="connsiteX6" fmla="*/ 1244487 w 4286868"/>
                  <a:gd name="connsiteY6" fmla="*/ 391886 h 6802017"/>
                  <a:gd name="connsiteX7" fmla="*/ 1365785 w 4286868"/>
                  <a:gd name="connsiteY7" fmla="*/ 578498 h 6802017"/>
                  <a:gd name="connsiteX8" fmla="*/ 1505744 w 4286868"/>
                  <a:gd name="connsiteY8" fmla="*/ 923731 h 6802017"/>
                  <a:gd name="connsiteX9" fmla="*/ 1683026 w 4286868"/>
                  <a:gd name="connsiteY9" fmla="*/ 1287625 h 6802017"/>
                  <a:gd name="connsiteX10" fmla="*/ 1953614 w 4286868"/>
                  <a:gd name="connsiteY10" fmla="*/ 1586204 h 6802017"/>
                  <a:gd name="connsiteX11" fmla="*/ 2112234 w 4286868"/>
                  <a:gd name="connsiteY11" fmla="*/ 1866123 h 6802017"/>
                  <a:gd name="connsiteX12" fmla="*/ 2214871 w 4286868"/>
                  <a:gd name="connsiteY12" fmla="*/ 2062066 h 6802017"/>
                  <a:gd name="connsiteX13" fmla="*/ 2364161 w 4286868"/>
                  <a:gd name="connsiteY13" fmla="*/ 2164702 h 6802017"/>
                  <a:gd name="connsiteX14" fmla="*/ 2429475 w 4286868"/>
                  <a:gd name="connsiteY14" fmla="*/ 2211355 h 6802017"/>
                  <a:gd name="connsiteX15" fmla="*/ 2457467 w 4286868"/>
                  <a:gd name="connsiteY15" fmla="*/ 2230017 h 6802017"/>
                  <a:gd name="connsiteX16" fmla="*/ 2457467 w 4286868"/>
                  <a:gd name="connsiteY16" fmla="*/ 2230017 h 6802017"/>
                  <a:gd name="connsiteX17" fmla="*/ 2457467 w 4286868"/>
                  <a:gd name="connsiteY17" fmla="*/ 2295331 h 6802017"/>
                  <a:gd name="connsiteX18" fmla="*/ 2522781 w 4286868"/>
                  <a:gd name="connsiteY18" fmla="*/ 2369976 h 6802017"/>
                  <a:gd name="connsiteX19" fmla="*/ 2522781 w 4286868"/>
                  <a:gd name="connsiteY19" fmla="*/ 2528596 h 6802017"/>
                  <a:gd name="connsiteX20" fmla="*/ 2672071 w 4286868"/>
                  <a:gd name="connsiteY20" fmla="*/ 2677886 h 6802017"/>
                  <a:gd name="connsiteX21" fmla="*/ 2765377 w 4286868"/>
                  <a:gd name="connsiteY21" fmla="*/ 3023119 h 6802017"/>
                  <a:gd name="connsiteX22" fmla="*/ 2793369 w 4286868"/>
                  <a:gd name="connsiteY22" fmla="*/ 3163078 h 6802017"/>
                  <a:gd name="connsiteX23" fmla="*/ 2756046 w 4286868"/>
                  <a:gd name="connsiteY23" fmla="*/ 3247053 h 6802017"/>
                  <a:gd name="connsiteX24" fmla="*/ 2756046 w 4286868"/>
                  <a:gd name="connsiteY24" fmla="*/ 3247053 h 6802017"/>
                  <a:gd name="connsiteX25" fmla="*/ 2802699 w 4286868"/>
                  <a:gd name="connsiteY25" fmla="*/ 3321698 h 6802017"/>
                  <a:gd name="connsiteX26" fmla="*/ 2914667 w 4286868"/>
                  <a:gd name="connsiteY26" fmla="*/ 3582955 h 6802017"/>
                  <a:gd name="connsiteX27" fmla="*/ 3054626 w 4286868"/>
                  <a:gd name="connsiteY27" fmla="*/ 3797560 h 6802017"/>
                  <a:gd name="connsiteX28" fmla="*/ 3054626 w 4286868"/>
                  <a:gd name="connsiteY28" fmla="*/ 3918858 h 6802017"/>
                  <a:gd name="connsiteX29" fmla="*/ 3007973 w 4286868"/>
                  <a:gd name="connsiteY29" fmla="*/ 4068147 h 6802017"/>
                  <a:gd name="connsiteX30" fmla="*/ 2998642 w 4286868"/>
                  <a:gd name="connsiteY30" fmla="*/ 4096139 h 6802017"/>
                  <a:gd name="connsiteX31" fmla="*/ 2998642 w 4286868"/>
                  <a:gd name="connsiteY31" fmla="*/ 4180115 h 6802017"/>
                  <a:gd name="connsiteX32" fmla="*/ 2998642 w 4286868"/>
                  <a:gd name="connsiteY32" fmla="*/ 4180115 h 6802017"/>
                  <a:gd name="connsiteX33" fmla="*/ 2896005 w 4286868"/>
                  <a:gd name="connsiteY33" fmla="*/ 4627984 h 6802017"/>
                  <a:gd name="connsiteX34" fmla="*/ 2849352 w 4286868"/>
                  <a:gd name="connsiteY34" fmla="*/ 5057192 h 6802017"/>
                  <a:gd name="connsiteX35" fmla="*/ 2849352 w 4286868"/>
                  <a:gd name="connsiteY35" fmla="*/ 5150498 h 6802017"/>
                  <a:gd name="connsiteX36" fmla="*/ 2849352 w 4286868"/>
                  <a:gd name="connsiteY36" fmla="*/ 5150498 h 6802017"/>
                  <a:gd name="connsiteX37" fmla="*/ 2672071 w 4286868"/>
                  <a:gd name="connsiteY37" fmla="*/ 5299788 h 6802017"/>
                  <a:gd name="connsiteX38" fmla="*/ 2625418 w 4286868"/>
                  <a:gd name="connsiteY38" fmla="*/ 5505062 h 6802017"/>
                  <a:gd name="connsiteX39" fmla="*/ 2625418 w 4286868"/>
                  <a:gd name="connsiteY39" fmla="*/ 5626360 h 6802017"/>
                  <a:gd name="connsiteX40" fmla="*/ 2588095 w 4286868"/>
                  <a:gd name="connsiteY40" fmla="*/ 5682343 h 6802017"/>
                  <a:gd name="connsiteX41" fmla="*/ 2532112 w 4286868"/>
                  <a:gd name="connsiteY41" fmla="*/ 5710335 h 6802017"/>
                  <a:gd name="connsiteX42" fmla="*/ 2569434 w 4286868"/>
                  <a:gd name="connsiteY42" fmla="*/ 6008915 h 6802017"/>
                  <a:gd name="connsiteX43" fmla="*/ 2560103 w 4286868"/>
                  <a:gd name="connsiteY43" fmla="*/ 6092890 h 6802017"/>
                  <a:gd name="connsiteX44" fmla="*/ 2550773 w 4286868"/>
                  <a:gd name="connsiteY44" fmla="*/ 6130213 h 6802017"/>
                  <a:gd name="connsiteX45" fmla="*/ 2504120 w 4286868"/>
                  <a:gd name="connsiteY45" fmla="*/ 6139543 h 6802017"/>
                  <a:gd name="connsiteX46" fmla="*/ 2504120 w 4286868"/>
                  <a:gd name="connsiteY46" fmla="*/ 6139543 h 6802017"/>
                  <a:gd name="connsiteX47" fmla="*/ 2373491 w 4286868"/>
                  <a:gd name="connsiteY47" fmla="*/ 6195527 h 6802017"/>
                  <a:gd name="connsiteX48" fmla="*/ 2233532 w 4286868"/>
                  <a:gd name="connsiteY48" fmla="*/ 6410131 h 6802017"/>
                  <a:gd name="connsiteX49" fmla="*/ 2140226 w 4286868"/>
                  <a:gd name="connsiteY49" fmla="*/ 6634066 h 6802017"/>
                  <a:gd name="connsiteX50" fmla="*/ 2102903 w 4286868"/>
                  <a:gd name="connsiteY50" fmla="*/ 6708711 h 6802017"/>
                  <a:gd name="connsiteX51" fmla="*/ 2093573 w 4286868"/>
                  <a:gd name="connsiteY51" fmla="*/ 6736702 h 6802017"/>
                  <a:gd name="connsiteX52" fmla="*/ 2093573 w 4286868"/>
                  <a:gd name="connsiteY52" fmla="*/ 6802017 h 6802017"/>
                  <a:gd name="connsiteX53" fmla="*/ 2093573 w 4286868"/>
                  <a:gd name="connsiteY53" fmla="*/ 6802017 h 6802017"/>
                  <a:gd name="connsiteX54" fmla="*/ 2046920 w 4286868"/>
                  <a:gd name="connsiteY54" fmla="*/ 6802017 h 6802017"/>
                  <a:gd name="connsiteX55" fmla="*/ 2046920 w 4286868"/>
                  <a:gd name="connsiteY55" fmla="*/ 6736702 h 6802017"/>
                  <a:gd name="connsiteX56" fmla="*/ 2130895 w 4286868"/>
                  <a:gd name="connsiteY56" fmla="*/ 6540760 h 6802017"/>
                  <a:gd name="connsiteX57" fmla="*/ 2130895 w 4286868"/>
                  <a:gd name="connsiteY57" fmla="*/ 6438123 h 6802017"/>
                  <a:gd name="connsiteX58" fmla="*/ 2130895 w 4286868"/>
                  <a:gd name="connsiteY58" fmla="*/ 6438123 h 6802017"/>
                  <a:gd name="connsiteX59" fmla="*/ 2028259 w 4286868"/>
                  <a:gd name="connsiteY59" fmla="*/ 6438123 h 6802017"/>
                  <a:gd name="connsiteX60" fmla="*/ 2028259 w 4286868"/>
                  <a:gd name="connsiteY60" fmla="*/ 6438123 h 6802017"/>
                  <a:gd name="connsiteX61" fmla="*/ 1962944 w 4286868"/>
                  <a:gd name="connsiteY61" fmla="*/ 6503437 h 6802017"/>
                  <a:gd name="connsiteX62" fmla="*/ 1962944 w 4286868"/>
                  <a:gd name="connsiteY62" fmla="*/ 6503437 h 6802017"/>
                  <a:gd name="connsiteX63" fmla="*/ 1869638 w 4286868"/>
                  <a:gd name="connsiteY63" fmla="*/ 6447453 h 6802017"/>
                  <a:gd name="connsiteX64" fmla="*/ 1785663 w 4286868"/>
                  <a:gd name="connsiteY64" fmla="*/ 6494107 h 6802017"/>
                  <a:gd name="connsiteX65" fmla="*/ 1664365 w 4286868"/>
                  <a:gd name="connsiteY65" fmla="*/ 6708711 h 6802017"/>
                  <a:gd name="connsiteX66" fmla="*/ 1636373 w 4286868"/>
                  <a:gd name="connsiteY66" fmla="*/ 6652727 h 6802017"/>
                  <a:gd name="connsiteX67" fmla="*/ 1720348 w 4286868"/>
                  <a:gd name="connsiteY67" fmla="*/ 6456784 h 6802017"/>
                  <a:gd name="connsiteX68" fmla="*/ 1701687 w 4286868"/>
                  <a:gd name="connsiteY68" fmla="*/ 6242180 h 6802017"/>
                  <a:gd name="connsiteX69" fmla="*/ 1673695 w 4286868"/>
                  <a:gd name="connsiteY69" fmla="*/ 6027576 h 6802017"/>
                  <a:gd name="connsiteX70" fmla="*/ 1813654 w 4286868"/>
                  <a:gd name="connsiteY70" fmla="*/ 5812972 h 6802017"/>
                  <a:gd name="connsiteX71" fmla="*/ 1878969 w 4286868"/>
                  <a:gd name="connsiteY71" fmla="*/ 5710335 h 6802017"/>
                  <a:gd name="connsiteX72" fmla="*/ 1897630 w 4286868"/>
                  <a:gd name="connsiteY72" fmla="*/ 5682343 h 6802017"/>
                  <a:gd name="connsiteX73" fmla="*/ 1934952 w 4286868"/>
                  <a:gd name="connsiteY73" fmla="*/ 5607698 h 6802017"/>
                  <a:gd name="connsiteX74" fmla="*/ 1962944 w 4286868"/>
                  <a:gd name="connsiteY74" fmla="*/ 5523723 h 6802017"/>
                  <a:gd name="connsiteX75" fmla="*/ 1972275 w 4286868"/>
                  <a:gd name="connsiteY75" fmla="*/ 5495731 h 6802017"/>
                  <a:gd name="connsiteX76" fmla="*/ 1972275 w 4286868"/>
                  <a:gd name="connsiteY76" fmla="*/ 5495731 h 6802017"/>
                  <a:gd name="connsiteX77" fmla="*/ 2084242 w 4286868"/>
                  <a:gd name="connsiteY77" fmla="*/ 5495731 h 6802017"/>
                  <a:gd name="connsiteX78" fmla="*/ 2084242 w 4286868"/>
                  <a:gd name="connsiteY78" fmla="*/ 5495731 h 6802017"/>
                  <a:gd name="connsiteX79" fmla="*/ 2102903 w 4286868"/>
                  <a:gd name="connsiteY79" fmla="*/ 5411755 h 6802017"/>
                  <a:gd name="connsiteX80" fmla="*/ 2121565 w 4286868"/>
                  <a:gd name="connsiteY80" fmla="*/ 5393094 h 6802017"/>
                  <a:gd name="connsiteX81" fmla="*/ 2140226 w 4286868"/>
                  <a:gd name="connsiteY81" fmla="*/ 5337111 h 6802017"/>
                  <a:gd name="connsiteX82" fmla="*/ 2177548 w 4286868"/>
                  <a:gd name="connsiteY82" fmla="*/ 5318449 h 6802017"/>
                  <a:gd name="connsiteX83" fmla="*/ 2177548 w 4286868"/>
                  <a:gd name="connsiteY83" fmla="*/ 5318449 h 6802017"/>
                  <a:gd name="connsiteX84" fmla="*/ 2214871 w 4286868"/>
                  <a:gd name="connsiteY84" fmla="*/ 5169160 h 6802017"/>
                  <a:gd name="connsiteX85" fmla="*/ 2140226 w 4286868"/>
                  <a:gd name="connsiteY85" fmla="*/ 4889241 h 6802017"/>
                  <a:gd name="connsiteX86" fmla="*/ 2140226 w 4286868"/>
                  <a:gd name="connsiteY86" fmla="*/ 4674637 h 6802017"/>
                  <a:gd name="connsiteX87" fmla="*/ 2074912 w 4286868"/>
                  <a:gd name="connsiteY87" fmla="*/ 4637315 h 6802017"/>
                  <a:gd name="connsiteX88" fmla="*/ 2046920 w 4286868"/>
                  <a:gd name="connsiteY88" fmla="*/ 4562670 h 6802017"/>
                  <a:gd name="connsiteX89" fmla="*/ 2046920 w 4286868"/>
                  <a:gd name="connsiteY89" fmla="*/ 4516017 h 6802017"/>
                  <a:gd name="connsiteX90" fmla="*/ 1916291 w 4286868"/>
                  <a:gd name="connsiteY90" fmla="*/ 4422711 h 6802017"/>
                  <a:gd name="connsiteX91" fmla="*/ 1869638 w 4286868"/>
                  <a:gd name="connsiteY91" fmla="*/ 4217437 h 6802017"/>
                  <a:gd name="connsiteX92" fmla="*/ 1897630 w 4286868"/>
                  <a:gd name="connsiteY92" fmla="*/ 3862874 h 6802017"/>
                  <a:gd name="connsiteX93" fmla="*/ 1841646 w 4286868"/>
                  <a:gd name="connsiteY93" fmla="*/ 3554964 h 6802017"/>
                  <a:gd name="connsiteX94" fmla="*/ 1589720 w 4286868"/>
                  <a:gd name="connsiteY94" fmla="*/ 3359021 h 6802017"/>
                  <a:gd name="connsiteX95" fmla="*/ 1524405 w 4286868"/>
                  <a:gd name="connsiteY95" fmla="*/ 3303037 h 6802017"/>
                  <a:gd name="connsiteX96" fmla="*/ 1524405 w 4286868"/>
                  <a:gd name="connsiteY96" fmla="*/ 3303037 h 6802017"/>
                  <a:gd name="connsiteX97" fmla="*/ 1468422 w 4286868"/>
                  <a:gd name="connsiteY97" fmla="*/ 3237723 h 6802017"/>
                  <a:gd name="connsiteX98" fmla="*/ 1440430 w 4286868"/>
                  <a:gd name="connsiteY98" fmla="*/ 3209731 h 6802017"/>
                  <a:gd name="connsiteX99" fmla="*/ 1440430 w 4286868"/>
                  <a:gd name="connsiteY99" fmla="*/ 3209731 h 6802017"/>
                  <a:gd name="connsiteX100" fmla="*/ 1356454 w 4286868"/>
                  <a:gd name="connsiteY100" fmla="*/ 3191070 h 6802017"/>
                  <a:gd name="connsiteX101" fmla="*/ 1328463 w 4286868"/>
                  <a:gd name="connsiteY101" fmla="*/ 3181739 h 6802017"/>
                  <a:gd name="connsiteX102" fmla="*/ 1291140 w 4286868"/>
                  <a:gd name="connsiteY102" fmla="*/ 3181739 h 6802017"/>
                  <a:gd name="connsiteX103" fmla="*/ 1291140 w 4286868"/>
                  <a:gd name="connsiteY103" fmla="*/ 3181739 h 6802017"/>
                  <a:gd name="connsiteX104" fmla="*/ 1179173 w 4286868"/>
                  <a:gd name="connsiteY104" fmla="*/ 3247053 h 6802017"/>
                  <a:gd name="connsiteX105" fmla="*/ 1141850 w 4286868"/>
                  <a:gd name="connsiteY105" fmla="*/ 3293707 h 6802017"/>
                  <a:gd name="connsiteX106" fmla="*/ 1067205 w 4286868"/>
                  <a:gd name="connsiteY106" fmla="*/ 3293707 h 6802017"/>
                  <a:gd name="connsiteX107" fmla="*/ 1067205 w 4286868"/>
                  <a:gd name="connsiteY107" fmla="*/ 3172409 h 6802017"/>
                  <a:gd name="connsiteX108" fmla="*/ 1067205 w 4286868"/>
                  <a:gd name="connsiteY108" fmla="*/ 3051111 h 6802017"/>
                  <a:gd name="connsiteX109" fmla="*/ 1141850 w 4286868"/>
                  <a:gd name="connsiteY109" fmla="*/ 2687217 h 6802017"/>
                  <a:gd name="connsiteX110" fmla="*/ 1141850 w 4286868"/>
                  <a:gd name="connsiteY110" fmla="*/ 2425960 h 6802017"/>
                  <a:gd name="connsiteX111" fmla="*/ 1104528 w 4286868"/>
                  <a:gd name="connsiteY111" fmla="*/ 2304662 h 6802017"/>
                  <a:gd name="connsiteX112" fmla="*/ 1151181 w 4286868"/>
                  <a:gd name="connsiteY112" fmla="*/ 2136711 h 6802017"/>
                  <a:gd name="connsiteX113" fmla="*/ 1076536 w 4286868"/>
                  <a:gd name="connsiteY113" fmla="*/ 2034074 h 6802017"/>
                  <a:gd name="connsiteX114" fmla="*/ 945907 w 4286868"/>
                  <a:gd name="connsiteY114" fmla="*/ 2015413 h 6802017"/>
                  <a:gd name="connsiteX115" fmla="*/ 945907 w 4286868"/>
                  <a:gd name="connsiteY115" fmla="*/ 2015413 h 6802017"/>
                  <a:gd name="connsiteX116" fmla="*/ 889924 w 4286868"/>
                  <a:gd name="connsiteY116" fmla="*/ 1950098 h 6802017"/>
                  <a:gd name="connsiteX117" fmla="*/ 889924 w 4286868"/>
                  <a:gd name="connsiteY117" fmla="*/ 1950098 h 6802017"/>
                  <a:gd name="connsiteX118" fmla="*/ 889924 w 4286868"/>
                  <a:gd name="connsiteY118" fmla="*/ 1782147 h 6802017"/>
                  <a:gd name="connsiteX119" fmla="*/ 777956 w 4286868"/>
                  <a:gd name="connsiteY119" fmla="*/ 1632858 h 6802017"/>
                  <a:gd name="connsiteX120" fmla="*/ 712642 w 4286868"/>
                  <a:gd name="connsiteY120" fmla="*/ 1427584 h 6802017"/>
                  <a:gd name="connsiteX121" fmla="*/ 554022 w 4286868"/>
                  <a:gd name="connsiteY121" fmla="*/ 1306286 h 6802017"/>
                  <a:gd name="connsiteX122" fmla="*/ 423393 w 4286868"/>
                  <a:gd name="connsiteY122" fmla="*/ 1212980 h 6802017"/>
                  <a:gd name="connsiteX123" fmla="*/ 376740 w 4286868"/>
                  <a:gd name="connsiteY123" fmla="*/ 1129004 h 6802017"/>
                  <a:gd name="connsiteX124" fmla="*/ 246112 w 4286868"/>
                  <a:gd name="connsiteY124" fmla="*/ 1147666 h 6802017"/>
                  <a:gd name="connsiteX125" fmla="*/ 246112 w 4286868"/>
                  <a:gd name="connsiteY125" fmla="*/ 1147666 h 6802017"/>
                  <a:gd name="connsiteX126" fmla="*/ 255442 w 4286868"/>
                  <a:gd name="connsiteY126" fmla="*/ 1063690 h 6802017"/>
                  <a:gd name="connsiteX127" fmla="*/ 255442 w 4286868"/>
                  <a:gd name="connsiteY127" fmla="*/ 1063690 h 6802017"/>
                  <a:gd name="connsiteX128" fmla="*/ 236781 w 4286868"/>
                  <a:gd name="connsiteY128" fmla="*/ 989045 h 6802017"/>
                  <a:gd name="connsiteX129" fmla="*/ 134144 w 4286868"/>
                  <a:gd name="connsiteY129" fmla="*/ 1017037 h 6802017"/>
                  <a:gd name="connsiteX130" fmla="*/ 134144 w 4286868"/>
                  <a:gd name="connsiteY130" fmla="*/ 1017037 h 6802017"/>
                  <a:gd name="connsiteX131" fmla="*/ 4 w 4286868"/>
                  <a:gd name="connsiteY131" fmla="*/ 1121179 h 6802017"/>
                  <a:gd name="connsiteX132" fmla="*/ 130232 w 4286868"/>
                  <a:gd name="connsiteY132" fmla="*/ 3922570 h 6802017"/>
                  <a:gd name="connsiteX133" fmla="*/ 4286868 w 4286868"/>
                  <a:gd name="connsiteY133" fmla="*/ 5132740 h 6802017"/>
                  <a:gd name="connsiteX0" fmla="*/ 831821 w 4294079"/>
                  <a:gd name="connsiteY0" fmla="*/ 0 h 7152237"/>
                  <a:gd name="connsiteX1" fmla="*/ 757176 w 4294079"/>
                  <a:gd name="connsiteY1" fmla="*/ 111968 h 7152237"/>
                  <a:gd name="connsiteX2" fmla="*/ 757176 w 4294079"/>
                  <a:gd name="connsiteY2" fmla="*/ 195943 h 7152237"/>
                  <a:gd name="connsiteX3" fmla="*/ 869143 w 4294079"/>
                  <a:gd name="connsiteY3" fmla="*/ 223935 h 7152237"/>
                  <a:gd name="connsiteX4" fmla="*/ 915796 w 4294079"/>
                  <a:gd name="connsiteY4" fmla="*/ 242596 h 7152237"/>
                  <a:gd name="connsiteX5" fmla="*/ 1065086 w 4294079"/>
                  <a:gd name="connsiteY5" fmla="*/ 363894 h 7152237"/>
                  <a:gd name="connsiteX6" fmla="*/ 1251698 w 4294079"/>
                  <a:gd name="connsiteY6" fmla="*/ 391886 h 7152237"/>
                  <a:gd name="connsiteX7" fmla="*/ 1372996 w 4294079"/>
                  <a:gd name="connsiteY7" fmla="*/ 578498 h 7152237"/>
                  <a:gd name="connsiteX8" fmla="*/ 1512955 w 4294079"/>
                  <a:gd name="connsiteY8" fmla="*/ 923731 h 7152237"/>
                  <a:gd name="connsiteX9" fmla="*/ 1690237 w 4294079"/>
                  <a:gd name="connsiteY9" fmla="*/ 1287625 h 7152237"/>
                  <a:gd name="connsiteX10" fmla="*/ 1960825 w 4294079"/>
                  <a:gd name="connsiteY10" fmla="*/ 1586204 h 7152237"/>
                  <a:gd name="connsiteX11" fmla="*/ 2119445 w 4294079"/>
                  <a:gd name="connsiteY11" fmla="*/ 1866123 h 7152237"/>
                  <a:gd name="connsiteX12" fmla="*/ 2222082 w 4294079"/>
                  <a:gd name="connsiteY12" fmla="*/ 2062066 h 7152237"/>
                  <a:gd name="connsiteX13" fmla="*/ 2371372 w 4294079"/>
                  <a:gd name="connsiteY13" fmla="*/ 2164702 h 7152237"/>
                  <a:gd name="connsiteX14" fmla="*/ 2436686 w 4294079"/>
                  <a:gd name="connsiteY14" fmla="*/ 2211355 h 7152237"/>
                  <a:gd name="connsiteX15" fmla="*/ 2464678 w 4294079"/>
                  <a:gd name="connsiteY15" fmla="*/ 2230017 h 7152237"/>
                  <a:gd name="connsiteX16" fmla="*/ 2464678 w 4294079"/>
                  <a:gd name="connsiteY16" fmla="*/ 2230017 h 7152237"/>
                  <a:gd name="connsiteX17" fmla="*/ 2464678 w 4294079"/>
                  <a:gd name="connsiteY17" fmla="*/ 2295331 h 7152237"/>
                  <a:gd name="connsiteX18" fmla="*/ 2529992 w 4294079"/>
                  <a:gd name="connsiteY18" fmla="*/ 2369976 h 7152237"/>
                  <a:gd name="connsiteX19" fmla="*/ 2529992 w 4294079"/>
                  <a:gd name="connsiteY19" fmla="*/ 2528596 h 7152237"/>
                  <a:gd name="connsiteX20" fmla="*/ 2679282 w 4294079"/>
                  <a:gd name="connsiteY20" fmla="*/ 2677886 h 7152237"/>
                  <a:gd name="connsiteX21" fmla="*/ 2772588 w 4294079"/>
                  <a:gd name="connsiteY21" fmla="*/ 3023119 h 7152237"/>
                  <a:gd name="connsiteX22" fmla="*/ 2800580 w 4294079"/>
                  <a:gd name="connsiteY22" fmla="*/ 3163078 h 7152237"/>
                  <a:gd name="connsiteX23" fmla="*/ 2763257 w 4294079"/>
                  <a:gd name="connsiteY23" fmla="*/ 3247053 h 7152237"/>
                  <a:gd name="connsiteX24" fmla="*/ 2763257 w 4294079"/>
                  <a:gd name="connsiteY24" fmla="*/ 3247053 h 7152237"/>
                  <a:gd name="connsiteX25" fmla="*/ 2809910 w 4294079"/>
                  <a:gd name="connsiteY25" fmla="*/ 3321698 h 7152237"/>
                  <a:gd name="connsiteX26" fmla="*/ 2921878 w 4294079"/>
                  <a:gd name="connsiteY26" fmla="*/ 3582955 h 7152237"/>
                  <a:gd name="connsiteX27" fmla="*/ 3061837 w 4294079"/>
                  <a:gd name="connsiteY27" fmla="*/ 3797560 h 7152237"/>
                  <a:gd name="connsiteX28" fmla="*/ 3061837 w 4294079"/>
                  <a:gd name="connsiteY28" fmla="*/ 3918858 h 7152237"/>
                  <a:gd name="connsiteX29" fmla="*/ 3015184 w 4294079"/>
                  <a:gd name="connsiteY29" fmla="*/ 4068147 h 7152237"/>
                  <a:gd name="connsiteX30" fmla="*/ 3005853 w 4294079"/>
                  <a:gd name="connsiteY30" fmla="*/ 4096139 h 7152237"/>
                  <a:gd name="connsiteX31" fmla="*/ 3005853 w 4294079"/>
                  <a:gd name="connsiteY31" fmla="*/ 4180115 h 7152237"/>
                  <a:gd name="connsiteX32" fmla="*/ 3005853 w 4294079"/>
                  <a:gd name="connsiteY32" fmla="*/ 4180115 h 7152237"/>
                  <a:gd name="connsiteX33" fmla="*/ 2903216 w 4294079"/>
                  <a:gd name="connsiteY33" fmla="*/ 4627984 h 7152237"/>
                  <a:gd name="connsiteX34" fmla="*/ 2856563 w 4294079"/>
                  <a:gd name="connsiteY34" fmla="*/ 5057192 h 7152237"/>
                  <a:gd name="connsiteX35" fmla="*/ 2856563 w 4294079"/>
                  <a:gd name="connsiteY35" fmla="*/ 5150498 h 7152237"/>
                  <a:gd name="connsiteX36" fmla="*/ 2856563 w 4294079"/>
                  <a:gd name="connsiteY36" fmla="*/ 5150498 h 7152237"/>
                  <a:gd name="connsiteX37" fmla="*/ 2679282 w 4294079"/>
                  <a:gd name="connsiteY37" fmla="*/ 5299788 h 7152237"/>
                  <a:gd name="connsiteX38" fmla="*/ 2632629 w 4294079"/>
                  <a:gd name="connsiteY38" fmla="*/ 5505062 h 7152237"/>
                  <a:gd name="connsiteX39" fmla="*/ 2632629 w 4294079"/>
                  <a:gd name="connsiteY39" fmla="*/ 5626360 h 7152237"/>
                  <a:gd name="connsiteX40" fmla="*/ 2595306 w 4294079"/>
                  <a:gd name="connsiteY40" fmla="*/ 5682343 h 7152237"/>
                  <a:gd name="connsiteX41" fmla="*/ 2539323 w 4294079"/>
                  <a:gd name="connsiteY41" fmla="*/ 5710335 h 7152237"/>
                  <a:gd name="connsiteX42" fmla="*/ 2576645 w 4294079"/>
                  <a:gd name="connsiteY42" fmla="*/ 6008915 h 7152237"/>
                  <a:gd name="connsiteX43" fmla="*/ 2567314 w 4294079"/>
                  <a:gd name="connsiteY43" fmla="*/ 6092890 h 7152237"/>
                  <a:gd name="connsiteX44" fmla="*/ 2557984 w 4294079"/>
                  <a:gd name="connsiteY44" fmla="*/ 6130213 h 7152237"/>
                  <a:gd name="connsiteX45" fmla="*/ 2511331 w 4294079"/>
                  <a:gd name="connsiteY45" fmla="*/ 6139543 h 7152237"/>
                  <a:gd name="connsiteX46" fmla="*/ 2511331 w 4294079"/>
                  <a:gd name="connsiteY46" fmla="*/ 6139543 h 7152237"/>
                  <a:gd name="connsiteX47" fmla="*/ 2380702 w 4294079"/>
                  <a:gd name="connsiteY47" fmla="*/ 6195527 h 7152237"/>
                  <a:gd name="connsiteX48" fmla="*/ 2240743 w 4294079"/>
                  <a:gd name="connsiteY48" fmla="*/ 6410131 h 7152237"/>
                  <a:gd name="connsiteX49" fmla="*/ 2147437 w 4294079"/>
                  <a:gd name="connsiteY49" fmla="*/ 6634066 h 7152237"/>
                  <a:gd name="connsiteX50" fmla="*/ 2110114 w 4294079"/>
                  <a:gd name="connsiteY50" fmla="*/ 6708711 h 7152237"/>
                  <a:gd name="connsiteX51" fmla="*/ 2100784 w 4294079"/>
                  <a:gd name="connsiteY51" fmla="*/ 6736702 h 7152237"/>
                  <a:gd name="connsiteX52" fmla="*/ 2100784 w 4294079"/>
                  <a:gd name="connsiteY52" fmla="*/ 6802017 h 7152237"/>
                  <a:gd name="connsiteX53" fmla="*/ 2100784 w 4294079"/>
                  <a:gd name="connsiteY53" fmla="*/ 6802017 h 7152237"/>
                  <a:gd name="connsiteX54" fmla="*/ 2054131 w 4294079"/>
                  <a:gd name="connsiteY54" fmla="*/ 6802017 h 7152237"/>
                  <a:gd name="connsiteX55" fmla="*/ 2054131 w 4294079"/>
                  <a:gd name="connsiteY55" fmla="*/ 6736702 h 7152237"/>
                  <a:gd name="connsiteX56" fmla="*/ 2138106 w 4294079"/>
                  <a:gd name="connsiteY56" fmla="*/ 6540760 h 7152237"/>
                  <a:gd name="connsiteX57" fmla="*/ 2138106 w 4294079"/>
                  <a:gd name="connsiteY57" fmla="*/ 6438123 h 7152237"/>
                  <a:gd name="connsiteX58" fmla="*/ 2138106 w 4294079"/>
                  <a:gd name="connsiteY58" fmla="*/ 6438123 h 7152237"/>
                  <a:gd name="connsiteX59" fmla="*/ 2035470 w 4294079"/>
                  <a:gd name="connsiteY59" fmla="*/ 6438123 h 7152237"/>
                  <a:gd name="connsiteX60" fmla="*/ 2035470 w 4294079"/>
                  <a:gd name="connsiteY60" fmla="*/ 6438123 h 7152237"/>
                  <a:gd name="connsiteX61" fmla="*/ 1970155 w 4294079"/>
                  <a:gd name="connsiteY61" fmla="*/ 6503437 h 7152237"/>
                  <a:gd name="connsiteX62" fmla="*/ 1970155 w 4294079"/>
                  <a:gd name="connsiteY62" fmla="*/ 6503437 h 7152237"/>
                  <a:gd name="connsiteX63" fmla="*/ 1876849 w 4294079"/>
                  <a:gd name="connsiteY63" fmla="*/ 6447453 h 7152237"/>
                  <a:gd name="connsiteX64" fmla="*/ 1792874 w 4294079"/>
                  <a:gd name="connsiteY64" fmla="*/ 6494107 h 7152237"/>
                  <a:gd name="connsiteX65" fmla="*/ 1671576 w 4294079"/>
                  <a:gd name="connsiteY65" fmla="*/ 6708711 h 7152237"/>
                  <a:gd name="connsiteX66" fmla="*/ 1643584 w 4294079"/>
                  <a:gd name="connsiteY66" fmla="*/ 6652727 h 7152237"/>
                  <a:gd name="connsiteX67" fmla="*/ 1727559 w 4294079"/>
                  <a:gd name="connsiteY67" fmla="*/ 6456784 h 7152237"/>
                  <a:gd name="connsiteX68" fmla="*/ 1708898 w 4294079"/>
                  <a:gd name="connsiteY68" fmla="*/ 6242180 h 7152237"/>
                  <a:gd name="connsiteX69" fmla="*/ 1680906 w 4294079"/>
                  <a:gd name="connsiteY69" fmla="*/ 6027576 h 7152237"/>
                  <a:gd name="connsiteX70" fmla="*/ 1820865 w 4294079"/>
                  <a:gd name="connsiteY70" fmla="*/ 5812972 h 7152237"/>
                  <a:gd name="connsiteX71" fmla="*/ 1886180 w 4294079"/>
                  <a:gd name="connsiteY71" fmla="*/ 5710335 h 7152237"/>
                  <a:gd name="connsiteX72" fmla="*/ 1904841 w 4294079"/>
                  <a:gd name="connsiteY72" fmla="*/ 5682343 h 7152237"/>
                  <a:gd name="connsiteX73" fmla="*/ 1942163 w 4294079"/>
                  <a:gd name="connsiteY73" fmla="*/ 5607698 h 7152237"/>
                  <a:gd name="connsiteX74" fmla="*/ 1970155 w 4294079"/>
                  <a:gd name="connsiteY74" fmla="*/ 5523723 h 7152237"/>
                  <a:gd name="connsiteX75" fmla="*/ 1979486 w 4294079"/>
                  <a:gd name="connsiteY75" fmla="*/ 5495731 h 7152237"/>
                  <a:gd name="connsiteX76" fmla="*/ 1979486 w 4294079"/>
                  <a:gd name="connsiteY76" fmla="*/ 5495731 h 7152237"/>
                  <a:gd name="connsiteX77" fmla="*/ 2091453 w 4294079"/>
                  <a:gd name="connsiteY77" fmla="*/ 5495731 h 7152237"/>
                  <a:gd name="connsiteX78" fmla="*/ 2091453 w 4294079"/>
                  <a:gd name="connsiteY78" fmla="*/ 5495731 h 7152237"/>
                  <a:gd name="connsiteX79" fmla="*/ 2110114 w 4294079"/>
                  <a:gd name="connsiteY79" fmla="*/ 5411755 h 7152237"/>
                  <a:gd name="connsiteX80" fmla="*/ 2128776 w 4294079"/>
                  <a:gd name="connsiteY80" fmla="*/ 5393094 h 7152237"/>
                  <a:gd name="connsiteX81" fmla="*/ 2147437 w 4294079"/>
                  <a:gd name="connsiteY81" fmla="*/ 5337111 h 7152237"/>
                  <a:gd name="connsiteX82" fmla="*/ 2184759 w 4294079"/>
                  <a:gd name="connsiteY82" fmla="*/ 5318449 h 7152237"/>
                  <a:gd name="connsiteX83" fmla="*/ 2184759 w 4294079"/>
                  <a:gd name="connsiteY83" fmla="*/ 5318449 h 7152237"/>
                  <a:gd name="connsiteX84" fmla="*/ 2222082 w 4294079"/>
                  <a:gd name="connsiteY84" fmla="*/ 5169160 h 7152237"/>
                  <a:gd name="connsiteX85" fmla="*/ 2147437 w 4294079"/>
                  <a:gd name="connsiteY85" fmla="*/ 4889241 h 7152237"/>
                  <a:gd name="connsiteX86" fmla="*/ 2147437 w 4294079"/>
                  <a:gd name="connsiteY86" fmla="*/ 4674637 h 7152237"/>
                  <a:gd name="connsiteX87" fmla="*/ 2082123 w 4294079"/>
                  <a:gd name="connsiteY87" fmla="*/ 4637315 h 7152237"/>
                  <a:gd name="connsiteX88" fmla="*/ 2054131 w 4294079"/>
                  <a:gd name="connsiteY88" fmla="*/ 4562670 h 7152237"/>
                  <a:gd name="connsiteX89" fmla="*/ 2054131 w 4294079"/>
                  <a:gd name="connsiteY89" fmla="*/ 4516017 h 7152237"/>
                  <a:gd name="connsiteX90" fmla="*/ 1923502 w 4294079"/>
                  <a:gd name="connsiteY90" fmla="*/ 4422711 h 7152237"/>
                  <a:gd name="connsiteX91" fmla="*/ 1876849 w 4294079"/>
                  <a:gd name="connsiteY91" fmla="*/ 4217437 h 7152237"/>
                  <a:gd name="connsiteX92" fmla="*/ 1904841 w 4294079"/>
                  <a:gd name="connsiteY92" fmla="*/ 3862874 h 7152237"/>
                  <a:gd name="connsiteX93" fmla="*/ 1848857 w 4294079"/>
                  <a:gd name="connsiteY93" fmla="*/ 3554964 h 7152237"/>
                  <a:gd name="connsiteX94" fmla="*/ 1596931 w 4294079"/>
                  <a:gd name="connsiteY94" fmla="*/ 3359021 h 7152237"/>
                  <a:gd name="connsiteX95" fmla="*/ 1531616 w 4294079"/>
                  <a:gd name="connsiteY95" fmla="*/ 3303037 h 7152237"/>
                  <a:gd name="connsiteX96" fmla="*/ 1531616 w 4294079"/>
                  <a:gd name="connsiteY96" fmla="*/ 3303037 h 7152237"/>
                  <a:gd name="connsiteX97" fmla="*/ 1475633 w 4294079"/>
                  <a:gd name="connsiteY97" fmla="*/ 3237723 h 7152237"/>
                  <a:gd name="connsiteX98" fmla="*/ 1447641 w 4294079"/>
                  <a:gd name="connsiteY98" fmla="*/ 3209731 h 7152237"/>
                  <a:gd name="connsiteX99" fmla="*/ 1447641 w 4294079"/>
                  <a:gd name="connsiteY99" fmla="*/ 3209731 h 7152237"/>
                  <a:gd name="connsiteX100" fmla="*/ 1363665 w 4294079"/>
                  <a:gd name="connsiteY100" fmla="*/ 3191070 h 7152237"/>
                  <a:gd name="connsiteX101" fmla="*/ 1335674 w 4294079"/>
                  <a:gd name="connsiteY101" fmla="*/ 3181739 h 7152237"/>
                  <a:gd name="connsiteX102" fmla="*/ 1298351 w 4294079"/>
                  <a:gd name="connsiteY102" fmla="*/ 3181739 h 7152237"/>
                  <a:gd name="connsiteX103" fmla="*/ 1298351 w 4294079"/>
                  <a:gd name="connsiteY103" fmla="*/ 3181739 h 7152237"/>
                  <a:gd name="connsiteX104" fmla="*/ 1186384 w 4294079"/>
                  <a:gd name="connsiteY104" fmla="*/ 3247053 h 7152237"/>
                  <a:gd name="connsiteX105" fmla="*/ 1149061 w 4294079"/>
                  <a:gd name="connsiteY105" fmla="*/ 3293707 h 7152237"/>
                  <a:gd name="connsiteX106" fmla="*/ 1074416 w 4294079"/>
                  <a:gd name="connsiteY106" fmla="*/ 3293707 h 7152237"/>
                  <a:gd name="connsiteX107" fmla="*/ 1074416 w 4294079"/>
                  <a:gd name="connsiteY107" fmla="*/ 3172409 h 7152237"/>
                  <a:gd name="connsiteX108" fmla="*/ 1074416 w 4294079"/>
                  <a:gd name="connsiteY108" fmla="*/ 3051111 h 7152237"/>
                  <a:gd name="connsiteX109" fmla="*/ 1149061 w 4294079"/>
                  <a:gd name="connsiteY109" fmla="*/ 2687217 h 7152237"/>
                  <a:gd name="connsiteX110" fmla="*/ 1149061 w 4294079"/>
                  <a:gd name="connsiteY110" fmla="*/ 2425960 h 7152237"/>
                  <a:gd name="connsiteX111" fmla="*/ 1111739 w 4294079"/>
                  <a:gd name="connsiteY111" fmla="*/ 2304662 h 7152237"/>
                  <a:gd name="connsiteX112" fmla="*/ 1158392 w 4294079"/>
                  <a:gd name="connsiteY112" fmla="*/ 2136711 h 7152237"/>
                  <a:gd name="connsiteX113" fmla="*/ 1083747 w 4294079"/>
                  <a:gd name="connsiteY113" fmla="*/ 2034074 h 7152237"/>
                  <a:gd name="connsiteX114" fmla="*/ 953118 w 4294079"/>
                  <a:gd name="connsiteY114" fmla="*/ 2015413 h 7152237"/>
                  <a:gd name="connsiteX115" fmla="*/ 953118 w 4294079"/>
                  <a:gd name="connsiteY115" fmla="*/ 2015413 h 7152237"/>
                  <a:gd name="connsiteX116" fmla="*/ 897135 w 4294079"/>
                  <a:gd name="connsiteY116" fmla="*/ 1950098 h 7152237"/>
                  <a:gd name="connsiteX117" fmla="*/ 897135 w 4294079"/>
                  <a:gd name="connsiteY117" fmla="*/ 1950098 h 7152237"/>
                  <a:gd name="connsiteX118" fmla="*/ 897135 w 4294079"/>
                  <a:gd name="connsiteY118" fmla="*/ 1782147 h 7152237"/>
                  <a:gd name="connsiteX119" fmla="*/ 785167 w 4294079"/>
                  <a:gd name="connsiteY119" fmla="*/ 1632858 h 7152237"/>
                  <a:gd name="connsiteX120" fmla="*/ 719853 w 4294079"/>
                  <a:gd name="connsiteY120" fmla="*/ 1427584 h 7152237"/>
                  <a:gd name="connsiteX121" fmla="*/ 561233 w 4294079"/>
                  <a:gd name="connsiteY121" fmla="*/ 1306286 h 7152237"/>
                  <a:gd name="connsiteX122" fmla="*/ 430604 w 4294079"/>
                  <a:gd name="connsiteY122" fmla="*/ 1212980 h 7152237"/>
                  <a:gd name="connsiteX123" fmla="*/ 383951 w 4294079"/>
                  <a:gd name="connsiteY123" fmla="*/ 1129004 h 7152237"/>
                  <a:gd name="connsiteX124" fmla="*/ 253323 w 4294079"/>
                  <a:gd name="connsiteY124" fmla="*/ 1147666 h 7152237"/>
                  <a:gd name="connsiteX125" fmla="*/ 253323 w 4294079"/>
                  <a:gd name="connsiteY125" fmla="*/ 1147666 h 7152237"/>
                  <a:gd name="connsiteX126" fmla="*/ 262653 w 4294079"/>
                  <a:gd name="connsiteY126" fmla="*/ 1063690 h 7152237"/>
                  <a:gd name="connsiteX127" fmla="*/ 262653 w 4294079"/>
                  <a:gd name="connsiteY127" fmla="*/ 1063690 h 7152237"/>
                  <a:gd name="connsiteX128" fmla="*/ 243992 w 4294079"/>
                  <a:gd name="connsiteY128" fmla="*/ 989045 h 7152237"/>
                  <a:gd name="connsiteX129" fmla="*/ 141355 w 4294079"/>
                  <a:gd name="connsiteY129" fmla="*/ 1017037 h 7152237"/>
                  <a:gd name="connsiteX130" fmla="*/ 141355 w 4294079"/>
                  <a:gd name="connsiteY130" fmla="*/ 1017037 h 7152237"/>
                  <a:gd name="connsiteX131" fmla="*/ 7215 w 4294079"/>
                  <a:gd name="connsiteY131" fmla="*/ 1121179 h 7152237"/>
                  <a:gd name="connsiteX132" fmla="*/ 393082 w 4294079"/>
                  <a:gd name="connsiteY132" fmla="*/ 7068892 h 7152237"/>
                  <a:gd name="connsiteX133" fmla="*/ 4294079 w 4294079"/>
                  <a:gd name="connsiteY133" fmla="*/ 5132740 h 7152237"/>
                  <a:gd name="connsiteX0" fmla="*/ 831821 w 4559550"/>
                  <a:gd name="connsiteY0" fmla="*/ 0 h 7228271"/>
                  <a:gd name="connsiteX1" fmla="*/ 757176 w 4559550"/>
                  <a:gd name="connsiteY1" fmla="*/ 111968 h 7228271"/>
                  <a:gd name="connsiteX2" fmla="*/ 757176 w 4559550"/>
                  <a:gd name="connsiteY2" fmla="*/ 195943 h 7228271"/>
                  <a:gd name="connsiteX3" fmla="*/ 869143 w 4559550"/>
                  <a:gd name="connsiteY3" fmla="*/ 223935 h 7228271"/>
                  <a:gd name="connsiteX4" fmla="*/ 915796 w 4559550"/>
                  <a:gd name="connsiteY4" fmla="*/ 242596 h 7228271"/>
                  <a:gd name="connsiteX5" fmla="*/ 1065086 w 4559550"/>
                  <a:gd name="connsiteY5" fmla="*/ 363894 h 7228271"/>
                  <a:gd name="connsiteX6" fmla="*/ 1251698 w 4559550"/>
                  <a:gd name="connsiteY6" fmla="*/ 391886 h 7228271"/>
                  <a:gd name="connsiteX7" fmla="*/ 1372996 w 4559550"/>
                  <a:gd name="connsiteY7" fmla="*/ 578498 h 7228271"/>
                  <a:gd name="connsiteX8" fmla="*/ 1512955 w 4559550"/>
                  <a:gd name="connsiteY8" fmla="*/ 923731 h 7228271"/>
                  <a:gd name="connsiteX9" fmla="*/ 1690237 w 4559550"/>
                  <a:gd name="connsiteY9" fmla="*/ 1287625 h 7228271"/>
                  <a:gd name="connsiteX10" fmla="*/ 1960825 w 4559550"/>
                  <a:gd name="connsiteY10" fmla="*/ 1586204 h 7228271"/>
                  <a:gd name="connsiteX11" fmla="*/ 2119445 w 4559550"/>
                  <a:gd name="connsiteY11" fmla="*/ 1866123 h 7228271"/>
                  <a:gd name="connsiteX12" fmla="*/ 2222082 w 4559550"/>
                  <a:gd name="connsiteY12" fmla="*/ 2062066 h 7228271"/>
                  <a:gd name="connsiteX13" fmla="*/ 2371372 w 4559550"/>
                  <a:gd name="connsiteY13" fmla="*/ 2164702 h 7228271"/>
                  <a:gd name="connsiteX14" fmla="*/ 2436686 w 4559550"/>
                  <a:gd name="connsiteY14" fmla="*/ 2211355 h 7228271"/>
                  <a:gd name="connsiteX15" fmla="*/ 2464678 w 4559550"/>
                  <a:gd name="connsiteY15" fmla="*/ 2230017 h 7228271"/>
                  <a:gd name="connsiteX16" fmla="*/ 2464678 w 4559550"/>
                  <a:gd name="connsiteY16" fmla="*/ 2230017 h 7228271"/>
                  <a:gd name="connsiteX17" fmla="*/ 2464678 w 4559550"/>
                  <a:gd name="connsiteY17" fmla="*/ 2295331 h 7228271"/>
                  <a:gd name="connsiteX18" fmla="*/ 2529992 w 4559550"/>
                  <a:gd name="connsiteY18" fmla="*/ 2369976 h 7228271"/>
                  <a:gd name="connsiteX19" fmla="*/ 2529992 w 4559550"/>
                  <a:gd name="connsiteY19" fmla="*/ 2528596 h 7228271"/>
                  <a:gd name="connsiteX20" fmla="*/ 2679282 w 4559550"/>
                  <a:gd name="connsiteY20" fmla="*/ 2677886 h 7228271"/>
                  <a:gd name="connsiteX21" fmla="*/ 2772588 w 4559550"/>
                  <a:gd name="connsiteY21" fmla="*/ 3023119 h 7228271"/>
                  <a:gd name="connsiteX22" fmla="*/ 2800580 w 4559550"/>
                  <a:gd name="connsiteY22" fmla="*/ 3163078 h 7228271"/>
                  <a:gd name="connsiteX23" fmla="*/ 2763257 w 4559550"/>
                  <a:gd name="connsiteY23" fmla="*/ 3247053 h 7228271"/>
                  <a:gd name="connsiteX24" fmla="*/ 2763257 w 4559550"/>
                  <a:gd name="connsiteY24" fmla="*/ 3247053 h 7228271"/>
                  <a:gd name="connsiteX25" fmla="*/ 2809910 w 4559550"/>
                  <a:gd name="connsiteY25" fmla="*/ 3321698 h 7228271"/>
                  <a:gd name="connsiteX26" fmla="*/ 2921878 w 4559550"/>
                  <a:gd name="connsiteY26" fmla="*/ 3582955 h 7228271"/>
                  <a:gd name="connsiteX27" fmla="*/ 3061837 w 4559550"/>
                  <a:gd name="connsiteY27" fmla="*/ 3797560 h 7228271"/>
                  <a:gd name="connsiteX28" fmla="*/ 3061837 w 4559550"/>
                  <a:gd name="connsiteY28" fmla="*/ 3918858 h 7228271"/>
                  <a:gd name="connsiteX29" fmla="*/ 3015184 w 4559550"/>
                  <a:gd name="connsiteY29" fmla="*/ 4068147 h 7228271"/>
                  <a:gd name="connsiteX30" fmla="*/ 3005853 w 4559550"/>
                  <a:gd name="connsiteY30" fmla="*/ 4096139 h 7228271"/>
                  <a:gd name="connsiteX31" fmla="*/ 3005853 w 4559550"/>
                  <a:gd name="connsiteY31" fmla="*/ 4180115 h 7228271"/>
                  <a:gd name="connsiteX32" fmla="*/ 3005853 w 4559550"/>
                  <a:gd name="connsiteY32" fmla="*/ 4180115 h 7228271"/>
                  <a:gd name="connsiteX33" fmla="*/ 2903216 w 4559550"/>
                  <a:gd name="connsiteY33" fmla="*/ 4627984 h 7228271"/>
                  <a:gd name="connsiteX34" fmla="*/ 2856563 w 4559550"/>
                  <a:gd name="connsiteY34" fmla="*/ 5057192 h 7228271"/>
                  <a:gd name="connsiteX35" fmla="*/ 2856563 w 4559550"/>
                  <a:gd name="connsiteY35" fmla="*/ 5150498 h 7228271"/>
                  <a:gd name="connsiteX36" fmla="*/ 2856563 w 4559550"/>
                  <a:gd name="connsiteY36" fmla="*/ 5150498 h 7228271"/>
                  <a:gd name="connsiteX37" fmla="*/ 2679282 w 4559550"/>
                  <a:gd name="connsiteY37" fmla="*/ 5299788 h 7228271"/>
                  <a:gd name="connsiteX38" fmla="*/ 2632629 w 4559550"/>
                  <a:gd name="connsiteY38" fmla="*/ 5505062 h 7228271"/>
                  <a:gd name="connsiteX39" fmla="*/ 2632629 w 4559550"/>
                  <a:gd name="connsiteY39" fmla="*/ 5626360 h 7228271"/>
                  <a:gd name="connsiteX40" fmla="*/ 2595306 w 4559550"/>
                  <a:gd name="connsiteY40" fmla="*/ 5682343 h 7228271"/>
                  <a:gd name="connsiteX41" fmla="*/ 2539323 w 4559550"/>
                  <a:gd name="connsiteY41" fmla="*/ 5710335 h 7228271"/>
                  <a:gd name="connsiteX42" fmla="*/ 2576645 w 4559550"/>
                  <a:gd name="connsiteY42" fmla="*/ 6008915 h 7228271"/>
                  <a:gd name="connsiteX43" fmla="*/ 2567314 w 4559550"/>
                  <a:gd name="connsiteY43" fmla="*/ 6092890 h 7228271"/>
                  <a:gd name="connsiteX44" fmla="*/ 2557984 w 4559550"/>
                  <a:gd name="connsiteY44" fmla="*/ 6130213 h 7228271"/>
                  <a:gd name="connsiteX45" fmla="*/ 2511331 w 4559550"/>
                  <a:gd name="connsiteY45" fmla="*/ 6139543 h 7228271"/>
                  <a:gd name="connsiteX46" fmla="*/ 2511331 w 4559550"/>
                  <a:gd name="connsiteY46" fmla="*/ 6139543 h 7228271"/>
                  <a:gd name="connsiteX47" fmla="*/ 2380702 w 4559550"/>
                  <a:gd name="connsiteY47" fmla="*/ 6195527 h 7228271"/>
                  <a:gd name="connsiteX48" fmla="*/ 2240743 w 4559550"/>
                  <a:gd name="connsiteY48" fmla="*/ 6410131 h 7228271"/>
                  <a:gd name="connsiteX49" fmla="*/ 2147437 w 4559550"/>
                  <a:gd name="connsiteY49" fmla="*/ 6634066 h 7228271"/>
                  <a:gd name="connsiteX50" fmla="*/ 2110114 w 4559550"/>
                  <a:gd name="connsiteY50" fmla="*/ 6708711 h 7228271"/>
                  <a:gd name="connsiteX51" fmla="*/ 2100784 w 4559550"/>
                  <a:gd name="connsiteY51" fmla="*/ 6736702 h 7228271"/>
                  <a:gd name="connsiteX52" fmla="*/ 2100784 w 4559550"/>
                  <a:gd name="connsiteY52" fmla="*/ 6802017 h 7228271"/>
                  <a:gd name="connsiteX53" fmla="*/ 2100784 w 4559550"/>
                  <a:gd name="connsiteY53" fmla="*/ 6802017 h 7228271"/>
                  <a:gd name="connsiteX54" fmla="*/ 2054131 w 4559550"/>
                  <a:gd name="connsiteY54" fmla="*/ 6802017 h 7228271"/>
                  <a:gd name="connsiteX55" fmla="*/ 2054131 w 4559550"/>
                  <a:gd name="connsiteY55" fmla="*/ 6736702 h 7228271"/>
                  <a:gd name="connsiteX56" fmla="*/ 2138106 w 4559550"/>
                  <a:gd name="connsiteY56" fmla="*/ 6540760 h 7228271"/>
                  <a:gd name="connsiteX57" fmla="*/ 2138106 w 4559550"/>
                  <a:gd name="connsiteY57" fmla="*/ 6438123 h 7228271"/>
                  <a:gd name="connsiteX58" fmla="*/ 2138106 w 4559550"/>
                  <a:gd name="connsiteY58" fmla="*/ 6438123 h 7228271"/>
                  <a:gd name="connsiteX59" fmla="*/ 2035470 w 4559550"/>
                  <a:gd name="connsiteY59" fmla="*/ 6438123 h 7228271"/>
                  <a:gd name="connsiteX60" fmla="*/ 2035470 w 4559550"/>
                  <a:gd name="connsiteY60" fmla="*/ 6438123 h 7228271"/>
                  <a:gd name="connsiteX61" fmla="*/ 1970155 w 4559550"/>
                  <a:gd name="connsiteY61" fmla="*/ 6503437 h 7228271"/>
                  <a:gd name="connsiteX62" fmla="*/ 1970155 w 4559550"/>
                  <a:gd name="connsiteY62" fmla="*/ 6503437 h 7228271"/>
                  <a:gd name="connsiteX63" fmla="*/ 1876849 w 4559550"/>
                  <a:gd name="connsiteY63" fmla="*/ 6447453 h 7228271"/>
                  <a:gd name="connsiteX64" fmla="*/ 1792874 w 4559550"/>
                  <a:gd name="connsiteY64" fmla="*/ 6494107 h 7228271"/>
                  <a:gd name="connsiteX65" fmla="*/ 1671576 w 4559550"/>
                  <a:gd name="connsiteY65" fmla="*/ 6708711 h 7228271"/>
                  <a:gd name="connsiteX66" fmla="*/ 1643584 w 4559550"/>
                  <a:gd name="connsiteY66" fmla="*/ 6652727 h 7228271"/>
                  <a:gd name="connsiteX67" fmla="*/ 1727559 w 4559550"/>
                  <a:gd name="connsiteY67" fmla="*/ 6456784 h 7228271"/>
                  <a:gd name="connsiteX68" fmla="*/ 1708898 w 4559550"/>
                  <a:gd name="connsiteY68" fmla="*/ 6242180 h 7228271"/>
                  <a:gd name="connsiteX69" fmla="*/ 1680906 w 4559550"/>
                  <a:gd name="connsiteY69" fmla="*/ 6027576 h 7228271"/>
                  <a:gd name="connsiteX70" fmla="*/ 1820865 w 4559550"/>
                  <a:gd name="connsiteY70" fmla="*/ 5812972 h 7228271"/>
                  <a:gd name="connsiteX71" fmla="*/ 1886180 w 4559550"/>
                  <a:gd name="connsiteY71" fmla="*/ 5710335 h 7228271"/>
                  <a:gd name="connsiteX72" fmla="*/ 1904841 w 4559550"/>
                  <a:gd name="connsiteY72" fmla="*/ 5682343 h 7228271"/>
                  <a:gd name="connsiteX73" fmla="*/ 1942163 w 4559550"/>
                  <a:gd name="connsiteY73" fmla="*/ 5607698 h 7228271"/>
                  <a:gd name="connsiteX74" fmla="*/ 1970155 w 4559550"/>
                  <a:gd name="connsiteY74" fmla="*/ 5523723 h 7228271"/>
                  <a:gd name="connsiteX75" fmla="*/ 1979486 w 4559550"/>
                  <a:gd name="connsiteY75" fmla="*/ 5495731 h 7228271"/>
                  <a:gd name="connsiteX76" fmla="*/ 1979486 w 4559550"/>
                  <a:gd name="connsiteY76" fmla="*/ 5495731 h 7228271"/>
                  <a:gd name="connsiteX77" fmla="*/ 2091453 w 4559550"/>
                  <a:gd name="connsiteY77" fmla="*/ 5495731 h 7228271"/>
                  <a:gd name="connsiteX78" fmla="*/ 2091453 w 4559550"/>
                  <a:gd name="connsiteY78" fmla="*/ 5495731 h 7228271"/>
                  <a:gd name="connsiteX79" fmla="*/ 2110114 w 4559550"/>
                  <a:gd name="connsiteY79" fmla="*/ 5411755 h 7228271"/>
                  <a:gd name="connsiteX80" fmla="*/ 2128776 w 4559550"/>
                  <a:gd name="connsiteY80" fmla="*/ 5393094 h 7228271"/>
                  <a:gd name="connsiteX81" fmla="*/ 2147437 w 4559550"/>
                  <a:gd name="connsiteY81" fmla="*/ 5337111 h 7228271"/>
                  <a:gd name="connsiteX82" fmla="*/ 2184759 w 4559550"/>
                  <a:gd name="connsiteY82" fmla="*/ 5318449 h 7228271"/>
                  <a:gd name="connsiteX83" fmla="*/ 2184759 w 4559550"/>
                  <a:gd name="connsiteY83" fmla="*/ 5318449 h 7228271"/>
                  <a:gd name="connsiteX84" fmla="*/ 2222082 w 4559550"/>
                  <a:gd name="connsiteY84" fmla="*/ 5169160 h 7228271"/>
                  <a:gd name="connsiteX85" fmla="*/ 2147437 w 4559550"/>
                  <a:gd name="connsiteY85" fmla="*/ 4889241 h 7228271"/>
                  <a:gd name="connsiteX86" fmla="*/ 2147437 w 4559550"/>
                  <a:gd name="connsiteY86" fmla="*/ 4674637 h 7228271"/>
                  <a:gd name="connsiteX87" fmla="*/ 2082123 w 4559550"/>
                  <a:gd name="connsiteY87" fmla="*/ 4637315 h 7228271"/>
                  <a:gd name="connsiteX88" fmla="*/ 2054131 w 4559550"/>
                  <a:gd name="connsiteY88" fmla="*/ 4562670 h 7228271"/>
                  <a:gd name="connsiteX89" fmla="*/ 2054131 w 4559550"/>
                  <a:gd name="connsiteY89" fmla="*/ 4516017 h 7228271"/>
                  <a:gd name="connsiteX90" fmla="*/ 1923502 w 4559550"/>
                  <a:gd name="connsiteY90" fmla="*/ 4422711 h 7228271"/>
                  <a:gd name="connsiteX91" fmla="*/ 1876849 w 4559550"/>
                  <a:gd name="connsiteY91" fmla="*/ 4217437 h 7228271"/>
                  <a:gd name="connsiteX92" fmla="*/ 1904841 w 4559550"/>
                  <a:gd name="connsiteY92" fmla="*/ 3862874 h 7228271"/>
                  <a:gd name="connsiteX93" fmla="*/ 1848857 w 4559550"/>
                  <a:gd name="connsiteY93" fmla="*/ 3554964 h 7228271"/>
                  <a:gd name="connsiteX94" fmla="*/ 1596931 w 4559550"/>
                  <a:gd name="connsiteY94" fmla="*/ 3359021 h 7228271"/>
                  <a:gd name="connsiteX95" fmla="*/ 1531616 w 4559550"/>
                  <a:gd name="connsiteY95" fmla="*/ 3303037 h 7228271"/>
                  <a:gd name="connsiteX96" fmla="*/ 1531616 w 4559550"/>
                  <a:gd name="connsiteY96" fmla="*/ 3303037 h 7228271"/>
                  <a:gd name="connsiteX97" fmla="*/ 1475633 w 4559550"/>
                  <a:gd name="connsiteY97" fmla="*/ 3237723 h 7228271"/>
                  <a:gd name="connsiteX98" fmla="*/ 1447641 w 4559550"/>
                  <a:gd name="connsiteY98" fmla="*/ 3209731 h 7228271"/>
                  <a:gd name="connsiteX99" fmla="*/ 1447641 w 4559550"/>
                  <a:gd name="connsiteY99" fmla="*/ 3209731 h 7228271"/>
                  <a:gd name="connsiteX100" fmla="*/ 1363665 w 4559550"/>
                  <a:gd name="connsiteY100" fmla="*/ 3191070 h 7228271"/>
                  <a:gd name="connsiteX101" fmla="*/ 1335674 w 4559550"/>
                  <a:gd name="connsiteY101" fmla="*/ 3181739 h 7228271"/>
                  <a:gd name="connsiteX102" fmla="*/ 1298351 w 4559550"/>
                  <a:gd name="connsiteY102" fmla="*/ 3181739 h 7228271"/>
                  <a:gd name="connsiteX103" fmla="*/ 1298351 w 4559550"/>
                  <a:gd name="connsiteY103" fmla="*/ 3181739 h 7228271"/>
                  <a:gd name="connsiteX104" fmla="*/ 1186384 w 4559550"/>
                  <a:gd name="connsiteY104" fmla="*/ 3247053 h 7228271"/>
                  <a:gd name="connsiteX105" fmla="*/ 1149061 w 4559550"/>
                  <a:gd name="connsiteY105" fmla="*/ 3293707 h 7228271"/>
                  <a:gd name="connsiteX106" fmla="*/ 1074416 w 4559550"/>
                  <a:gd name="connsiteY106" fmla="*/ 3293707 h 7228271"/>
                  <a:gd name="connsiteX107" fmla="*/ 1074416 w 4559550"/>
                  <a:gd name="connsiteY107" fmla="*/ 3172409 h 7228271"/>
                  <a:gd name="connsiteX108" fmla="*/ 1074416 w 4559550"/>
                  <a:gd name="connsiteY108" fmla="*/ 3051111 h 7228271"/>
                  <a:gd name="connsiteX109" fmla="*/ 1149061 w 4559550"/>
                  <a:gd name="connsiteY109" fmla="*/ 2687217 h 7228271"/>
                  <a:gd name="connsiteX110" fmla="*/ 1149061 w 4559550"/>
                  <a:gd name="connsiteY110" fmla="*/ 2425960 h 7228271"/>
                  <a:gd name="connsiteX111" fmla="*/ 1111739 w 4559550"/>
                  <a:gd name="connsiteY111" fmla="*/ 2304662 h 7228271"/>
                  <a:gd name="connsiteX112" fmla="*/ 1158392 w 4559550"/>
                  <a:gd name="connsiteY112" fmla="*/ 2136711 h 7228271"/>
                  <a:gd name="connsiteX113" fmla="*/ 1083747 w 4559550"/>
                  <a:gd name="connsiteY113" fmla="*/ 2034074 h 7228271"/>
                  <a:gd name="connsiteX114" fmla="*/ 953118 w 4559550"/>
                  <a:gd name="connsiteY114" fmla="*/ 2015413 h 7228271"/>
                  <a:gd name="connsiteX115" fmla="*/ 953118 w 4559550"/>
                  <a:gd name="connsiteY115" fmla="*/ 2015413 h 7228271"/>
                  <a:gd name="connsiteX116" fmla="*/ 897135 w 4559550"/>
                  <a:gd name="connsiteY116" fmla="*/ 1950098 h 7228271"/>
                  <a:gd name="connsiteX117" fmla="*/ 897135 w 4559550"/>
                  <a:gd name="connsiteY117" fmla="*/ 1950098 h 7228271"/>
                  <a:gd name="connsiteX118" fmla="*/ 897135 w 4559550"/>
                  <a:gd name="connsiteY118" fmla="*/ 1782147 h 7228271"/>
                  <a:gd name="connsiteX119" fmla="*/ 785167 w 4559550"/>
                  <a:gd name="connsiteY119" fmla="*/ 1632858 h 7228271"/>
                  <a:gd name="connsiteX120" fmla="*/ 719853 w 4559550"/>
                  <a:gd name="connsiteY120" fmla="*/ 1427584 h 7228271"/>
                  <a:gd name="connsiteX121" fmla="*/ 561233 w 4559550"/>
                  <a:gd name="connsiteY121" fmla="*/ 1306286 h 7228271"/>
                  <a:gd name="connsiteX122" fmla="*/ 430604 w 4559550"/>
                  <a:gd name="connsiteY122" fmla="*/ 1212980 h 7228271"/>
                  <a:gd name="connsiteX123" fmla="*/ 383951 w 4559550"/>
                  <a:gd name="connsiteY123" fmla="*/ 1129004 h 7228271"/>
                  <a:gd name="connsiteX124" fmla="*/ 253323 w 4559550"/>
                  <a:gd name="connsiteY124" fmla="*/ 1147666 h 7228271"/>
                  <a:gd name="connsiteX125" fmla="*/ 253323 w 4559550"/>
                  <a:gd name="connsiteY125" fmla="*/ 1147666 h 7228271"/>
                  <a:gd name="connsiteX126" fmla="*/ 262653 w 4559550"/>
                  <a:gd name="connsiteY126" fmla="*/ 1063690 h 7228271"/>
                  <a:gd name="connsiteX127" fmla="*/ 262653 w 4559550"/>
                  <a:gd name="connsiteY127" fmla="*/ 1063690 h 7228271"/>
                  <a:gd name="connsiteX128" fmla="*/ 243992 w 4559550"/>
                  <a:gd name="connsiteY128" fmla="*/ 989045 h 7228271"/>
                  <a:gd name="connsiteX129" fmla="*/ 141355 w 4559550"/>
                  <a:gd name="connsiteY129" fmla="*/ 1017037 h 7228271"/>
                  <a:gd name="connsiteX130" fmla="*/ 141355 w 4559550"/>
                  <a:gd name="connsiteY130" fmla="*/ 1017037 h 7228271"/>
                  <a:gd name="connsiteX131" fmla="*/ 7215 w 4559550"/>
                  <a:gd name="connsiteY131" fmla="*/ 1121179 h 7228271"/>
                  <a:gd name="connsiteX132" fmla="*/ 393082 w 4559550"/>
                  <a:gd name="connsiteY132" fmla="*/ 7068892 h 7228271"/>
                  <a:gd name="connsiteX133" fmla="*/ 4559550 w 4559550"/>
                  <a:gd name="connsiteY133" fmla="*/ 6568249 h 7228271"/>
                  <a:gd name="connsiteX0" fmla="*/ 888935 w 4788335"/>
                  <a:gd name="connsiteY0" fmla="*/ 0 h 7389817"/>
                  <a:gd name="connsiteX1" fmla="*/ 814290 w 4788335"/>
                  <a:gd name="connsiteY1" fmla="*/ 111968 h 7389817"/>
                  <a:gd name="connsiteX2" fmla="*/ 814290 w 4788335"/>
                  <a:gd name="connsiteY2" fmla="*/ 195943 h 7389817"/>
                  <a:gd name="connsiteX3" fmla="*/ 926257 w 4788335"/>
                  <a:gd name="connsiteY3" fmla="*/ 223935 h 7389817"/>
                  <a:gd name="connsiteX4" fmla="*/ 972910 w 4788335"/>
                  <a:gd name="connsiteY4" fmla="*/ 242596 h 7389817"/>
                  <a:gd name="connsiteX5" fmla="*/ 1122200 w 4788335"/>
                  <a:gd name="connsiteY5" fmla="*/ 363894 h 7389817"/>
                  <a:gd name="connsiteX6" fmla="*/ 1308812 w 4788335"/>
                  <a:gd name="connsiteY6" fmla="*/ 391886 h 7389817"/>
                  <a:gd name="connsiteX7" fmla="*/ 1430110 w 4788335"/>
                  <a:gd name="connsiteY7" fmla="*/ 578498 h 7389817"/>
                  <a:gd name="connsiteX8" fmla="*/ 1570069 w 4788335"/>
                  <a:gd name="connsiteY8" fmla="*/ 923731 h 7389817"/>
                  <a:gd name="connsiteX9" fmla="*/ 1747351 w 4788335"/>
                  <a:gd name="connsiteY9" fmla="*/ 1287625 h 7389817"/>
                  <a:gd name="connsiteX10" fmla="*/ 2017939 w 4788335"/>
                  <a:gd name="connsiteY10" fmla="*/ 1586204 h 7389817"/>
                  <a:gd name="connsiteX11" fmla="*/ 2176559 w 4788335"/>
                  <a:gd name="connsiteY11" fmla="*/ 1866123 h 7389817"/>
                  <a:gd name="connsiteX12" fmla="*/ 2279196 w 4788335"/>
                  <a:gd name="connsiteY12" fmla="*/ 2062066 h 7389817"/>
                  <a:gd name="connsiteX13" fmla="*/ 2428486 w 4788335"/>
                  <a:gd name="connsiteY13" fmla="*/ 2164702 h 7389817"/>
                  <a:gd name="connsiteX14" fmla="*/ 2493800 w 4788335"/>
                  <a:gd name="connsiteY14" fmla="*/ 2211355 h 7389817"/>
                  <a:gd name="connsiteX15" fmla="*/ 2521792 w 4788335"/>
                  <a:gd name="connsiteY15" fmla="*/ 2230017 h 7389817"/>
                  <a:gd name="connsiteX16" fmla="*/ 2521792 w 4788335"/>
                  <a:gd name="connsiteY16" fmla="*/ 2230017 h 7389817"/>
                  <a:gd name="connsiteX17" fmla="*/ 2521792 w 4788335"/>
                  <a:gd name="connsiteY17" fmla="*/ 2295331 h 7389817"/>
                  <a:gd name="connsiteX18" fmla="*/ 2587106 w 4788335"/>
                  <a:gd name="connsiteY18" fmla="*/ 2369976 h 7389817"/>
                  <a:gd name="connsiteX19" fmla="*/ 2587106 w 4788335"/>
                  <a:gd name="connsiteY19" fmla="*/ 2528596 h 7389817"/>
                  <a:gd name="connsiteX20" fmla="*/ 2736396 w 4788335"/>
                  <a:gd name="connsiteY20" fmla="*/ 2677886 h 7389817"/>
                  <a:gd name="connsiteX21" fmla="*/ 2829702 w 4788335"/>
                  <a:gd name="connsiteY21" fmla="*/ 3023119 h 7389817"/>
                  <a:gd name="connsiteX22" fmla="*/ 2857694 w 4788335"/>
                  <a:gd name="connsiteY22" fmla="*/ 3163078 h 7389817"/>
                  <a:gd name="connsiteX23" fmla="*/ 2820371 w 4788335"/>
                  <a:gd name="connsiteY23" fmla="*/ 3247053 h 7389817"/>
                  <a:gd name="connsiteX24" fmla="*/ 2820371 w 4788335"/>
                  <a:gd name="connsiteY24" fmla="*/ 3247053 h 7389817"/>
                  <a:gd name="connsiteX25" fmla="*/ 2867024 w 4788335"/>
                  <a:gd name="connsiteY25" fmla="*/ 3321698 h 7389817"/>
                  <a:gd name="connsiteX26" fmla="*/ 2978992 w 4788335"/>
                  <a:gd name="connsiteY26" fmla="*/ 3582955 h 7389817"/>
                  <a:gd name="connsiteX27" fmla="*/ 3118951 w 4788335"/>
                  <a:gd name="connsiteY27" fmla="*/ 3797560 h 7389817"/>
                  <a:gd name="connsiteX28" fmla="*/ 3118951 w 4788335"/>
                  <a:gd name="connsiteY28" fmla="*/ 3918858 h 7389817"/>
                  <a:gd name="connsiteX29" fmla="*/ 3072298 w 4788335"/>
                  <a:gd name="connsiteY29" fmla="*/ 4068147 h 7389817"/>
                  <a:gd name="connsiteX30" fmla="*/ 3062967 w 4788335"/>
                  <a:gd name="connsiteY30" fmla="*/ 4096139 h 7389817"/>
                  <a:gd name="connsiteX31" fmla="*/ 3062967 w 4788335"/>
                  <a:gd name="connsiteY31" fmla="*/ 4180115 h 7389817"/>
                  <a:gd name="connsiteX32" fmla="*/ 3062967 w 4788335"/>
                  <a:gd name="connsiteY32" fmla="*/ 4180115 h 7389817"/>
                  <a:gd name="connsiteX33" fmla="*/ 2960330 w 4788335"/>
                  <a:gd name="connsiteY33" fmla="*/ 4627984 h 7389817"/>
                  <a:gd name="connsiteX34" fmla="*/ 2913677 w 4788335"/>
                  <a:gd name="connsiteY34" fmla="*/ 5057192 h 7389817"/>
                  <a:gd name="connsiteX35" fmla="*/ 2913677 w 4788335"/>
                  <a:gd name="connsiteY35" fmla="*/ 5150498 h 7389817"/>
                  <a:gd name="connsiteX36" fmla="*/ 2913677 w 4788335"/>
                  <a:gd name="connsiteY36" fmla="*/ 5150498 h 7389817"/>
                  <a:gd name="connsiteX37" fmla="*/ 2736396 w 4788335"/>
                  <a:gd name="connsiteY37" fmla="*/ 5299788 h 7389817"/>
                  <a:gd name="connsiteX38" fmla="*/ 2689743 w 4788335"/>
                  <a:gd name="connsiteY38" fmla="*/ 5505062 h 7389817"/>
                  <a:gd name="connsiteX39" fmla="*/ 2689743 w 4788335"/>
                  <a:gd name="connsiteY39" fmla="*/ 5626360 h 7389817"/>
                  <a:gd name="connsiteX40" fmla="*/ 2652420 w 4788335"/>
                  <a:gd name="connsiteY40" fmla="*/ 5682343 h 7389817"/>
                  <a:gd name="connsiteX41" fmla="*/ 2596437 w 4788335"/>
                  <a:gd name="connsiteY41" fmla="*/ 5710335 h 7389817"/>
                  <a:gd name="connsiteX42" fmla="*/ 2633759 w 4788335"/>
                  <a:gd name="connsiteY42" fmla="*/ 6008915 h 7389817"/>
                  <a:gd name="connsiteX43" fmla="*/ 2624428 w 4788335"/>
                  <a:gd name="connsiteY43" fmla="*/ 6092890 h 7389817"/>
                  <a:gd name="connsiteX44" fmla="*/ 2615098 w 4788335"/>
                  <a:gd name="connsiteY44" fmla="*/ 6130213 h 7389817"/>
                  <a:gd name="connsiteX45" fmla="*/ 2568445 w 4788335"/>
                  <a:gd name="connsiteY45" fmla="*/ 6139543 h 7389817"/>
                  <a:gd name="connsiteX46" fmla="*/ 2568445 w 4788335"/>
                  <a:gd name="connsiteY46" fmla="*/ 6139543 h 7389817"/>
                  <a:gd name="connsiteX47" fmla="*/ 2437816 w 4788335"/>
                  <a:gd name="connsiteY47" fmla="*/ 6195527 h 7389817"/>
                  <a:gd name="connsiteX48" fmla="*/ 2297857 w 4788335"/>
                  <a:gd name="connsiteY48" fmla="*/ 6410131 h 7389817"/>
                  <a:gd name="connsiteX49" fmla="*/ 2204551 w 4788335"/>
                  <a:gd name="connsiteY49" fmla="*/ 6634066 h 7389817"/>
                  <a:gd name="connsiteX50" fmla="*/ 2167228 w 4788335"/>
                  <a:gd name="connsiteY50" fmla="*/ 6708711 h 7389817"/>
                  <a:gd name="connsiteX51" fmla="*/ 2157898 w 4788335"/>
                  <a:gd name="connsiteY51" fmla="*/ 6736702 h 7389817"/>
                  <a:gd name="connsiteX52" fmla="*/ 2157898 w 4788335"/>
                  <a:gd name="connsiteY52" fmla="*/ 6802017 h 7389817"/>
                  <a:gd name="connsiteX53" fmla="*/ 2157898 w 4788335"/>
                  <a:gd name="connsiteY53" fmla="*/ 6802017 h 7389817"/>
                  <a:gd name="connsiteX54" fmla="*/ 2111245 w 4788335"/>
                  <a:gd name="connsiteY54" fmla="*/ 6802017 h 7389817"/>
                  <a:gd name="connsiteX55" fmla="*/ 2111245 w 4788335"/>
                  <a:gd name="connsiteY55" fmla="*/ 6736702 h 7389817"/>
                  <a:gd name="connsiteX56" fmla="*/ 2195220 w 4788335"/>
                  <a:gd name="connsiteY56" fmla="*/ 6540760 h 7389817"/>
                  <a:gd name="connsiteX57" fmla="*/ 2195220 w 4788335"/>
                  <a:gd name="connsiteY57" fmla="*/ 6438123 h 7389817"/>
                  <a:gd name="connsiteX58" fmla="*/ 2195220 w 4788335"/>
                  <a:gd name="connsiteY58" fmla="*/ 6438123 h 7389817"/>
                  <a:gd name="connsiteX59" fmla="*/ 2092584 w 4788335"/>
                  <a:gd name="connsiteY59" fmla="*/ 6438123 h 7389817"/>
                  <a:gd name="connsiteX60" fmla="*/ 2092584 w 4788335"/>
                  <a:gd name="connsiteY60" fmla="*/ 6438123 h 7389817"/>
                  <a:gd name="connsiteX61" fmla="*/ 2027269 w 4788335"/>
                  <a:gd name="connsiteY61" fmla="*/ 6503437 h 7389817"/>
                  <a:gd name="connsiteX62" fmla="*/ 2027269 w 4788335"/>
                  <a:gd name="connsiteY62" fmla="*/ 6503437 h 7389817"/>
                  <a:gd name="connsiteX63" fmla="*/ 1933963 w 4788335"/>
                  <a:gd name="connsiteY63" fmla="*/ 6447453 h 7389817"/>
                  <a:gd name="connsiteX64" fmla="*/ 1849988 w 4788335"/>
                  <a:gd name="connsiteY64" fmla="*/ 6494107 h 7389817"/>
                  <a:gd name="connsiteX65" fmla="*/ 1728690 w 4788335"/>
                  <a:gd name="connsiteY65" fmla="*/ 6708711 h 7389817"/>
                  <a:gd name="connsiteX66" fmla="*/ 1700698 w 4788335"/>
                  <a:gd name="connsiteY66" fmla="*/ 6652727 h 7389817"/>
                  <a:gd name="connsiteX67" fmla="*/ 1784673 w 4788335"/>
                  <a:gd name="connsiteY67" fmla="*/ 6456784 h 7389817"/>
                  <a:gd name="connsiteX68" fmla="*/ 1766012 w 4788335"/>
                  <a:gd name="connsiteY68" fmla="*/ 6242180 h 7389817"/>
                  <a:gd name="connsiteX69" fmla="*/ 1738020 w 4788335"/>
                  <a:gd name="connsiteY69" fmla="*/ 6027576 h 7389817"/>
                  <a:gd name="connsiteX70" fmla="*/ 1877979 w 4788335"/>
                  <a:gd name="connsiteY70" fmla="*/ 5812972 h 7389817"/>
                  <a:gd name="connsiteX71" fmla="*/ 1943294 w 4788335"/>
                  <a:gd name="connsiteY71" fmla="*/ 5710335 h 7389817"/>
                  <a:gd name="connsiteX72" fmla="*/ 1961955 w 4788335"/>
                  <a:gd name="connsiteY72" fmla="*/ 5682343 h 7389817"/>
                  <a:gd name="connsiteX73" fmla="*/ 1999277 w 4788335"/>
                  <a:gd name="connsiteY73" fmla="*/ 5607698 h 7389817"/>
                  <a:gd name="connsiteX74" fmla="*/ 2027269 w 4788335"/>
                  <a:gd name="connsiteY74" fmla="*/ 5523723 h 7389817"/>
                  <a:gd name="connsiteX75" fmla="*/ 2036600 w 4788335"/>
                  <a:gd name="connsiteY75" fmla="*/ 5495731 h 7389817"/>
                  <a:gd name="connsiteX76" fmla="*/ 2036600 w 4788335"/>
                  <a:gd name="connsiteY76" fmla="*/ 5495731 h 7389817"/>
                  <a:gd name="connsiteX77" fmla="*/ 2148567 w 4788335"/>
                  <a:gd name="connsiteY77" fmla="*/ 5495731 h 7389817"/>
                  <a:gd name="connsiteX78" fmla="*/ 2148567 w 4788335"/>
                  <a:gd name="connsiteY78" fmla="*/ 5495731 h 7389817"/>
                  <a:gd name="connsiteX79" fmla="*/ 2167228 w 4788335"/>
                  <a:gd name="connsiteY79" fmla="*/ 5411755 h 7389817"/>
                  <a:gd name="connsiteX80" fmla="*/ 2185890 w 4788335"/>
                  <a:gd name="connsiteY80" fmla="*/ 5393094 h 7389817"/>
                  <a:gd name="connsiteX81" fmla="*/ 2204551 w 4788335"/>
                  <a:gd name="connsiteY81" fmla="*/ 5337111 h 7389817"/>
                  <a:gd name="connsiteX82" fmla="*/ 2241873 w 4788335"/>
                  <a:gd name="connsiteY82" fmla="*/ 5318449 h 7389817"/>
                  <a:gd name="connsiteX83" fmla="*/ 2241873 w 4788335"/>
                  <a:gd name="connsiteY83" fmla="*/ 5318449 h 7389817"/>
                  <a:gd name="connsiteX84" fmla="*/ 2279196 w 4788335"/>
                  <a:gd name="connsiteY84" fmla="*/ 5169160 h 7389817"/>
                  <a:gd name="connsiteX85" fmla="*/ 2204551 w 4788335"/>
                  <a:gd name="connsiteY85" fmla="*/ 4889241 h 7389817"/>
                  <a:gd name="connsiteX86" fmla="*/ 2204551 w 4788335"/>
                  <a:gd name="connsiteY86" fmla="*/ 4674637 h 7389817"/>
                  <a:gd name="connsiteX87" fmla="*/ 2139237 w 4788335"/>
                  <a:gd name="connsiteY87" fmla="*/ 4637315 h 7389817"/>
                  <a:gd name="connsiteX88" fmla="*/ 2111245 w 4788335"/>
                  <a:gd name="connsiteY88" fmla="*/ 4562670 h 7389817"/>
                  <a:gd name="connsiteX89" fmla="*/ 2111245 w 4788335"/>
                  <a:gd name="connsiteY89" fmla="*/ 4516017 h 7389817"/>
                  <a:gd name="connsiteX90" fmla="*/ 1980616 w 4788335"/>
                  <a:gd name="connsiteY90" fmla="*/ 4422711 h 7389817"/>
                  <a:gd name="connsiteX91" fmla="*/ 1933963 w 4788335"/>
                  <a:gd name="connsiteY91" fmla="*/ 4217437 h 7389817"/>
                  <a:gd name="connsiteX92" fmla="*/ 1961955 w 4788335"/>
                  <a:gd name="connsiteY92" fmla="*/ 3862874 h 7389817"/>
                  <a:gd name="connsiteX93" fmla="*/ 1905971 w 4788335"/>
                  <a:gd name="connsiteY93" fmla="*/ 3554964 h 7389817"/>
                  <a:gd name="connsiteX94" fmla="*/ 1654045 w 4788335"/>
                  <a:gd name="connsiteY94" fmla="*/ 3359021 h 7389817"/>
                  <a:gd name="connsiteX95" fmla="*/ 1588730 w 4788335"/>
                  <a:gd name="connsiteY95" fmla="*/ 3303037 h 7389817"/>
                  <a:gd name="connsiteX96" fmla="*/ 1588730 w 4788335"/>
                  <a:gd name="connsiteY96" fmla="*/ 3303037 h 7389817"/>
                  <a:gd name="connsiteX97" fmla="*/ 1532747 w 4788335"/>
                  <a:gd name="connsiteY97" fmla="*/ 3237723 h 7389817"/>
                  <a:gd name="connsiteX98" fmla="*/ 1504755 w 4788335"/>
                  <a:gd name="connsiteY98" fmla="*/ 3209731 h 7389817"/>
                  <a:gd name="connsiteX99" fmla="*/ 1504755 w 4788335"/>
                  <a:gd name="connsiteY99" fmla="*/ 3209731 h 7389817"/>
                  <a:gd name="connsiteX100" fmla="*/ 1420779 w 4788335"/>
                  <a:gd name="connsiteY100" fmla="*/ 3191070 h 7389817"/>
                  <a:gd name="connsiteX101" fmla="*/ 1392788 w 4788335"/>
                  <a:gd name="connsiteY101" fmla="*/ 3181739 h 7389817"/>
                  <a:gd name="connsiteX102" fmla="*/ 1355465 w 4788335"/>
                  <a:gd name="connsiteY102" fmla="*/ 3181739 h 7389817"/>
                  <a:gd name="connsiteX103" fmla="*/ 1355465 w 4788335"/>
                  <a:gd name="connsiteY103" fmla="*/ 3181739 h 7389817"/>
                  <a:gd name="connsiteX104" fmla="*/ 1243498 w 4788335"/>
                  <a:gd name="connsiteY104" fmla="*/ 3247053 h 7389817"/>
                  <a:gd name="connsiteX105" fmla="*/ 1206175 w 4788335"/>
                  <a:gd name="connsiteY105" fmla="*/ 3293707 h 7389817"/>
                  <a:gd name="connsiteX106" fmla="*/ 1131530 w 4788335"/>
                  <a:gd name="connsiteY106" fmla="*/ 3293707 h 7389817"/>
                  <a:gd name="connsiteX107" fmla="*/ 1131530 w 4788335"/>
                  <a:gd name="connsiteY107" fmla="*/ 3172409 h 7389817"/>
                  <a:gd name="connsiteX108" fmla="*/ 1131530 w 4788335"/>
                  <a:gd name="connsiteY108" fmla="*/ 3051111 h 7389817"/>
                  <a:gd name="connsiteX109" fmla="*/ 1206175 w 4788335"/>
                  <a:gd name="connsiteY109" fmla="*/ 2687217 h 7389817"/>
                  <a:gd name="connsiteX110" fmla="*/ 1206175 w 4788335"/>
                  <a:gd name="connsiteY110" fmla="*/ 2425960 h 7389817"/>
                  <a:gd name="connsiteX111" fmla="*/ 1168853 w 4788335"/>
                  <a:gd name="connsiteY111" fmla="*/ 2304662 h 7389817"/>
                  <a:gd name="connsiteX112" fmla="*/ 1215506 w 4788335"/>
                  <a:gd name="connsiteY112" fmla="*/ 2136711 h 7389817"/>
                  <a:gd name="connsiteX113" fmla="*/ 1140861 w 4788335"/>
                  <a:gd name="connsiteY113" fmla="*/ 2034074 h 7389817"/>
                  <a:gd name="connsiteX114" fmla="*/ 1010232 w 4788335"/>
                  <a:gd name="connsiteY114" fmla="*/ 2015413 h 7389817"/>
                  <a:gd name="connsiteX115" fmla="*/ 1010232 w 4788335"/>
                  <a:gd name="connsiteY115" fmla="*/ 2015413 h 7389817"/>
                  <a:gd name="connsiteX116" fmla="*/ 954249 w 4788335"/>
                  <a:gd name="connsiteY116" fmla="*/ 1950098 h 7389817"/>
                  <a:gd name="connsiteX117" fmla="*/ 954249 w 4788335"/>
                  <a:gd name="connsiteY117" fmla="*/ 1950098 h 7389817"/>
                  <a:gd name="connsiteX118" fmla="*/ 954249 w 4788335"/>
                  <a:gd name="connsiteY118" fmla="*/ 1782147 h 7389817"/>
                  <a:gd name="connsiteX119" fmla="*/ 842281 w 4788335"/>
                  <a:gd name="connsiteY119" fmla="*/ 1632858 h 7389817"/>
                  <a:gd name="connsiteX120" fmla="*/ 776967 w 4788335"/>
                  <a:gd name="connsiteY120" fmla="*/ 1427584 h 7389817"/>
                  <a:gd name="connsiteX121" fmla="*/ 618347 w 4788335"/>
                  <a:gd name="connsiteY121" fmla="*/ 1306286 h 7389817"/>
                  <a:gd name="connsiteX122" fmla="*/ 487718 w 4788335"/>
                  <a:gd name="connsiteY122" fmla="*/ 1212980 h 7389817"/>
                  <a:gd name="connsiteX123" fmla="*/ 441065 w 4788335"/>
                  <a:gd name="connsiteY123" fmla="*/ 1129004 h 7389817"/>
                  <a:gd name="connsiteX124" fmla="*/ 310437 w 4788335"/>
                  <a:gd name="connsiteY124" fmla="*/ 1147666 h 7389817"/>
                  <a:gd name="connsiteX125" fmla="*/ 310437 w 4788335"/>
                  <a:gd name="connsiteY125" fmla="*/ 1147666 h 7389817"/>
                  <a:gd name="connsiteX126" fmla="*/ 319767 w 4788335"/>
                  <a:gd name="connsiteY126" fmla="*/ 1063690 h 7389817"/>
                  <a:gd name="connsiteX127" fmla="*/ 319767 w 4788335"/>
                  <a:gd name="connsiteY127" fmla="*/ 1063690 h 7389817"/>
                  <a:gd name="connsiteX128" fmla="*/ 301106 w 4788335"/>
                  <a:gd name="connsiteY128" fmla="*/ 989045 h 7389817"/>
                  <a:gd name="connsiteX129" fmla="*/ 198469 w 4788335"/>
                  <a:gd name="connsiteY129" fmla="*/ 1017037 h 7389817"/>
                  <a:gd name="connsiteX130" fmla="*/ 198469 w 4788335"/>
                  <a:gd name="connsiteY130" fmla="*/ 1017037 h 7389817"/>
                  <a:gd name="connsiteX131" fmla="*/ 64329 w 4788335"/>
                  <a:gd name="connsiteY131" fmla="*/ 1121179 h 7389817"/>
                  <a:gd name="connsiteX132" fmla="*/ 450196 w 4788335"/>
                  <a:gd name="connsiteY132" fmla="*/ 7068892 h 7389817"/>
                  <a:gd name="connsiteX133" fmla="*/ 4432260 w 4788335"/>
                  <a:gd name="connsiteY133" fmla="*/ 6587112 h 7389817"/>
                  <a:gd name="connsiteX134" fmla="*/ 4616664 w 4788335"/>
                  <a:gd name="connsiteY134" fmla="*/ 6568249 h 7389817"/>
                  <a:gd name="connsiteX0" fmla="*/ 888935 w 4643968"/>
                  <a:gd name="connsiteY0" fmla="*/ 0 h 7389817"/>
                  <a:gd name="connsiteX1" fmla="*/ 814290 w 4643968"/>
                  <a:gd name="connsiteY1" fmla="*/ 111968 h 7389817"/>
                  <a:gd name="connsiteX2" fmla="*/ 814290 w 4643968"/>
                  <a:gd name="connsiteY2" fmla="*/ 195943 h 7389817"/>
                  <a:gd name="connsiteX3" fmla="*/ 926257 w 4643968"/>
                  <a:gd name="connsiteY3" fmla="*/ 223935 h 7389817"/>
                  <a:gd name="connsiteX4" fmla="*/ 972910 w 4643968"/>
                  <a:gd name="connsiteY4" fmla="*/ 242596 h 7389817"/>
                  <a:gd name="connsiteX5" fmla="*/ 1122200 w 4643968"/>
                  <a:gd name="connsiteY5" fmla="*/ 363894 h 7389817"/>
                  <a:gd name="connsiteX6" fmla="*/ 1308812 w 4643968"/>
                  <a:gd name="connsiteY6" fmla="*/ 391886 h 7389817"/>
                  <a:gd name="connsiteX7" fmla="*/ 1430110 w 4643968"/>
                  <a:gd name="connsiteY7" fmla="*/ 578498 h 7389817"/>
                  <a:gd name="connsiteX8" fmla="*/ 1570069 w 4643968"/>
                  <a:gd name="connsiteY8" fmla="*/ 923731 h 7389817"/>
                  <a:gd name="connsiteX9" fmla="*/ 1747351 w 4643968"/>
                  <a:gd name="connsiteY9" fmla="*/ 1287625 h 7389817"/>
                  <a:gd name="connsiteX10" fmla="*/ 2017939 w 4643968"/>
                  <a:gd name="connsiteY10" fmla="*/ 1586204 h 7389817"/>
                  <a:gd name="connsiteX11" fmla="*/ 2176559 w 4643968"/>
                  <a:gd name="connsiteY11" fmla="*/ 1866123 h 7389817"/>
                  <a:gd name="connsiteX12" fmla="*/ 2279196 w 4643968"/>
                  <a:gd name="connsiteY12" fmla="*/ 2062066 h 7389817"/>
                  <a:gd name="connsiteX13" fmla="*/ 2428486 w 4643968"/>
                  <a:gd name="connsiteY13" fmla="*/ 2164702 h 7389817"/>
                  <a:gd name="connsiteX14" fmla="*/ 2493800 w 4643968"/>
                  <a:gd name="connsiteY14" fmla="*/ 2211355 h 7389817"/>
                  <a:gd name="connsiteX15" fmla="*/ 2521792 w 4643968"/>
                  <a:gd name="connsiteY15" fmla="*/ 2230017 h 7389817"/>
                  <a:gd name="connsiteX16" fmla="*/ 2521792 w 4643968"/>
                  <a:gd name="connsiteY16" fmla="*/ 2230017 h 7389817"/>
                  <a:gd name="connsiteX17" fmla="*/ 2521792 w 4643968"/>
                  <a:gd name="connsiteY17" fmla="*/ 2295331 h 7389817"/>
                  <a:gd name="connsiteX18" fmla="*/ 2587106 w 4643968"/>
                  <a:gd name="connsiteY18" fmla="*/ 2369976 h 7389817"/>
                  <a:gd name="connsiteX19" fmla="*/ 2587106 w 4643968"/>
                  <a:gd name="connsiteY19" fmla="*/ 2528596 h 7389817"/>
                  <a:gd name="connsiteX20" fmla="*/ 2736396 w 4643968"/>
                  <a:gd name="connsiteY20" fmla="*/ 2677886 h 7389817"/>
                  <a:gd name="connsiteX21" fmla="*/ 2829702 w 4643968"/>
                  <a:gd name="connsiteY21" fmla="*/ 3023119 h 7389817"/>
                  <a:gd name="connsiteX22" fmla="*/ 2857694 w 4643968"/>
                  <a:gd name="connsiteY22" fmla="*/ 3163078 h 7389817"/>
                  <a:gd name="connsiteX23" fmla="*/ 2820371 w 4643968"/>
                  <a:gd name="connsiteY23" fmla="*/ 3247053 h 7389817"/>
                  <a:gd name="connsiteX24" fmla="*/ 2820371 w 4643968"/>
                  <a:gd name="connsiteY24" fmla="*/ 3247053 h 7389817"/>
                  <a:gd name="connsiteX25" fmla="*/ 2867024 w 4643968"/>
                  <a:gd name="connsiteY25" fmla="*/ 3321698 h 7389817"/>
                  <a:gd name="connsiteX26" fmla="*/ 2978992 w 4643968"/>
                  <a:gd name="connsiteY26" fmla="*/ 3582955 h 7389817"/>
                  <a:gd name="connsiteX27" fmla="*/ 3118951 w 4643968"/>
                  <a:gd name="connsiteY27" fmla="*/ 3797560 h 7389817"/>
                  <a:gd name="connsiteX28" fmla="*/ 3118951 w 4643968"/>
                  <a:gd name="connsiteY28" fmla="*/ 3918858 h 7389817"/>
                  <a:gd name="connsiteX29" fmla="*/ 3072298 w 4643968"/>
                  <a:gd name="connsiteY29" fmla="*/ 4068147 h 7389817"/>
                  <a:gd name="connsiteX30" fmla="*/ 3062967 w 4643968"/>
                  <a:gd name="connsiteY30" fmla="*/ 4096139 h 7389817"/>
                  <a:gd name="connsiteX31" fmla="*/ 3062967 w 4643968"/>
                  <a:gd name="connsiteY31" fmla="*/ 4180115 h 7389817"/>
                  <a:gd name="connsiteX32" fmla="*/ 3062967 w 4643968"/>
                  <a:gd name="connsiteY32" fmla="*/ 4180115 h 7389817"/>
                  <a:gd name="connsiteX33" fmla="*/ 2960330 w 4643968"/>
                  <a:gd name="connsiteY33" fmla="*/ 4627984 h 7389817"/>
                  <a:gd name="connsiteX34" fmla="*/ 2913677 w 4643968"/>
                  <a:gd name="connsiteY34" fmla="*/ 5057192 h 7389817"/>
                  <a:gd name="connsiteX35" fmla="*/ 2913677 w 4643968"/>
                  <a:gd name="connsiteY35" fmla="*/ 5150498 h 7389817"/>
                  <a:gd name="connsiteX36" fmla="*/ 2913677 w 4643968"/>
                  <a:gd name="connsiteY36" fmla="*/ 5150498 h 7389817"/>
                  <a:gd name="connsiteX37" fmla="*/ 2736396 w 4643968"/>
                  <a:gd name="connsiteY37" fmla="*/ 5299788 h 7389817"/>
                  <a:gd name="connsiteX38" fmla="*/ 2689743 w 4643968"/>
                  <a:gd name="connsiteY38" fmla="*/ 5505062 h 7389817"/>
                  <a:gd name="connsiteX39" fmla="*/ 2689743 w 4643968"/>
                  <a:gd name="connsiteY39" fmla="*/ 5626360 h 7389817"/>
                  <a:gd name="connsiteX40" fmla="*/ 2652420 w 4643968"/>
                  <a:gd name="connsiteY40" fmla="*/ 5682343 h 7389817"/>
                  <a:gd name="connsiteX41" fmla="*/ 2596437 w 4643968"/>
                  <a:gd name="connsiteY41" fmla="*/ 5710335 h 7389817"/>
                  <a:gd name="connsiteX42" fmla="*/ 2633759 w 4643968"/>
                  <a:gd name="connsiteY42" fmla="*/ 6008915 h 7389817"/>
                  <a:gd name="connsiteX43" fmla="*/ 2624428 w 4643968"/>
                  <a:gd name="connsiteY43" fmla="*/ 6092890 h 7389817"/>
                  <a:gd name="connsiteX44" fmla="*/ 2615098 w 4643968"/>
                  <a:gd name="connsiteY44" fmla="*/ 6130213 h 7389817"/>
                  <a:gd name="connsiteX45" fmla="*/ 2568445 w 4643968"/>
                  <a:gd name="connsiteY45" fmla="*/ 6139543 h 7389817"/>
                  <a:gd name="connsiteX46" fmla="*/ 2568445 w 4643968"/>
                  <a:gd name="connsiteY46" fmla="*/ 6139543 h 7389817"/>
                  <a:gd name="connsiteX47" fmla="*/ 2437816 w 4643968"/>
                  <a:gd name="connsiteY47" fmla="*/ 6195527 h 7389817"/>
                  <a:gd name="connsiteX48" fmla="*/ 2297857 w 4643968"/>
                  <a:gd name="connsiteY48" fmla="*/ 6410131 h 7389817"/>
                  <a:gd name="connsiteX49" fmla="*/ 2204551 w 4643968"/>
                  <a:gd name="connsiteY49" fmla="*/ 6634066 h 7389817"/>
                  <a:gd name="connsiteX50" fmla="*/ 2167228 w 4643968"/>
                  <a:gd name="connsiteY50" fmla="*/ 6708711 h 7389817"/>
                  <a:gd name="connsiteX51" fmla="*/ 2157898 w 4643968"/>
                  <a:gd name="connsiteY51" fmla="*/ 6736702 h 7389817"/>
                  <a:gd name="connsiteX52" fmla="*/ 2157898 w 4643968"/>
                  <a:gd name="connsiteY52" fmla="*/ 6802017 h 7389817"/>
                  <a:gd name="connsiteX53" fmla="*/ 2157898 w 4643968"/>
                  <a:gd name="connsiteY53" fmla="*/ 6802017 h 7389817"/>
                  <a:gd name="connsiteX54" fmla="*/ 2111245 w 4643968"/>
                  <a:gd name="connsiteY54" fmla="*/ 6802017 h 7389817"/>
                  <a:gd name="connsiteX55" fmla="*/ 2111245 w 4643968"/>
                  <a:gd name="connsiteY55" fmla="*/ 6736702 h 7389817"/>
                  <a:gd name="connsiteX56" fmla="*/ 2195220 w 4643968"/>
                  <a:gd name="connsiteY56" fmla="*/ 6540760 h 7389817"/>
                  <a:gd name="connsiteX57" fmla="*/ 2195220 w 4643968"/>
                  <a:gd name="connsiteY57" fmla="*/ 6438123 h 7389817"/>
                  <a:gd name="connsiteX58" fmla="*/ 2195220 w 4643968"/>
                  <a:gd name="connsiteY58" fmla="*/ 6438123 h 7389817"/>
                  <a:gd name="connsiteX59" fmla="*/ 2092584 w 4643968"/>
                  <a:gd name="connsiteY59" fmla="*/ 6438123 h 7389817"/>
                  <a:gd name="connsiteX60" fmla="*/ 2092584 w 4643968"/>
                  <a:gd name="connsiteY60" fmla="*/ 6438123 h 7389817"/>
                  <a:gd name="connsiteX61" fmla="*/ 2027269 w 4643968"/>
                  <a:gd name="connsiteY61" fmla="*/ 6503437 h 7389817"/>
                  <a:gd name="connsiteX62" fmla="*/ 2027269 w 4643968"/>
                  <a:gd name="connsiteY62" fmla="*/ 6503437 h 7389817"/>
                  <a:gd name="connsiteX63" fmla="*/ 1933963 w 4643968"/>
                  <a:gd name="connsiteY63" fmla="*/ 6447453 h 7389817"/>
                  <a:gd name="connsiteX64" fmla="*/ 1849988 w 4643968"/>
                  <a:gd name="connsiteY64" fmla="*/ 6494107 h 7389817"/>
                  <a:gd name="connsiteX65" fmla="*/ 1728690 w 4643968"/>
                  <a:gd name="connsiteY65" fmla="*/ 6708711 h 7389817"/>
                  <a:gd name="connsiteX66" fmla="*/ 1700698 w 4643968"/>
                  <a:gd name="connsiteY66" fmla="*/ 6652727 h 7389817"/>
                  <a:gd name="connsiteX67" fmla="*/ 1784673 w 4643968"/>
                  <a:gd name="connsiteY67" fmla="*/ 6456784 h 7389817"/>
                  <a:gd name="connsiteX68" fmla="*/ 1766012 w 4643968"/>
                  <a:gd name="connsiteY68" fmla="*/ 6242180 h 7389817"/>
                  <a:gd name="connsiteX69" fmla="*/ 1738020 w 4643968"/>
                  <a:gd name="connsiteY69" fmla="*/ 6027576 h 7389817"/>
                  <a:gd name="connsiteX70" fmla="*/ 1877979 w 4643968"/>
                  <a:gd name="connsiteY70" fmla="*/ 5812972 h 7389817"/>
                  <a:gd name="connsiteX71" fmla="*/ 1943294 w 4643968"/>
                  <a:gd name="connsiteY71" fmla="*/ 5710335 h 7389817"/>
                  <a:gd name="connsiteX72" fmla="*/ 1961955 w 4643968"/>
                  <a:gd name="connsiteY72" fmla="*/ 5682343 h 7389817"/>
                  <a:gd name="connsiteX73" fmla="*/ 1999277 w 4643968"/>
                  <a:gd name="connsiteY73" fmla="*/ 5607698 h 7389817"/>
                  <a:gd name="connsiteX74" fmla="*/ 2027269 w 4643968"/>
                  <a:gd name="connsiteY74" fmla="*/ 5523723 h 7389817"/>
                  <a:gd name="connsiteX75" fmla="*/ 2036600 w 4643968"/>
                  <a:gd name="connsiteY75" fmla="*/ 5495731 h 7389817"/>
                  <a:gd name="connsiteX76" fmla="*/ 2036600 w 4643968"/>
                  <a:gd name="connsiteY76" fmla="*/ 5495731 h 7389817"/>
                  <a:gd name="connsiteX77" fmla="*/ 2148567 w 4643968"/>
                  <a:gd name="connsiteY77" fmla="*/ 5495731 h 7389817"/>
                  <a:gd name="connsiteX78" fmla="*/ 2148567 w 4643968"/>
                  <a:gd name="connsiteY78" fmla="*/ 5495731 h 7389817"/>
                  <a:gd name="connsiteX79" fmla="*/ 2167228 w 4643968"/>
                  <a:gd name="connsiteY79" fmla="*/ 5411755 h 7389817"/>
                  <a:gd name="connsiteX80" fmla="*/ 2185890 w 4643968"/>
                  <a:gd name="connsiteY80" fmla="*/ 5393094 h 7389817"/>
                  <a:gd name="connsiteX81" fmla="*/ 2204551 w 4643968"/>
                  <a:gd name="connsiteY81" fmla="*/ 5337111 h 7389817"/>
                  <a:gd name="connsiteX82" fmla="*/ 2241873 w 4643968"/>
                  <a:gd name="connsiteY82" fmla="*/ 5318449 h 7389817"/>
                  <a:gd name="connsiteX83" fmla="*/ 2241873 w 4643968"/>
                  <a:gd name="connsiteY83" fmla="*/ 5318449 h 7389817"/>
                  <a:gd name="connsiteX84" fmla="*/ 2279196 w 4643968"/>
                  <a:gd name="connsiteY84" fmla="*/ 5169160 h 7389817"/>
                  <a:gd name="connsiteX85" fmla="*/ 2204551 w 4643968"/>
                  <a:gd name="connsiteY85" fmla="*/ 4889241 h 7389817"/>
                  <a:gd name="connsiteX86" fmla="*/ 2204551 w 4643968"/>
                  <a:gd name="connsiteY86" fmla="*/ 4674637 h 7389817"/>
                  <a:gd name="connsiteX87" fmla="*/ 2139237 w 4643968"/>
                  <a:gd name="connsiteY87" fmla="*/ 4637315 h 7389817"/>
                  <a:gd name="connsiteX88" fmla="*/ 2111245 w 4643968"/>
                  <a:gd name="connsiteY88" fmla="*/ 4562670 h 7389817"/>
                  <a:gd name="connsiteX89" fmla="*/ 2111245 w 4643968"/>
                  <a:gd name="connsiteY89" fmla="*/ 4516017 h 7389817"/>
                  <a:gd name="connsiteX90" fmla="*/ 1980616 w 4643968"/>
                  <a:gd name="connsiteY90" fmla="*/ 4422711 h 7389817"/>
                  <a:gd name="connsiteX91" fmla="*/ 1933963 w 4643968"/>
                  <a:gd name="connsiteY91" fmla="*/ 4217437 h 7389817"/>
                  <a:gd name="connsiteX92" fmla="*/ 1961955 w 4643968"/>
                  <a:gd name="connsiteY92" fmla="*/ 3862874 h 7389817"/>
                  <a:gd name="connsiteX93" fmla="*/ 1905971 w 4643968"/>
                  <a:gd name="connsiteY93" fmla="*/ 3554964 h 7389817"/>
                  <a:gd name="connsiteX94" fmla="*/ 1654045 w 4643968"/>
                  <a:gd name="connsiteY94" fmla="*/ 3359021 h 7389817"/>
                  <a:gd name="connsiteX95" fmla="*/ 1588730 w 4643968"/>
                  <a:gd name="connsiteY95" fmla="*/ 3303037 h 7389817"/>
                  <a:gd name="connsiteX96" fmla="*/ 1588730 w 4643968"/>
                  <a:gd name="connsiteY96" fmla="*/ 3303037 h 7389817"/>
                  <a:gd name="connsiteX97" fmla="*/ 1532747 w 4643968"/>
                  <a:gd name="connsiteY97" fmla="*/ 3237723 h 7389817"/>
                  <a:gd name="connsiteX98" fmla="*/ 1504755 w 4643968"/>
                  <a:gd name="connsiteY98" fmla="*/ 3209731 h 7389817"/>
                  <a:gd name="connsiteX99" fmla="*/ 1504755 w 4643968"/>
                  <a:gd name="connsiteY99" fmla="*/ 3209731 h 7389817"/>
                  <a:gd name="connsiteX100" fmla="*/ 1420779 w 4643968"/>
                  <a:gd name="connsiteY100" fmla="*/ 3191070 h 7389817"/>
                  <a:gd name="connsiteX101" fmla="*/ 1392788 w 4643968"/>
                  <a:gd name="connsiteY101" fmla="*/ 3181739 h 7389817"/>
                  <a:gd name="connsiteX102" fmla="*/ 1355465 w 4643968"/>
                  <a:gd name="connsiteY102" fmla="*/ 3181739 h 7389817"/>
                  <a:gd name="connsiteX103" fmla="*/ 1355465 w 4643968"/>
                  <a:gd name="connsiteY103" fmla="*/ 3181739 h 7389817"/>
                  <a:gd name="connsiteX104" fmla="*/ 1243498 w 4643968"/>
                  <a:gd name="connsiteY104" fmla="*/ 3247053 h 7389817"/>
                  <a:gd name="connsiteX105" fmla="*/ 1206175 w 4643968"/>
                  <a:gd name="connsiteY105" fmla="*/ 3293707 h 7389817"/>
                  <a:gd name="connsiteX106" fmla="*/ 1131530 w 4643968"/>
                  <a:gd name="connsiteY106" fmla="*/ 3293707 h 7389817"/>
                  <a:gd name="connsiteX107" fmla="*/ 1131530 w 4643968"/>
                  <a:gd name="connsiteY107" fmla="*/ 3172409 h 7389817"/>
                  <a:gd name="connsiteX108" fmla="*/ 1131530 w 4643968"/>
                  <a:gd name="connsiteY108" fmla="*/ 3051111 h 7389817"/>
                  <a:gd name="connsiteX109" fmla="*/ 1206175 w 4643968"/>
                  <a:gd name="connsiteY109" fmla="*/ 2687217 h 7389817"/>
                  <a:gd name="connsiteX110" fmla="*/ 1206175 w 4643968"/>
                  <a:gd name="connsiteY110" fmla="*/ 2425960 h 7389817"/>
                  <a:gd name="connsiteX111" fmla="*/ 1168853 w 4643968"/>
                  <a:gd name="connsiteY111" fmla="*/ 2304662 h 7389817"/>
                  <a:gd name="connsiteX112" fmla="*/ 1215506 w 4643968"/>
                  <a:gd name="connsiteY112" fmla="*/ 2136711 h 7389817"/>
                  <a:gd name="connsiteX113" fmla="*/ 1140861 w 4643968"/>
                  <a:gd name="connsiteY113" fmla="*/ 2034074 h 7389817"/>
                  <a:gd name="connsiteX114" fmla="*/ 1010232 w 4643968"/>
                  <a:gd name="connsiteY114" fmla="*/ 2015413 h 7389817"/>
                  <a:gd name="connsiteX115" fmla="*/ 1010232 w 4643968"/>
                  <a:gd name="connsiteY115" fmla="*/ 2015413 h 7389817"/>
                  <a:gd name="connsiteX116" fmla="*/ 954249 w 4643968"/>
                  <a:gd name="connsiteY116" fmla="*/ 1950098 h 7389817"/>
                  <a:gd name="connsiteX117" fmla="*/ 954249 w 4643968"/>
                  <a:gd name="connsiteY117" fmla="*/ 1950098 h 7389817"/>
                  <a:gd name="connsiteX118" fmla="*/ 954249 w 4643968"/>
                  <a:gd name="connsiteY118" fmla="*/ 1782147 h 7389817"/>
                  <a:gd name="connsiteX119" fmla="*/ 842281 w 4643968"/>
                  <a:gd name="connsiteY119" fmla="*/ 1632858 h 7389817"/>
                  <a:gd name="connsiteX120" fmla="*/ 776967 w 4643968"/>
                  <a:gd name="connsiteY120" fmla="*/ 1427584 h 7389817"/>
                  <a:gd name="connsiteX121" fmla="*/ 618347 w 4643968"/>
                  <a:gd name="connsiteY121" fmla="*/ 1306286 h 7389817"/>
                  <a:gd name="connsiteX122" fmla="*/ 487718 w 4643968"/>
                  <a:gd name="connsiteY122" fmla="*/ 1212980 h 7389817"/>
                  <a:gd name="connsiteX123" fmla="*/ 441065 w 4643968"/>
                  <a:gd name="connsiteY123" fmla="*/ 1129004 h 7389817"/>
                  <a:gd name="connsiteX124" fmla="*/ 310437 w 4643968"/>
                  <a:gd name="connsiteY124" fmla="*/ 1147666 h 7389817"/>
                  <a:gd name="connsiteX125" fmla="*/ 310437 w 4643968"/>
                  <a:gd name="connsiteY125" fmla="*/ 1147666 h 7389817"/>
                  <a:gd name="connsiteX126" fmla="*/ 319767 w 4643968"/>
                  <a:gd name="connsiteY126" fmla="*/ 1063690 h 7389817"/>
                  <a:gd name="connsiteX127" fmla="*/ 319767 w 4643968"/>
                  <a:gd name="connsiteY127" fmla="*/ 1063690 h 7389817"/>
                  <a:gd name="connsiteX128" fmla="*/ 301106 w 4643968"/>
                  <a:gd name="connsiteY128" fmla="*/ 989045 h 7389817"/>
                  <a:gd name="connsiteX129" fmla="*/ 198469 w 4643968"/>
                  <a:gd name="connsiteY129" fmla="*/ 1017037 h 7389817"/>
                  <a:gd name="connsiteX130" fmla="*/ 198469 w 4643968"/>
                  <a:gd name="connsiteY130" fmla="*/ 1017037 h 7389817"/>
                  <a:gd name="connsiteX131" fmla="*/ 64329 w 4643968"/>
                  <a:gd name="connsiteY131" fmla="*/ 1121179 h 7389817"/>
                  <a:gd name="connsiteX132" fmla="*/ 450196 w 4643968"/>
                  <a:gd name="connsiteY132" fmla="*/ 7068892 h 7389817"/>
                  <a:gd name="connsiteX133" fmla="*/ 4432260 w 4643968"/>
                  <a:gd name="connsiteY133" fmla="*/ 6587112 h 7389817"/>
                  <a:gd name="connsiteX134" fmla="*/ 3918574 w 4643968"/>
                  <a:gd name="connsiteY134" fmla="*/ 2841823 h 7389817"/>
                  <a:gd name="connsiteX0" fmla="*/ 888935 w 4643968"/>
                  <a:gd name="connsiteY0" fmla="*/ 0 h 7389817"/>
                  <a:gd name="connsiteX1" fmla="*/ 814290 w 4643968"/>
                  <a:gd name="connsiteY1" fmla="*/ 111968 h 7389817"/>
                  <a:gd name="connsiteX2" fmla="*/ 814290 w 4643968"/>
                  <a:gd name="connsiteY2" fmla="*/ 195943 h 7389817"/>
                  <a:gd name="connsiteX3" fmla="*/ 926257 w 4643968"/>
                  <a:gd name="connsiteY3" fmla="*/ 223935 h 7389817"/>
                  <a:gd name="connsiteX4" fmla="*/ 972910 w 4643968"/>
                  <a:gd name="connsiteY4" fmla="*/ 242596 h 7389817"/>
                  <a:gd name="connsiteX5" fmla="*/ 1122200 w 4643968"/>
                  <a:gd name="connsiteY5" fmla="*/ 363894 h 7389817"/>
                  <a:gd name="connsiteX6" fmla="*/ 1308812 w 4643968"/>
                  <a:gd name="connsiteY6" fmla="*/ 391886 h 7389817"/>
                  <a:gd name="connsiteX7" fmla="*/ 1430110 w 4643968"/>
                  <a:gd name="connsiteY7" fmla="*/ 578498 h 7389817"/>
                  <a:gd name="connsiteX8" fmla="*/ 1570069 w 4643968"/>
                  <a:gd name="connsiteY8" fmla="*/ 923731 h 7389817"/>
                  <a:gd name="connsiteX9" fmla="*/ 1747351 w 4643968"/>
                  <a:gd name="connsiteY9" fmla="*/ 1287625 h 7389817"/>
                  <a:gd name="connsiteX10" fmla="*/ 2017939 w 4643968"/>
                  <a:gd name="connsiteY10" fmla="*/ 1586204 h 7389817"/>
                  <a:gd name="connsiteX11" fmla="*/ 2176559 w 4643968"/>
                  <a:gd name="connsiteY11" fmla="*/ 1866123 h 7389817"/>
                  <a:gd name="connsiteX12" fmla="*/ 2279196 w 4643968"/>
                  <a:gd name="connsiteY12" fmla="*/ 2062066 h 7389817"/>
                  <a:gd name="connsiteX13" fmla="*/ 2428486 w 4643968"/>
                  <a:gd name="connsiteY13" fmla="*/ 2164702 h 7389817"/>
                  <a:gd name="connsiteX14" fmla="*/ 2493800 w 4643968"/>
                  <a:gd name="connsiteY14" fmla="*/ 2211355 h 7389817"/>
                  <a:gd name="connsiteX15" fmla="*/ 2521792 w 4643968"/>
                  <a:gd name="connsiteY15" fmla="*/ 2230017 h 7389817"/>
                  <a:gd name="connsiteX16" fmla="*/ 2521792 w 4643968"/>
                  <a:gd name="connsiteY16" fmla="*/ 2230017 h 7389817"/>
                  <a:gd name="connsiteX17" fmla="*/ 2521792 w 4643968"/>
                  <a:gd name="connsiteY17" fmla="*/ 2295331 h 7389817"/>
                  <a:gd name="connsiteX18" fmla="*/ 2587106 w 4643968"/>
                  <a:gd name="connsiteY18" fmla="*/ 2369976 h 7389817"/>
                  <a:gd name="connsiteX19" fmla="*/ 2587106 w 4643968"/>
                  <a:gd name="connsiteY19" fmla="*/ 2528596 h 7389817"/>
                  <a:gd name="connsiteX20" fmla="*/ 2736396 w 4643968"/>
                  <a:gd name="connsiteY20" fmla="*/ 2677886 h 7389817"/>
                  <a:gd name="connsiteX21" fmla="*/ 2829702 w 4643968"/>
                  <a:gd name="connsiteY21" fmla="*/ 3023119 h 7389817"/>
                  <a:gd name="connsiteX22" fmla="*/ 2857694 w 4643968"/>
                  <a:gd name="connsiteY22" fmla="*/ 3163078 h 7389817"/>
                  <a:gd name="connsiteX23" fmla="*/ 2820371 w 4643968"/>
                  <a:gd name="connsiteY23" fmla="*/ 3247053 h 7389817"/>
                  <a:gd name="connsiteX24" fmla="*/ 2820371 w 4643968"/>
                  <a:gd name="connsiteY24" fmla="*/ 3247053 h 7389817"/>
                  <a:gd name="connsiteX25" fmla="*/ 2867024 w 4643968"/>
                  <a:gd name="connsiteY25" fmla="*/ 3321698 h 7389817"/>
                  <a:gd name="connsiteX26" fmla="*/ 2978992 w 4643968"/>
                  <a:gd name="connsiteY26" fmla="*/ 3582955 h 7389817"/>
                  <a:gd name="connsiteX27" fmla="*/ 3118951 w 4643968"/>
                  <a:gd name="connsiteY27" fmla="*/ 3797560 h 7389817"/>
                  <a:gd name="connsiteX28" fmla="*/ 3118951 w 4643968"/>
                  <a:gd name="connsiteY28" fmla="*/ 3918858 h 7389817"/>
                  <a:gd name="connsiteX29" fmla="*/ 3072298 w 4643968"/>
                  <a:gd name="connsiteY29" fmla="*/ 4068147 h 7389817"/>
                  <a:gd name="connsiteX30" fmla="*/ 3062967 w 4643968"/>
                  <a:gd name="connsiteY30" fmla="*/ 4096139 h 7389817"/>
                  <a:gd name="connsiteX31" fmla="*/ 3062967 w 4643968"/>
                  <a:gd name="connsiteY31" fmla="*/ 4180115 h 7389817"/>
                  <a:gd name="connsiteX32" fmla="*/ 3062967 w 4643968"/>
                  <a:gd name="connsiteY32" fmla="*/ 4180115 h 7389817"/>
                  <a:gd name="connsiteX33" fmla="*/ 2960330 w 4643968"/>
                  <a:gd name="connsiteY33" fmla="*/ 4627984 h 7389817"/>
                  <a:gd name="connsiteX34" fmla="*/ 2913677 w 4643968"/>
                  <a:gd name="connsiteY34" fmla="*/ 5057192 h 7389817"/>
                  <a:gd name="connsiteX35" fmla="*/ 2913677 w 4643968"/>
                  <a:gd name="connsiteY35" fmla="*/ 5150498 h 7389817"/>
                  <a:gd name="connsiteX36" fmla="*/ 2913677 w 4643968"/>
                  <a:gd name="connsiteY36" fmla="*/ 5150498 h 7389817"/>
                  <a:gd name="connsiteX37" fmla="*/ 2736396 w 4643968"/>
                  <a:gd name="connsiteY37" fmla="*/ 5299788 h 7389817"/>
                  <a:gd name="connsiteX38" fmla="*/ 2689743 w 4643968"/>
                  <a:gd name="connsiteY38" fmla="*/ 5505062 h 7389817"/>
                  <a:gd name="connsiteX39" fmla="*/ 2689743 w 4643968"/>
                  <a:gd name="connsiteY39" fmla="*/ 5626360 h 7389817"/>
                  <a:gd name="connsiteX40" fmla="*/ 2652420 w 4643968"/>
                  <a:gd name="connsiteY40" fmla="*/ 5682343 h 7389817"/>
                  <a:gd name="connsiteX41" fmla="*/ 2596437 w 4643968"/>
                  <a:gd name="connsiteY41" fmla="*/ 5710335 h 7389817"/>
                  <a:gd name="connsiteX42" fmla="*/ 2633759 w 4643968"/>
                  <a:gd name="connsiteY42" fmla="*/ 6008915 h 7389817"/>
                  <a:gd name="connsiteX43" fmla="*/ 2624428 w 4643968"/>
                  <a:gd name="connsiteY43" fmla="*/ 6092890 h 7389817"/>
                  <a:gd name="connsiteX44" fmla="*/ 2615098 w 4643968"/>
                  <a:gd name="connsiteY44" fmla="*/ 6130213 h 7389817"/>
                  <a:gd name="connsiteX45" fmla="*/ 2568445 w 4643968"/>
                  <a:gd name="connsiteY45" fmla="*/ 6139543 h 7389817"/>
                  <a:gd name="connsiteX46" fmla="*/ 2568445 w 4643968"/>
                  <a:gd name="connsiteY46" fmla="*/ 6139543 h 7389817"/>
                  <a:gd name="connsiteX47" fmla="*/ 2437816 w 4643968"/>
                  <a:gd name="connsiteY47" fmla="*/ 6195527 h 7389817"/>
                  <a:gd name="connsiteX48" fmla="*/ 2297857 w 4643968"/>
                  <a:gd name="connsiteY48" fmla="*/ 6410131 h 7389817"/>
                  <a:gd name="connsiteX49" fmla="*/ 2204551 w 4643968"/>
                  <a:gd name="connsiteY49" fmla="*/ 6634066 h 7389817"/>
                  <a:gd name="connsiteX50" fmla="*/ 2167228 w 4643968"/>
                  <a:gd name="connsiteY50" fmla="*/ 6708711 h 7389817"/>
                  <a:gd name="connsiteX51" fmla="*/ 2157898 w 4643968"/>
                  <a:gd name="connsiteY51" fmla="*/ 6736702 h 7389817"/>
                  <a:gd name="connsiteX52" fmla="*/ 2157898 w 4643968"/>
                  <a:gd name="connsiteY52" fmla="*/ 6802017 h 7389817"/>
                  <a:gd name="connsiteX53" fmla="*/ 2157898 w 4643968"/>
                  <a:gd name="connsiteY53" fmla="*/ 6802017 h 7389817"/>
                  <a:gd name="connsiteX54" fmla="*/ 2111245 w 4643968"/>
                  <a:gd name="connsiteY54" fmla="*/ 6802017 h 7389817"/>
                  <a:gd name="connsiteX55" fmla="*/ 2111245 w 4643968"/>
                  <a:gd name="connsiteY55" fmla="*/ 6736702 h 7389817"/>
                  <a:gd name="connsiteX56" fmla="*/ 2195220 w 4643968"/>
                  <a:gd name="connsiteY56" fmla="*/ 6540760 h 7389817"/>
                  <a:gd name="connsiteX57" fmla="*/ 2195220 w 4643968"/>
                  <a:gd name="connsiteY57" fmla="*/ 6438123 h 7389817"/>
                  <a:gd name="connsiteX58" fmla="*/ 2195220 w 4643968"/>
                  <a:gd name="connsiteY58" fmla="*/ 6438123 h 7389817"/>
                  <a:gd name="connsiteX59" fmla="*/ 2092584 w 4643968"/>
                  <a:gd name="connsiteY59" fmla="*/ 6438123 h 7389817"/>
                  <a:gd name="connsiteX60" fmla="*/ 2092584 w 4643968"/>
                  <a:gd name="connsiteY60" fmla="*/ 6438123 h 7389817"/>
                  <a:gd name="connsiteX61" fmla="*/ 2027269 w 4643968"/>
                  <a:gd name="connsiteY61" fmla="*/ 6503437 h 7389817"/>
                  <a:gd name="connsiteX62" fmla="*/ 2027269 w 4643968"/>
                  <a:gd name="connsiteY62" fmla="*/ 6503437 h 7389817"/>
                  <a:gd name="connsiteX63" fmla="*/ 1933963 w 4643968"/>
                  <a:gd name="connsiteY63" fmla="*/ 6447453 h 7389817"/>
                  <a:gd name="connsiteX64" fmla="*/ 1849988 w 4643968"/>
                  <a:gd name="connsiteY64" fmla="*/ 6494107 h 7389817"/>
                  <a:gd name="connsiteX65" fmla="*/ 1728690 w 4643968"/>
                  <a:gd name="connsiteY65" fmla="*/ 6708711 h 7389817"/>
                  <a:gd name="connsiteX66" fmla="*/ 1700698 w 4643968"/>
                  <a:gd name="connsiteY66" fmla="*/ 6652727 h 7389817"/>
                  <a:gd name="connsiteX67" fmla="*/ 1784673 w 4643968"/>
                  <a:gd name="connsiteY67" fmla="*/ 6456784 h 7389817"/>
                  <a:gd name="connsiteX68" fmla="*/ 1766012 w 4643968"/>
                  <a:gd name="connsiteY68" fmla="*/ 6242180 h 7389817"/>
                  <a:gd name="connsiteX69" fmla="*/ 1738020 w 4643968"/>
                  <a:gd name="connsiteY69" fmla="*/ 6027576 h 7389817"/>
                  <a:gd name="connsiteX70" fmla="*/ 1877979 w 4643968"/>
                  <a:gd name="connsiteY70" fmla="*/ 5812972 h 7389817"/>
                  <a:gd name="connsiteX71" fmla="*/ 1943294 w 4643968"/>
                  <a:gd name="connsiteY71" fmla="*/ 5710335 h 7389817"/>
                  <a:gd name="connsiteX72" fmla="*/ 1961955 w 4643968"/>
                  <a:gd name="connsiteY72" fmla="*/ 5682343 h 7389817"/>
                  <a:gd name="connsiteX73" fmla="*/ 1999277 w 4643968"/>
                  <a:gd name="connsiteY73" fmla="*/ 5607698 h 7389817"/>
                  <a:gd name="connsiteX74" fmla="*/ 2027269 w 4643968"/>
                  <a:gd name="connsiteY74" fmla="*/ 5523723 h 7389817"/>
                  <a:gd name="connsiteX75" fmla="*/ 2036600 w 4643968"/>
                  <a:gd name="connsiteY75" fmla="*/ 5495731 h 7389817"/>
                  <a:gd name="connsiteX76" fmla="*/ 2036600 w 4643968"/>
                  <a:gd name="connsiteY76" fmla="*/ 5495731 h 7389817"/>
                  <a:gd name="connsiteX77" fmla="*/ 2148567 w 4643968"/>
                  <a:gd name="connsiteY77" fmla="*/ 5495731 h 7389817"/>
                  <a:gd name="connsiteX78" fmla="*/ 2148567 w 4643968"/>
                  <a:gd name="connsiteY78" fmla="*/ 5495731 h 7389817"/>
                  <a:gd name="connsiteX79" fmla="*/ 2167228 w 4643968"/>
                  <a:gd name="connsiteY79" fmla="*/ 5411755 h 7389817"/>
                  <a:gd name="connsiteX80" fmla="*/ 2185890 w 4643968"/>
                  <a:gd name="connsiteY80" fmla="*/ 5393094 h 7389817"/>
                  <a:gd name="connsiteX81" fmla="*/ 2204551 w 4643968"/>
                  <a:gd name="connsiteY81" fmla="*/ 5337111 h 7389817"/>
                  <a:gd name="connsiteX82" fmla="*/ 2241873 w 4643968"/>
                  <a:gd name="connsiteY82" fmla="*/ 5318449 h 7389817"/>
                  <a:gd name="connsiteX83" fmla="*/ 2241873 w 4643968"/>
                  <a:gd name="connsiteY83" fmla="*/ 5318449 h 7389817"/>
                  <a:gd name="connsiteX84" fmla="*/ 2279196 w 4643968"/>
                  <a:gd name="connsiteY84" fmla="*/ 5169160 h 7389817"/>
                  <a:gd name="connsiteX85" fmla="*/ 2204551 w 4643968"/>
                  <a:gd name="connsiteY85" fmla="*/ 4889241 h 7389817"/>
                  <a:gd name="connsiteX86" fmla="*/ 2204551 w 4643968"/>
                  <a:gd name="connsiteY86" fmla="*/ 4674637 h 7389817"/>
                  <a:gd name="connsiteX87" fmla="*/ 2139237 w 4643968"/>
                  <a:gd name="connsiteY87" fmla="*/ 4637315 h 7389817"/>
                  <a:gd name="connsiteX88" fmla="*/ 2111245 w 4643968"/>
                  <a:gd name="connsiteY88" fmla="*/ 4562670 h 7389817"/>
                  <a:gd name="connsiteX89" fmla="*/ 2111245 w 4643968"/>
                  <a:gd name="connsiteY89" fmla="*/ 4516017 h 7389817"/>
                  <a:gd name="connsiteX90" fmla="*/ 1980616 w 4643968"/>
                  <a:gd name="connsiteY90" fmla="*/ 4422711 h 7389817"/>
                  <a:gd name="connsiteX91" fmla="*/ 1933963 w 4643968"/>
                  <a:gd name="connsiteY91" fmla="*/ 4217437 h 7389817"/>
                  <a:gd name="connsiteX92" fmla="*/ 1961955 w 4643968"/>
                  <a:gd name="connsiteY92" fmla="*/ 3862874 h 7389817"/>
                  <a:gd name="connsiteX93" fmla="*/ 1905971 w 4643968"/>
                  <a:gd name="connsiteY93" fmla="*/ 3554964 h 7389817"/>
                  <a:gd name="connsiteX94" fmla="*/ 1654045 w 4643968"/>
                  <a:gd name="connsiteY94" fmla="*/ 3359021 h 7389817"/>
                  <a:gd name="connsiteX95" fmla="*/ 1588730 w 4643968"/>
                  <a:gd name="connsiteY95" fmla="*/ 3303037 h 7389817"/>
                  <a:gd name="connsiteX96" fmla="*/ 1588730 w 4643968"/>
                  <a:gd name="connsiteY96" fmla="*/ 3303037 h 7389817"/>
                  <a:gd name="connsiteX97" fmla="*/ 1532747 w 4643968"/>
                  <a:gd name="connsiteY97" fmla="*/ 3237723 h 7389817"/>
                  <a:gd name="connsiteX98" fmla="*/ 1504755 w 4643968"/>
                  <a:gd name="connsiteY98" fmla="*/ 3209731 h 7389817"/>
                  <a:gd name="connsiteX99" fmla="*/ 1504755 w 4643968"/>
                  <a:gd name="connsiteY99" fmla="*/ 3209731 h 7389817"/>
                  <a:gd name="connsiteX100" fmla="*/ 1420779 w 4643968"/>
                  <a:gd name="connsiteY100" fmla="*/ 3191070 h 7389817"/>
                  <a:gd name="connsiteX101" fmla="*/ 1392788 w 4643968"/>
                  <a:gd name="connsiteY101" fmla="*/ 3181739 h 7389817"/>
                  <a:gd name="connsiteX102" fmla="*/ 1355465 w 4643968"/>
                  <a:gd name="connsiteY102" fmla="*/ 3181739 h 7389817"/>
                  <a:gd name="connsiteX103" fmla="*/ 1355465 w 4643968"/>
                  <a:gd name="connsiteY103" fmla="*/ 3181739 h 7389817"/>
                  <a:gd name="connsiteX104" fmla="*/ 1243498 w 4643968"/>
                  <a:gd name="connsiteY104" fmla="*/ 3247053 h 7389817"/>
                  <a:gd name="connsiteX105" fmla="*/ 1206175 w 4643968"/>
                  <a:gd name="connsiteY105" fmla="*/ 3293707 h 7389817"/>
                  <a:gd name="connsiteX106" fmla="*/ 1131530 w 4643968"/>
                  <a:gd name="connsiteY106" fmla="*/ 3293707 h 7389817"/>
                  <a:gd name="connsiteX107" fmla="*/ 1131530 w 4643968"/>
                  <a:gd name="connsiteY107" fmla="*/ 3172409 h 7389817"/>
                  <a:gd name="connsiteX108" fmla="*/ 1131530 w 4643968"/>
                  <a:gd name="connsiteY108" fmla="*/ 3051111 h 7389817"/>
                  <a:gd name="connsiteX109" fmla="*/ 1206175 w 4643968"/>
                  <a:gd name="connsiteY109" fmla="*/ 2687217 h 7389817"/>
                  <a:gd name="connsiteX110" fmla="*/ 1206175 w 4643968"/>
                  <a:gd name="connsiteY110" fmla="*/ 2425960 h 7389817"/>
                  <a:gd name="connsiteX111" fmla="*/ 1168853 w 4643968"/>
                  <a:gd name="connsiteY111" fmla="*/ 2304662 h 7389817"/>
                  <a:gd name="connsiteX112" fmla="*/ 1215506 w 4643968"/>
                  <a:gd name="connsiteY112" fmla="*/ 2136711 h 7389817"/>
                  <a:gd name="connsiteX113" fmla="*/ 1140861 w 4643968"/>
                  <a:gd name="connsiteY113" fmla="*/ 2034074 h 7389817"/>
                  <a:gd name="connsiteX114" fmla="*/ 1010232 w 4643968"/>
                  <a:gd name="connsiteY114" fmla="*/ 2015413 h 7389817"/>
                  <a:gd name="connsiteX115" fmla="*/ 1010232 w 4643968"/>
                  <a:gd name="connsiteY115" fmla="*/ 2015413 h 7389817"/>
                  <a:gd name="connsiteX116" fmla="*/ 954249 w 4643968"/>
                  <a:gd name="connsiteY116" fmla="*/ 1950098 h 7389817"/>
                  <a:gd name="connsiteX117" fmla="*/ 954249 w 4643968"/>
                  <a:gd name="connsiteY117" fmla="*/ 1950098 h 7389817"/>
                  <a:gd name="connsiteX118" fmla="*/ 954249 w 4643968"/>
                  <a:gd name="connsiteY118" fmla="*/ 1782147 h 7389817"/>
                  <a:gd name="connsiteX119" fmla="*/ 842281 w 4643968"/>
                  <a:gd name="connsiteY119" fmla="*/ 1632858 h 7389817"/>
                  <a:gd name="connsiteX120" fmla="*/ 776967 w 4643968"/>
                  <a:gd name="connsiteY120" fmla="*/ 1427584 h 7389817"/>
                  <a:gd name="connsiteX121" fmla="*/ 618347 w 4643968"/>
                  <a:gd name="connsiteY121" fmla="*/ 1306286 h 7389817"/>
                  <a:gd name="connsiteX122" fmla="*/ 487718 w 4643968"/>
                  <a:gd name="connsiteY122" fmla="*/ 1212980 h 7389817"/>
                  <a:gd name="connsiteX123" fmla="*/ 441065 w 4643968"/>
                  <a:gd name="connsiteY123" fmla="*/ 1129004 h 7389817"/>
                  <a:gd name="connsiteX124" fmla="*/ 310437 w 4643968"/>
                  <a:gd name="connsiteY124" fmla="*/ 1147666 h 7389817"/>
                  <a:gd name="connsiteX125" fmla="*/ 310437 w 4643968"/>
                  <a:gd name="connsiteY125" fmla="*/ 1147666 h 7389817"/>
                  <a:gd name="connsiteX126" fmla="*/ 319767 w 4643968"/>
                  <a:gd name="connsiteY126" fmla="*/ 1063690 h 7389817"/>
                  <a:gd name="connsiteX127" fmla="*/ 319767 w 4643968"/>
                  <a:gd name="connsiteY127" fmla="*/ 1063690 h 7389817"/>
                  <a:gd name="connsiteX128" fmla="*/ 301106 w 4643968"/>
                  <a:gd name="connsiteY128" fmla="*/ 989045 h 7389817"/>
                  <a:gd name="connsiteX129" fmla="*/ 198469 w 4643968"/>
                  <a:gd name="connsiteY129" fmla="*/ 1017037 h 7389817"/>
                  <a:gd name="connsiteX130" fmla="*/ 198469 w 4643968"/>
                  <a:gd name="connsiteY130" fmla="*/ 1017037 h 7389817"/>
                  <a:gd name="connsiteX131" fmla="*/ 64329 w 4643968"/>
                  <a:gd name="connsiteY131" fmla="*/ 1121179 h 7389817"/>
                  <a:gd name="connsiteX132" fmla="*/ 450196 w 4643968"/>
                  <a:gd name="connsiteY132" fmla="*/ 7068892 h 7389817"/>
                  <a:gd name="connsiteX133" fmla="*/ 4432260 w 4643968"/>
                  <a:gd name="connsiteY133" fmla="*/ 6587112 h 7389817"/>
                  <a:gd name="connsiteX134" fmla="*/ 3918574 w 4643968"/>
                  <a:gd name="connsiteY134" fmla="*/ 2841823 h 7389817"/>
                  <a:gd name="connsiteX0" fmla="*/ 888935 w 4643968"/>
                  <a:gd name="connsiteY0" fmla="*/ 0 h 7389817"/>
                  <a:gd name="connsiteX1" fmla="*/ 814290 w 4643968"/>
                  <a:gd name="connsiteY1" fmla="*/ 111968 h 7389817"/>
                  <a:gd name="connsiteX2" fmla="*/ 814290 w 4643968"/>
                  <a:gd name="connsiteY2" fmla="*/ 195943 h 7389817"/>
                  <a:gd name="connsiteX3" fmla="*/ 926257 w 4643968"/>
                  <a:gd name="connsiteY3" fmla="*/ 223935 h 7389817"/>
                  <a:gd name="connsiteX4" fmla="*/ 972910 w 4643968"/>
                  <a:gd name="connsiteY4" fmla="*/ 242596 h 7389817"/>
                  <a:gd name="connsiteX5" fmla="*/ 1122200 w 4643968"/>
                  <a:gd name="connsiteY5" fmla="*/ 363894 h 7389817"/>
                  <a:gd name="connsiteX6" fmla="*/ 1308812 w 4643968"/>
                  <a:gd name="connsiteY6" fmla="*/ 391886 h 7389817"/>
                  <a:gd name="connsiteX7" fmla="*/ 1430110 w 4643968"/>
                  <a:gd name="connsiteY7" fmla="*/ 578498 h 7389817"/>
                  <a:gd name="connsiteX8" fmla="*/ 1570069 w 4643968"/>
                  <a:gd name="connsiteY8" fmla="*/ 923731 h 7389817"/>
                  <a:gd name="connsiteX9" fmla="*/ 1747351 w 4643968"/>
                  <a:gd name="connsiteY9" fmla="*/ 1287625 h 7389817"/>
                  <a:gd name="connsiteX10" fmla="*/ 2017939 w 4643968"/>
                  <a:gd name="connsiteY10" fmla="*/ 1586204 h 7389817"/>
                  <a:gd name="connsiteX11" fmla="*/ 2176559 w 4643968"/>
                  <a:gd name="connsiteY11" fmla="*/ 1866123 h 7389817"/>
                  <a:gd name="connsiteX12" fmla="*/ 2279196 w 4643968"/>
                  <a:gd name="connsiteY12" fmla="*/ 2062066 h 7389817"/>
                  <a:gd name="connsiteX13" fmla="*/ 2428486 w 4643968"/>
                  <a:gd name="connsiteY13" fmla="*/ 2164702 h 7389817"/>
                  <a:gd name="connsiteX14" fmla="*/ 2493800 w 4643968"/>
                  <a:gd name="connsiteY14" fmla="*/ 2211355 h 7389817"/>
                  <a:gd name="connsiteX15" fmla="*/ 2521792 w 4643968"/>
                  <a:gd name="connsiteY15" fmla="*/ 2230017 h 7389817"/>
                  <a:gd name="connsiteX16" fmla="*/ 2521792 w 4643968"/>
                  <a:gd name="connsiteY16" fmla="*/ 2230017 h 7389817"/>
                  <a:gd name="connsiteX17" fmla="*/ 2521792 w 4643968"/>
                  <a:gd name="connsiteY17" fmla="*/ 2295331 h 7389817"/>
                  <a:gd name="connsiteX18" fmla="*/ 2587106 w 4643968"/>
                  <a:gd name="connsiteY18" fmla="*/ 2369976 h 7389817"/>
                  <a:gd name="connsiteX19" fmla="*/ 2587106 w 4643968"/>
                  <a:gd name="connsiteY19" fmla="*/ 2528596 h 7389817"/>
                  <a:gd name="connsiteX20" fmla="*/ 2736396 w 4643968"/>
                  <a:gd name="connsiteY20" fmla="*/ 2677886 h 7389817"/>
                  <a:gd name="connsiteX21" fmla="*/ 2829702 w 4643968"/>
                  <a:gd name="connsiteY21" fmla="*/ 3023119 h 7389817"/>
                  <a:gd name="connsiteX22" fmla="*/ 2857694 w 4643968"/>
                  <a:gd name="connsiteY22" fmla="*/ 3163078 h 7389817"/>
                  <a:gd name="connsiteX23" fmla="*/ 2820371 w 4643968"/>
                  <a:gd name="connsiteY23" fmla="*/ 3247053 h 7389817"/>
                  <a:gd name="connsiteX24" fmla="*/ 2820371 w 4643968"/>
                  <a:gd name="connsiteY24" fmla="*/ 3247053 h 7389817"/>
                  <a:gd name="connsiteX25" fmla="*/ 2867024 w 4643968"/>
                  <a:gd name="connsiteY25" fmla="*/ 3321698 h 7389817"/>
                  <a:gd name="connsiteX26" fmla="*/ 2978992 w 4643968"/>
                  <a:gd name="connsiteY26" fmla="*/ 3582955 h 7389817"/>
                  <a:gd name="connsiteX27" fmla="*/ 3118951 w 4643968"/>
                  <a:gd name="connsiteY27" fmla="*/ 3797560 h 7389817"/>
                  <a:gd name="connsiteX28" fmla="*/ 3118951 w 4643968"/>
                  <a:gd name="connsiteY28" fmla="*/ 3918858 h 7389817"/>
                  <a:gd name="connsiteX29" fmla="*/ 3072298 w 4643968"/>
                  <a:gd name="connsiteY29" fmla="*/ 4068147 h 7389817"/>
                  <a:gd name="connsiteX30" fmla="*/ 3062967 w 4643968"/>
                  <a:gd name="connsiteY30" fmla="*/ 4096139 h 7389817"/>
                  <a:gd name="connsiteX31" fmla="*/ 3062967 w 4643968"/>
                  <a:gd name="connsiteY31" fmla="*/ 4180115 h 7389817"/>
                  <a:gd name="connsiteX32" fmla="*/ 3062967 w 4643968"/>
                  <a:gd name="connsiteY32" fmla="*/ 4180115 h 7389817"/>
                  <a:gd name="connsiteX33" fmla="*/ 2960330 w 4643968"/>
                  <a:gd name="connsiteY33" fmla="*/ 4627984 h 7389817"/>
                  <a:gd name="connsiteX34" fmla="*/ 2913677 w 4643968"/>
                  <a:gd name="connsiteY34" fmla="*/ 5057192 h 7389817"/>
                  <a:gd name="connsiteX35" fmla="*/ 2913677 w 4643968"/>
                  <a:gd name="connsiteY35" fmla="*/ 5150498 h 7389817"/>
                  <a:gd name="connsiteX36" fmla="*/ 2913677 w 4643968"/>
                  <a:gd name="connsiteY36" fmla="*/ 5150498 h 7389817"/>
                  <a:gd name="connsiteX37" fmla="*/ 2736396 w 4643968"/>
                  <a:gd name="connsiteY37" fmla="*/ 5299788 h 7389817"/>
                  <a:gd name="connsiteX38" fmla="*/ 2689743 w 4643968"/>
                  <a:gd name="connsiteY38" fmla="*/ 5505062 h 7389817"/>
                  <a:gd name="connsiteX39" fmla="*/ 2689743 w 4643968"/>
                  <a:gd name="connsiteY39" fmla="*/ 5626360 h 7389817"/>
                  <a:gd name="connsiteX40" fmla="*/ 2652420 w 4643968"/>
                  <a:gd name="connsiteY40" fmla="*/ 5682343 h 7389817"/>
                  <a:gd name="connsiteX41" fmla="*/ 2596437 w 4643968"/>
                  <a:gd name="connsiteY41" fmla="*/ 5710335 h 7389817"/>
                  <a:gd name="connsiteX42" fmla="*/ 2633759 w 4643968"/>
                  <a:gd name="connsiteY42" fmla="*/ 6008915 h 7389817"/>
                  <a:gd name="connsiteX43" fmla="*/ 2624428 w 4643968"/>
                  <a:gd name="connsiteY43" fmla="*/ 6092890 h 7389817"/>
                  <a:gd name="connsiteX44" fmla="*/ 2615098 w 4643968"/>
                  <a:gd name="connsiteY44" fmla="*/ 6130213 h 7389817"/>
                  <a:gd name="connsiteX45" fmla="*/ 2568445 w 4643968"/>
                  <a:gd name="connsiteY45" fmla="*/ 6139543 h 7389817"/>
                  <a:gd name="connsiteX46" fmla="*/ 2568445 w 4643968"/>
                  <a:gd name="connsiteY46" fmla="*/ 6139543 h 7389817"/>
                  <a:gd name="connsiteX47" fmla="*/ 2437816 w 4643968"/>
                  <a:gd name="connsiteY47" fmla="*/ 6195527 h 7389817"/>
                  <a:gd name="connsiteX48" fmla="*/ 2297857 w 4643968"/>
                  <a:gd name="connsiteY48" fmla="*/ 6410131 h 7389817"/>
                  <a:gd name="connsiteX49" fmla="*/ 2204551 w 4643968"/>
                  <a:gd name="connsiteY49" fmla="*/ 6634066 h 7389817"/>
                  <a:gd name="connsiteX50" fmla="*/ 2167228 w 4643968"/>
                  <a:gd name="connsiteY50" fmla="*/ 6708711 h 7389817"/>
                  <a:gd name="connsiteX51" fmla="*/ 2157898 w 4643968"/>
                  <a:gd name="connsiteY51" fmla="*/ 6736702 h 7389817"/>
                  <a:gd name="connsiteX52" fmla="*/ 2157898 w 4643968"/>
                  <a:gd name="connsiteY52" fmla="*/ 6802017 h 7389817"/>
                  <a:gd name="connsiteX53" fmla="*/ 2157898 w 4643968"/>
                  <a:gd name="connsiteY53" fmla="*/ 6802017 h 7389817"/>
                  <a:gd name="connsiteX54" fmla="*/ 2111245 w 4643968"/>
                  <a:gd name="connsiteY54" fmla="*/ 6802017 h 7389817"/>
                  <a:gd name="connsiteX55" fmla="*/ 2111245 w 4643968"/>
                  <a:gd name="connsiteY55" fmla="*/ 6736702 h 7389817"/>
                  <a:gd name="connsiteX56" fmla="*/ 2195220 w 4643968"/>
                  <a:gd name="connsiteY56" fmla="*/ 6540760 h 7389817"/>
                  <a:gd name="connsiteX57" fmla="*/ 2195220 w 4643968"/>
                  <a:gd name="connsiteY57" fmla="*/ 6438123 h 7389817"/>
                  <a:gd name="connsiteX58" fmla="*/ 2195220 w 4643968"/>
                  <a:gd name="connsiteY58" fmla="*/ 6438123 h 7389817"/>
                  <a:gd name="connsiteX59" fmla="*/ 2092584 w 4643968"/>
                  <a:gd name="connsiteY59" fmla="*/ 6438123 h 7389817"/>
                  <a:gd name="connsiteX60" fmla="*/ 2092584 w 4643968"/>
                  <a:gd name="connsiteY60" fmla="*/ 6438123 h 7389817"/>
                  <a:gd name="connsiteX61" fmla="*/ 2027269 w 4643968"/>
                  <a:gd name="connsiteY61" fmla="*/ 6503437 h 7389817"/>
                  <a:gd name="connsiteX62" fmla="*/ 2027269 w 4643968"/>
                  <a:gd name="connsiteY62" fmla="*/ 6503437 h 7389817"/>
                  <a:gd name="connsiteX63" fmla="*/ 1933963 w 4643968"/>
                  <a:gd name="connsiteY63" fmla="*/ 6447453 h 7389817"/>
                  <a:gd name="connsiteX64" fmla="*/ 1849988 w 4643968"/>
                  <a:gd name="connsiteY64" fmla="*/ 6494107 h 7389817"/>
                  <a:gd name="connsiteX65" fmla="*/ 1728690 w 4643968"/>
                  <a:gd name="connsiteY65" fmla="*/ 6708711 h 7389817"/>
                  <a:gd name="connsiteX66" fmla="*/ 1700698 w 4643968"/>
                  <a:gd name="connsiteY66" fmla="*/ 6652727 h 7389817"/>
                  <a:gd name="connsiteX67" fmla="*/ 1784673 w 4643968"/>
                  <a:gd name="connsiteY67" fmla="*/ 6456784 h 7389817"/>
                  <a:gd name="connsiteX68" fmla="*/ 1766012 w 4643968"/>
                  <a:gd name="connsiteY68" fmla="*/ 6242180 h 7389817"/>
                  <a:gd name="connsiteX69" fmla="*/ 1738020 w 4643968"/>
                  <a:gd name="connsiteY69" fmla="*/ 6027576 h 7389817"/>
                  <a:gd name="connsiteX70" fmla="*/ 1877979 w 4643968"/>
                  <a:gd name="connsiteY70" fmla="*/ 5812972 h 7389817"/>
                  <a:gd name="connsiteX71" fmla="*/ 1943294 w 4643968"/>
                  <a:gd name="connsiteY71" fmla="*/ 5710335 h 7389817"/>
                  <a:gd name="connsiteX72" fmla="*/ 1961955 w 4643968"/>
                  <a:gd name="connsiteY72" fmla="*/ 5682343 h 7389817"/>
                  <a:gd name="connsiteX73" fmla="*/ 1999277 w 4643968"/>
                  <a:gd name="connsiteY73" fmla="*/ 5607698 h 7389817"/>
                  <a:gd name="connsiteX74" fmla="*/ 2027269 w 4643968"/>
                  <a:gd name="connsiteY74" fmla="*/ 5523723 h 7389817"/>
                  <a:gd name="connsiteX75" fmla="*/ 2036600 w 4643968"/>
                  <a:gd name="connsiteY75" fmla="*/ 5495731 h 7389817"/>
                  <a:gd name="connsiteX76" fmla="*/ 2036600 w 4643968"/>
                  <a:gd name="connsiteY76" fmla="*/ 5495731 h 7389817"/>
                  <a:gd name="connsiteX77" fmla="*/ 2148567 w 4643968"/>
                  <a:gd name="connsiteY77" fmla="*/ 5495731 h 7389817"/>
                  <a:gd name="connsiteX78" fmla="*/ 2148567 w 4643968"/>
                  <a:gd name="connsiteY78" fmla="*/ 5495731 h 7389817"/>
                  <a:gd name="connsiteX79" fmla="*/ 2167228 w 4643968"/>
                  <a:gd name="connsiteY79" fmla="*/ 5411755 h 7389817"/>
                  <a:gd name="connsiteX80" fmla="*/ 2185890 w 4643968"/>
                  <a:gd name="connsiteY80" fmla="*/ 5393094 h 7389817"/>
                  <a:gd name="connsiteX81" fmla="*/ 2204551 w 4643968"/>
                  <a:gd name="connsiteY81" fmla="*/ 5337111 h 7389817"/>
                  <a:gd name="connsiteX82" fmla="*/ 2241873 w 4643968"/>
                  <a:gd name="connsiteY82" fmla="*/ 5318449 h 7389817"/>
                  <a:gd name="connsiteX83" fmla="*/ 2241873 w 4643968"/>
                  <a:gd name="connsiteY83" fmla="*/ 5318449 h 7389817"/>
                  <a:gd name="connsiteX84" fmla="*/ 2279196 w 4643968"/>
                  <a:gd name="connsiteY84" fmla="*/ 5169160 h 7389817"/>
                  <a:gd name="connsiteX85" fmla="*/ 2204551 w 4643968"/>
                  <a:gd name="connsiteY85" fmla="*/ 4889241 h 7389817"/>
                  <a:gd name="connsiteX86" fmla="*/ 2204551 w 4643968"/>
                  <a:gd name="connsiteY86" fmla="*/ 4674637 h 7389817"/>
                  <a:gd name="connsiteX87" fmla="*/ 2139237 w 4643968"/>
                  <a:gd name="connsiteY87" fmla="*/ 4637315 h 7389817"/>
                  <a:gd name="connsiteX88" fmla="*/ 2111245 w 4643968"/>
                  <a:gd name="connsiteY88" fmla="*/ 4562670 h 7389817"/>
                  <a:gd name="connsiteX89" fmla="*/ 2111245 w 4643968"/>
                  <a:gd name="connsiteY89" fmla="*/ 4516017 h 7389817"/>
                  <a:gd name="connsiteX90" fmla="*/ 1980616 w 4643968"/>
                  <a:gd name="connsiteY90" fmla="*/ 4422711 h 7389817"/>
                  <a:gd name="connsiteX91" fmla="*/ 1933963 w 4643968"/>
                  <a:gd name="connsiteY91" fmla="*/ 4217437 h 7389817"/>
                  <a:gd name="connsiteX92" fmla="*/ 1961955 w 4643968"/>
                  <a:gd name="connsiteY92" fmla="*/ 3862874 h 7389817"/>
                  <a:gd name="connsiteX93" fmla="*/ 1905971 w 4643968"/>
                  <a:gd name="connsiteY93" fmla="*/ 3554964 h 7389817"/>
                  <a:gd name="connsiteX94" fmla="*/ 1654045 w 4643968"/>
                  <a:gd name="connsiteY94" fmla="*/ 3359021 h 7389817"/>
                  <a:gd name="connsiteX95" fmla="*/ 1588730 w 4643968"/>
                  <a:gd name="connsiteY95" fmla="*/ 3303037 h 7389817"/>
                  <a:gd name="connsiteX96" fmla="*/ 1588730 w 4643968"/>
                  <a:gd name="connsiteY96" fmla="*/ 3303037 h 7389817"/>
                  <a:gd name="connsiteX97" fmla="*/ 1532747 w 4643968"/>
                  <a:gd name="connsiteY97" fmla="*/ 3237723 h 7389817"/>
                  <a:gd name="connsiteX98" fmla="*/ 1504755 w 4643968"/>
                  <a:gd name="connsiteY98" fmla="*/ 3209731 h 7389817"/>
                  <a:gd name="connsiteX99" fmla="*/ 1504755 w 4643968"/>
                  <a:gd name="connsiteY99" fmla="*/ 3209731 h 7389817"/>
                  <a:gd name="connsiteX100" fmla="*/ 1420779 w 4643968"/>
                  <a:gd name="connsiteY100" fmla="*/ 3191070 h 7389817"/>
                  <a:gd name="connsiteX101" fmla="*/ 1392788 w 4643968"/>
                  <a:gd name="connsiteY101" fmla="*/ 3181739 h 7389817"/>
                  <a:gd name="connsiteX102" fmla="*/ 1355465 w 4643968"/>
                  <a:gd name="connsiteY102" fmla="*/ 3181739 h 7389817"/>
                  <a:gd name="connsiteX103" fmla="*/ 1355465 w 4643968"/>
                  <a:gd name="connsiteY103" fmla="*/ 3181739 h 7389817"/>
                  <a:gd name="connsiteX104" fmla="*/ 1243498 w 4643968"/>
                  <a:gd name="connsiteY104" fmla="*/ 3247053 h 7389817"/>
                  <a:gd name="connsiteX105" fmla="*/ 1206175 w 4643968"/>
                  <a:gd name="connsiteY105" fmla="*/ 3293707 h 7389817"/>
                  <a:gd name="connsiteX106" fmla="*/ 1131530 w 4643968"/>
                  <a:gd name="connsiteY106" fmla="*/ 3293707 h 7389817"/>
                  <a:gd name="connsiteX107" fmla="*/ 1131530 w 4643968"/>
                  <a:gd name="connsiteY107" fmla="*/ 3172409 h 7389817"/>
                  <a:gd name="connsiteX108" fmla="*/ 1131530 w 4643968"/>
                  <a:gd name="connsiteY108" fmla="*/ 3051111 h 7389817"/>
                  <a:gd name="connsiteX109" fmla="*/ 1206175 w 4643968"/>
                  <a:gd name="connsiteY109" fmla="*/ 2687217 h 7389817"/>
                  <a:gd name="connsiteX110" fmla="*/ 1206175 w 4643968"/>
                  <a:gd name="connsiteY110" fmla="*/ 2425960 h 7389817"/>
                  <a:gd name="connsiteX111" fmla="*/ 1168853 w 4643968"/>
                  <a:gd name="connsiteY111" fmla="*/ 2304662 h 7389817"/>
                  <a:gd name="connsiteX112" fmla="*/ 1215506 w 4643968"/>
                  <a:gd name="connsiteY112" fmla="*/ 2136711 h 7389817"/>
                  <a:gd name="connsiteX113" fmla="*/ 1140861 w 4643968"/>
                  <a:gd name="connsiteY113" fmla="*/ 2034074 h 7389817"/>
                  <a:gd name="connsiteX114" fmla="*/ 1010232 w 4643968"/>
                  <a:gd name="connsiteY114" fmla="*/ 2015413 h 7389817"/>
                  <a:gd name="connsiteX115" fmla="*/ 1010232 w 4643968"/>
                  <a:gd name="connsiteY115" fmla="*/ 2015413 h 7389817"/>
                  <a:gd name="connsiteX116" fmla="*/ 954249 w 4643968"/>
                  <a:gd name="connsiteY116" fmla="*/ 1950098 h 7389817"/>
                  <a:gd name="connsiteX117" fmla="*/ 954249 w 4643968"/>
                  <a:gd name="connsiteY117" fmla="*/ 1950098 h 7389817"/>
                  <a:gd name="connsiteX118" fmla="*/ 954249 w 4643968"/>
                  <a:gd name="connsiteY118" fmla="*/ 1782147 h 7389817"/>
                  <a:gd name="connsiteX119" fmla="*/ 842281 w 4643968"/>
                  <a:gd name="connsiteY119" fmla="*/ 1632858 h 7389817"/>
                  <a:gd name="connsiteX120" fmla="*/ 776967 w 4643968"/>
                  <a:gd name="connsiteY120" fmla="*/ 1427584 h 7389817"/>
                  <a:gd name="connsiteX121" fmla="*/ 618347 w 4643968"/>
                  <a:gd name="connsiteY121" fmla="*/ 1306286 h 7389817"/>
                  <a:gd name="connsiteX122" fmla="*/ 487718 w 4643968"/>
                  <a:gd name="connsiteY122" fmla="*/ 1212980 h 7389817"/>
                  <a:gd name="connsiteX123" fmla="*/ 441065 w 4643968"/>
                  <a:gd name="connsiteY123" fmla="*/ 1129004 h 7389817"/>
                  <a:gd name="connsiteX124" fmla="*/ 310437 w 4643968"/>
                  <a:gd name="connsiteY124" fmla="*/ 1147666 h 7389817"/>
                  <a:gd name="connsiteX125" fmla="*/ 310437 w 4643968"/>
                  <a:gd name="connsiteY125" fmla="*/ 1147666 h 7389817"/>
                  <a:gd name="connsiteX126" fmla="*/ 319767 w 4643968"/>
                  <a:gd name="connsiteY126" fmla="*/ 1063690 h 7389817"/>
                  <a:gd name="connsiteX127" fmla="*/ 319767 w 4643968"/>
                  <a:gd name="connsiteY127" fmla="*/ 1063690 h 7389817"/>
                  <a:gd name="connsiteX128" fmla="*/ 301106 w 4643968"/>
                  <a:gd name="connsiteY128" fmla="*/ 989045 h 7389817"/>
                  <a:gd name="connsiteX129" fmla="*/ 198469 w 4643968"/>
                  <a:gd name="connsiteY129" fmla="*/ 1017037 h 7389817"/>
                  <a:gd name="connsiteX130" fmla="*/ 198469 w 4643968"/>
                  <a:gd name="connsiteY130" fmla="*/ 1017037 h 7389817"/>
                  <a:gd name="connsiteX131" fmla="*/ 64329 w 4643968"/>
                  <a:gd name="connsiteY131" fmla="*/ 1121179 h 7389817"/>
                  <a:gd name="connsiteX132" fmla="*/ 450196 w 4643968"/>
                  <a:gd name="connsiteY132" fmla="*/ 7068892 h 7389817"/>
                  <a:gd name="connsiteX133" fmla="*/ 4432260 w 4643968"/>
                  <a:gd name="connsiteY133" fmla="*/ 6587112 h 7389817"/>
                  <a:gd name="connsiteX134" fmla="*/ 3918574 w 4643968"/>
                  <a:gd name="connsiteY134" fmla="*/ 2841823 h 7389817"/>
                  <a:gd name="connsiteX0" fmla="*/ 888935 w 4432260"/>
                  <a:gd name="connsiteY0" fmla="*/ 0 h 7389817"/>
                  <a:gd name="connsiteX1" fmla="*/ 814290 w 4432260"/>
                  <a:gd name="connsiteY1" fmla="*/ 111968 h 7389817"/>
                  <a:gd name="connsiteX2" fmla="*/ 814290 w 4432260"/>
                  <a:gd name="connsiteY2" fmla="*/ 195943 h 7389817"/>
                  <a:gd name="connsiteX3" fmla="*/ 926257 w 4432260"/>
                  <a:gd name="connsiteY3" fmla="*/ 223935 h 7389817"/>
                  <a:gd name="connsiteX4" fmla="*/ 972910 w 4432260"/>
                  <a:gd name="connsiteY4" fmla="*/ 242596 h 7389817"/>
                  <a:gd name="connsiteX5" fmla="*/ 1122200 w 4432260"/>
                  <a:gd name="connsiteY5" fmla="*/ 363894 h 7389817"/>
                  <a:gd name="connsiteX6" fmla="*/ 1308812 w 4432260"/>
                  <a:gd name="connsiteY6" fmla="*/ 391886 h 7389817"/>
                  <a:gd name="connsiteX7" fmla="*/ 1430110 w 4432260"/>
                  <a:gd name="connsiteY7" fmla="*/ 578498 h 7389817"/>
                  <a:gd name="connsiteX8" fmla="*/ 1570069 w 4432260"/>
                  <a:gd name="connsiteY8" fmla="*/ 923731 h 7389817"/>
                  <a:gd name="connsiteX9" fmla="*/ 1747351 w 4432260"/>
                  <a:gd name="connsiteY9" fmla="*/ 1287625 h 7389817"/>
                  <a:gd name="connsiteX10" fmla="*/ 2017939 w 4432260"/>
                  <a:gd name="connsiteY10" fmla="*/ 1586204 h 7389817"/>
                  <a:gd name="connsiteX11" fmla="*/ 2176559 w 4432260"/>
                  <a:gd name="connsiteY11" fmla="*/ 1866123 h 7389817"/>
                  <a:gd name="connsiteX12" fmla="*/ 2279196 w 4432260"/>
                  <a:gd name="connsiteY12" fmla="*/ 2062066 h 7389817"/>
                  <a:gd name="connsiteX13" fmla="*/ 2428486 w 4432260"/>
                  <a:gd name="connsiteY13" fmla="*/ 2164702 h 7389817"/>
                  <a:gd name="connsiteX14" fmla="*/ 2493800 w 4432260"/>
                  <a:gd name="connsiteY14" fmla="*/ 2211355 h 7389817"/>
                  <a:gd name="connsiteX15" fmla="*/ 2521792 w 4432260"/>
                  <a:gd name="connsiteY15" fmla="*/ 2230017 h 7389817"/>
                  <a:gd name="connsiteX16" fmla="*/ 2521792 w 4432260"/>
                  <a:gd name="connsiteY16" fmla="*/ 2230017 h 7389817"/>
                  <a:gd name="connsiteX17" fmla="*/ 2521792 w 4432260"/>
                  <a:gd name="connsiteY17" fmla="*/ 2295331 h 7389817"/>
                  <a:gd name="connsiteX18" fmla="*/ 2587106 w 4432260"/>
                  <a:gd name="connsiteY18" fmla="*/ 2369976 h 7389817"/>
                  <a:gd name="connsiteX19" fmla="*/ 2587106 w 4432260"/>
                  <a:gd name="connsiteY19" fmla="*/ 2528596 h 7389817"/>
                  <a:gd name="connsiteX20" fmla="*/ 2736396 w 4432260"/>
                  <a:gd name="connsiteY20" fmla="*/ 2677886 h 7389817"/>
                  <a:gd name="connsiteX21" fmla="*/ 2829702 w 4432260"/>
                  <a:gd name="connsiteY21" fmla="*/ 3023119 h 7389817"/>
                  <a:gd name="connsiteX22" fmla="*/ 2857694 w 4432260"/>
                  <a:gd name="connsiteY22" fmla="*/ 3163078 h 7389817"/>
                  <a:gd name="connsiteX23" fmla="*/ 2820371 w 4432260"/>
                  <a:gd name="connsiteY23" fmla="*/ 3247053 h 7389817"/>
                  <a:gd name="connsiteX24" fmla="*/ 2820371 w 4432260"/>
                  <a:gd name="connsiteY24" fmla="*/ 3247053 h 7389817"/>
                  <a:gd name="connsiteX25" fmla="*/ 2867024 w 4432260"/>
                  <a:gd name="connsiteY25" fmla="*/ 3321698 h 7389817"/>
                  <a:gd name="connsiteX26" fmla="*/ 2978992 w 4432260"/>
                  <a:gd name="connsiteY26" fmla="*/ 3582955 h 7389817"/>
                  <a:gd name="connsiteX27" fmla="*/ 3118951 w 4432260"/>
                  <a:gd name="connsiteY27" fmla="*/ 3797560 h 7389817"/>
                  <a:gd name="connsiteX28" fmla="*/ 3118951 w 4432260"/>
                  <a:gd name="connsiteY28" fmla="*/ 3918858 h 7389817"/>
                  <a:gd name="connsiteX29" fmla="*/ 3072298 w 4432260"/>
                  <a:gd name="connsiteY29" fmla="*/ 4068147 h 7389817"/>
                  <a:gd name="connsiteX30" fmla="*/ 3062967 w 4432260"/>
                  <a:gd name="connsiteY30" fmla="*/ 4096139 h 7389817"/>
                  <a:gd name="connsiteX31" fmla="*/ 3062967 w 4432260"/>
                  <a:gd name="connsiteY31" fmla="*/ 4180115 h 7389817"/>
                  <a:gd name="connsiteX32" fmla="*/ 3062967 w 4432260"/>
                  <a:gd name="connsiteY32" fmla="*/ 4180115 h 7389817"/>
                  <a:gd name="connsiteX33" fmla="*/ 2960330 w 4432260"/>
                  <a:gd name="connsiteY33" fmla="*/ 4627984 h 7389817"/>
                  <a:gd name="connsiteX34" fmla="*/ 2913677 w 4432260"/>
                  <a:gd name="connsiteY34" fmla="*/ 5057192 h 7389817"/>
                  <a:gd name="connsiteX35" fmla="*/ 2913677 w 4432260"/>
                  <a:gd name="connsiteY35" fmla="*/ 5150498 h 7389817"/>
                  <a:gd name="connsiteX36" fmla="*/ 2913677 w 4432260"/>
                  <a:gd name="connsiteY36" fmla="*/ 5150498 h 7389817"/>
                  <a:gd name="connsiteX37" fmla="*/ 2736396 w 4432260"/>
                  <a:gd name="connsiteY37" fmla="*/ 5299788 h 7389817"/>
                  <a:gd name="connsiteX38" fmla="*/ 2689743 w 4432260"/>
                  <a:gd name="connsiteY38" fmla="*/ 5505062 h 7389817"/>
                  <a:gd name="connsiteX39" fmla="*/ 2689743 w 4432260"/>
                  <a:gd name="connsiteY39" fmla="*/ 5626360 h 7389817"/>
                  <a:gd name="connsiteX40" fmla="*/ 2652420 w 4432260"/>
                  <a:gd name="connsiteY40" fmla="*/ 5682343 h 7389817"/>
                  <a:gd name="connsiteX41" fmla="*/ 2596437 w 4432260"/>
                  <a:gd name="connsiteY41" fmla="*/ 5710335 h 7389817"/>
                  <a:gd name="connsiteX42" fmla="*/ 2633759 w 4432260"/>
                  <a:gd name="connsiteY42" fmla="*/ 6008915 h 7389817"/>
                  <a:gd name="connsiteX43" fmla="*/ 2624428 w 4432260"/>
                  <a:gd name="connsiteY43" fmla="*/ 6092890 h 7389817"/>
                  <a:gd name="connsiteX44" fmla="*/ 2615098 w 4432260"/>
                  <a:gd name="connsiteY44" fmla="*/ 6130213 h 7389817"/>
                  <a:gd name="connsiteX45" fmla="*/ 2568445 w 4432260"/>
                  <a:gd name="connsiteY45" fmla="*/ 6139543 h 7389817"/>
                  <a:gd name="connsiteX46" fmla="*/ 2568445 w 4432260"/>
                  <a:gd name="connsiteY46" fmla="*/ 6139543 h 7389817"/>
                  <a:gd name="connsiteX47" fmla="*/ 2437816 w 4432260"/>
                  <a:gd name="connsiteY47" fmla="*/ 6195527 h 7389817"/>
                  <a:gd name="connsiteX48" fmla="*/ 2297857 w 4432260"/>
                  <a:gd name="connsiteY48" fmla="*/ 6410131 h 7389817"/>
                  <a:gd name="connsiteX49" fmla="*/ 2204551 w 4432260"/>
                  <a:gd name="connsiteY49" fmla="*/ 6634066 h 7389817"/>
                  <a:gd name="connsiteX50" fmla="*/ 2167228 w 4432260"/>
                  <a:gd name="connsiteY50" fmla="*/ 6708711 h 7389817"/>
                  <a:gd name="connsiteX51" fmla="*/ 2157898 w 4432260"/>
                  <a:gd name="connsiteY51" fmla="*/ 6736702 h 7389817"/>
                  <a:gd name="connsiteX52" fmla="*/ 2157898 w 4432260"/>
                  <a:gd name="connsiteY52" fmla="*/ 6802017 h 7389817"/>
                  <a:gd name="connsiteX53" fmla="*/ 2157898 w 4432260"/>
                  <a:gd name="connsiteY53" fmla="*/ 6802017 h 7389817"/>
                  <a:gd name="connsiteX54" fmla="*/ 2111245 w 4432260"/>
                  <a:gd name="connsiteY54" fmla="*/ 6802017 h 7389817"/>
                  <a:gd name="connsiteX55" fmla="*/ 2111245 w 4432260"/>
                  <a:gd name="connsiteY55" fmla="*/ 6736702 h 7389817"/>
                  <a:gd name="connsiteX56" fmla="*/ 2195220 w 4432260"/>
                  <a:gd name="connsiteY56" fmla="*/ 6540760 h 7389817"/>
                  <a:gd name="connsiteX57" fmla="*/ 2195220 w 4432260"/>
                  <a:gd name="connsiteY57" fmla="*/ 6438123 h 7389817"/>
                  <a:gd name="connsiteX58" fmla="*/ 2195220 w 4432260"/>
                  <a:gd name="connsiteY58" fmla="*/ 6438123 h 7389817"/>
                  <a:gd name="connsiteX59" fmla="*/ 2092584 w 4432260"/>
                  <a:gd name="connsiteY59" fmla="*/ 6438123 h 7389817"/>
                  <a:gd name="connsiteX60" fmla="*/ 2092584 w 4432260"/>
                  <a:gd name="connsiteY60" fmla="*/ 6438123 h 7389817"/>
                  <a:gd name="connsiteX61" fmla="*/ 2027269 w 4432260"/>
                  <a:gd name="connsiteY61" fmla="*/ 6503437 h 7389817"/>
                  <a:gd name="connsiteX62" fmla="*/ 2027269 w 4432260"/>
                  <a:gd name="connsiteY62" fmla="*/ 6503437 h 7389817"/>
                  <a:gd name="connsiteX63" fmla="*/ 1933963 w 4432260"/>
                  <a:gd name="connsiteY63" fmla="*/ 6447453 h 7389817"/>
                  <a:gd name="connsiteX64" fmla="*/ 1849988 w 4432260"/>
                  <a:gd name="connsiteY64" fmla="*/ 6494107 h 7389817"/>
                  <a:gd name="connsiteX65" fmla="*/ 1728690 w 4432260"/>
                  <a:gd name="connsiteY65" fmla="*/ 6708711 h 7389817"/>
                  <a:gd name="connsiteX66" fmla="*/ 1700698 w 4432260"/>
                  <a:gd name="connsiteY66" fmla="*/ 6652727 h 7389817"/>
                  <a:gd name="connsiteX67" fmla="*/ 1784673 w 4432260"/>
                  <a:gd name="connsiteY67" fmla="*/ 6456784 h 7389817"/>
                  <a:gd name="connsiteX68" fmla="*/ 1766012 w 4432260"/>
                  <a:gd name="connsiteY68" fmla="*/ 6242180 h 7389817"/>
                  <a:gd name="connsiteX69" fmla="*/ 1738020 w 4432260"/>
                  <a:gd name="connsiteY69" fmla="*/ 6027576 h 7389817"/>
                  <a:gd name="connsiteX70" fmla="*/ 1877979 w 4432260"/>
                  <a:gd name="connsiteY70" fmla="*/ 5812972 h 7389817"/>
                  <a:gd name="connsiteX71" fmla="*/ 1943294 w 4432260"/>
                  <a:gd name="connsiteY71" fmla="*/ 5710335 h 7389817"/>
                  <a:gd name="connsiteX72" fmla="*/ 1961955 w 4432260"/>
                  <a:gd name="connsiteY72" fmla="*/ 5682343 h 7389817"/>
                  <a:gd name="connsiteX73" fmla="*/ 1999277 w 4432260"/>
                  <a:gd name="connsiteY73" fmla="*/ 5607698 h 7389817"/>
                  <a:gd name="connsiteX74" fmla="*/ 2027269 w 4432260"/>
                  <a:gd name="connsiteY74" fmla="*/ 5523723 h 7389817"/>
                  <a:gd name="connsiteX75" fmla="*/ 2036600 w 4432260"/>
                  <a:gd name="connsiteY75" fmla="*/ 5495731 h 7389817"/>
                  <a:gd name="connsiteX76" fmla="*/ 2036600 w 4432260"/>
                  <a:gd name="connsiteY76" fmla="*/ 5495731 h 7389817"/>
                  <a:gd name="connsiteX77" fmla="*/ 2148567 w 4432260"/>
                  <a:gd name="connsiteY77" fmla="*/ 5495731 h 7389817"/>
                  <a:gd name="connsiteX78" fmla="*/ 2148567 w 4432260"/>
                  <a:gd name="connsiteY78" fmla="*/ 5495731 h 7389817"/>
                  <a:gd name="connsiteX79" fmla="*/ 2167228 w 4432260"/>
                  <a:gd name="connsiteY79" fmla="*/ 5411755 h 7389817"/>
                  <a:gd name="connsiteX80" fmla="*/ 2185890 w 4432260"/>
                  <a:gd name="connsiteY80" fmla="*/ 5393094 h 7389817"/>
                  <a:gd name="connsiteX81" fmla="*/ 2204551 w 4432260"/>
                  <a:gd name="connsiteY81" fmla="*/ 5337111 h 7389817"/>
                  <a:gd name="connsiteX82" fmla="*/ 2241873 w 4432260"/>
                  <a:gd name="connsiteY82" fmla="*/ 5318449 h 7389817"/>
                  <a:gd name="connsiteX83" fmla="*/ 2241873 w 4432260"/>
                  <a:gd name="connsiteY83" fmla="*/ 5318449 h 7389817"/>
                  <a:gd name="connsiteX84" fmla="*/ 2279196 w 4432260"/>
                  <a:gd name="connsiteY84" fmla="*/ 5169160 h 7389817"/>
                  <a:gd name="connsiteX85" fmla="*/ 2204551 w 4432260"/>
                  <a:gd name="connsiteY85" fmla="*/ 4889241 h 7389817"/>
                  <a:gd name="connsiteX86" fmla="*/ 2204551 w 4432260"/>
                  <a:gd name="connsiteY86" fmla="*/ 4674637 h 7389817"/>
                  <a:gd name="connsiteX87" fmla="*/ 2139237 w 4432260"/>
                  <a:gd name="connsiteY87" fmla="*/ 4637315 h 7389817"/>
                  <a:gd name="connsiteX88" fmla="*/ 2111245 w 4432260"/>
                  <a:gd name="connsiteY88" fmla="*/ 4562670 h 7389817"/>
                  <a:gd name="connsiteX89" fmla="*/ 2111245 w 4432260"/>
                  <a:gd name="connsiteY89" fmla="*/ 4516017 h 7389817"/>
                  <a:gd name="connsiteX90" fmla="*/ 1980616 w 4432260"/>
                  <a:gd name="connsiteY90" fmla="*/ 4422711 h 7389817"/>
                  <a:gd name="connsiteX91" fmla="*/ 1933963 w 4432260"/>
                  <a:gd name="connsiteY91" fmla="*/ 4217437 h 7389817"/>
                  <a:gd name="connsiteX92" fmla="*/ 1961955 w 4432260"/>
                  <a:gd name="connsiteY92" fmla="*/ 3862874 h 7389817"/>
                  <a:gd name="connsiteX93" fmla="*/ 1905971 w 4432260"/>
                  <a:gd name="connsiteY93" fmla="*/ 3554964 h 7389817"/>
                  <a:gd name="connsiteX94" fmla="*/ 1654045 w 4432260"/>
                  <a:gd name="connsiteY94" fmla="*/ 3359021 h 7389817"/>
                  <a:gd name="connsiteX95" fmla="*/ 1588730 w 4432260"/>
                  <a:gd name="connsiteY95" fmla="*/ 3303037 h 7389817"/>
                  <a:gd name="connsiteX96" fmla="*/ 1588730 w 4432260"/>
                  <a:gd name="connsiteY96" fmla="*/ 3303037 h 7389817"/>
                  <a:gd name="connsiteX97" fmla="*/ 1532747 w 4432260"/>
                  <a:gd name="connsiteY97" fmla="*/ 3237723 h 7389817"/>
                  <a:gd name="connsiteX98" fmla="*/ 1504755 w 4432260"/>
                  <a:gd name="connsiteY98" fmla="*/ 3209731 h 7389817"/>
                  <a:gd name="connsiteX99" fmla="*/ 1504755 w 4432260"/>
                  <a:gd name="connsiteY99" fmla="*/ 3209731 h 7389817"/>
                  <a:gd name="connsiteX100" fmla="*/ 1420779 w 4432260"/>
                  <a:gd name="connsiteY100" fmla="*/ 3191070 h 7389817"/>
                  <a:gd name="connsiteX101" fmla="*/ 1392788 w 4432260"/>
                  <a:gd name="connsiteY101" fmla="*/ 3181739 h 7389817"/>
                  <a:gd name="connsiteX102" fmla="*/ 1355465 w 4432260"/>
                  <a:gd name="connsiteY102" fmla="*/ 3181739 h 7389817"/>
                  <a:gd name="connsiteX103" fmla="*/ 1355465 w 4432260"/>
                  <a:gd name="connsiteY103" fmla="*/ 3181739 h 7389817"/>
                  <a:gd name="connsiteX104" fmla="*/ 1243498 w 4432260"/>
                  <a:gd name="connsiteY104" fmla="*/ 3247053 h 7389817"/>
                  <a:gd name="connsiteX105" fmla="*/ 1206175 w 4432260"/>
                  <a:gd name="connsiteY105" fmla="*/ 3293707 h 7389817"/>
                  <a:gd name="connsiteX106" fmla="*/ 1131530 w 4432260"/>
                  <a:gd name="connsiteY106" fmla="*/ 3293707 h 7389817"/>
                  <a:gd name="connsiteX107" fmla="*/ 1131530 w 4432260"/>
                  <a:gd name="connsiteY107" fmla="*/ 3172409 h 7389817"/>
                  <a:gd name="connsiteX108" fmla="*/ 1131530 w 4432260"/>
                  <a:gd name="connsiteY108" fmla="*/ 3051111 h 7389817"/>
                  <a:gd name="connsiteX109" fmla="*/ 1206175 w 4432260"/>
                  <a:gd name="connsiteY109" fmla="*/ 2687217 h 7389817"/>
                  <a:gd name="connsiteX110" fmla="*/ 1206175 w 4432260"/>
                  <a:gd name="connsiteY110" fmla="*/ 2425960 h 7389817"/>
                  <a:gd name="connsiteX111" fmla="*/ 1168853 w 4432260"/>
                  <a:gd name="connsiteY111" fmla="*/ 2304662 h 7389817"/>
                  <a:gd name="connsiteX112" fmla="*/ 1215506 w 4432260"/>
                  <a:gd name="connsiteY112" fmla="*/ 2136711 h 7389817"/>
                  <a:gd name="connsiteX113" fmla="*/ 1140861 w 4432260"/>
                  <a:gd name="connsiteY113" fmla="*/ 2034074 h 7389817"/>
                  <a:gd name="connsiteX114" fmla="*/ 1010232 w 4432260"/>
                  <a:gd name="connsiteY114" fmla="*/ 2015413 h 7389817"/>
                  <a:gd name="connsiteX115" fmla="*/ 1010232 w 4432260"/>
                  <a:gd name="connsiteY115" fmla="*/ 2015413 h 7389817"/>
                  <a:gd name="connsiteX116" fmla="*/ 954249 w 4432260"/>
                  <a:gd name="connsiteY116" fmla="*/ 1950098 h 7389817"/>
                  <a:gd name="connsiteX117" fmla="*/ 954249 w 4432260"/>
                  <a:gd name="connsiteY117" fmla="*/ 1950098 h 7389817"/>
                  <a:gd name="connsiteX118" fmla="*/ 954249 w 4432260"/>
                  <a:gd name="connsiteY118" fmla="*/ 1782147 h 7389817"/>
                  <a:gd name="connsiteX119" fmla="*/ 842281 w 4432260"/>
                  <a:gd name="connsiteY119" fmla="*/ 1632858 h 7389817"/>
                  <a:gd name="connsiteX120" fmla="*/ 776967 w 4432260"/>
                  <a:gd name="connsiteY120" fmla="*/ 1427584 h 7389817"/>
                  <a:gd name="connsiteX121" fmla="*/ 618347 w 4432260"/>
                  <a:gd name="connsiteY121" fmla="*/ 1306286 h 7389817"/>
                  <a:gd name="connsiteX122" fmla="*/ 487718 w 4432260"/>
                  <a:gd name="connsiteY122" fmla="*/ 1212980 h 7389817"/>
                  <a:gd name="connsiteX123" fmla="*/ 441065 w 4432260"/>
                  <a:gd name="connsiteY123" fmla="*/ 1129004 h 7389817"/>
                  <a:gd name="connsiteX124" fmla="*/ 310437 w 4432260"/>
                  <a:gd name="connsiteY124" fmla="*/ 1147666 h 7389817"/>
                  <a:gd name="connsiteX125" fmla="*/ 310437 w 4432260"/>
                  <a:gd name="connsiteY125" fmla="*/ 1147666 h 7389817"/>
                  <a:gd name="connsiteX126" fmla="*/ 319767 w 4432260"/>
                  <a:gd name="connsiteY126" fmla="*/ 1063690 h 7389817"/>
                  <a:gd name="connsiteX127" fmla="*/ 319767 w 4432260"/>
                  <a:gd name="connsiteY127" fmla="*/ 1063690 h 7389817"/>
                  <a:gd name="connsiteX128" fmla="*/ 301106 w 4432260"/>
                  <a:gd name="connsiteY128" fmla="*/ 989045 h 7389817"/>
                  <a:gd name="connsiteX129" fmla="*/ 198469 w 4432260"/>
                  <a:gd name="connsiteY129" fmla="*/ 1017037 h 7389817"/>
                  <a:gd name="connsiteX130" fmla="*/ 198469 w 4432260"/>
                  <a:gd name="connsiteY130" fmla="*/ 1017037 h 7389817"/>
                  <a:gd name="connsiteX131" fmla="*/ 64329 w 4432260"/>
                  <a:gd name="connsiteY131" fmla="*/ 1121179 h 7389817"/>
                  <a:gd name="connsiteX132" fmla="*/ 450196 w 4432260"/>
                  <a:gd name="connsiteY132" fmla="*/ 7068892 h 7389817"/>
                  <a:gd name="connsiteX133" fmla="*/ 4432260 w 4432260"/>
                  <a:gd name="connsiteY133" fmla="*/ 6587112 h 7389817"/>
                  <a:gd name="connsiteX134" fmla="*/ 3918574 w 4432260"/>
                  <a:gd name="connsiteY134" fmla="*/ 2841823 h 7389817"/>
                  <a:gd name="connsiteX0" fmla="*/ 888935 w 4432260"/>
                  <a:gd name="connsiteY0" fmla="*/ 0 h 7456133"/>
                  <a:gd name="connsiteX1" fmla="*/ 814290 w 4432260"/>
                  <a:gd name="connsiteY1" fmla="*/ 111968 h 7456133"/>
                  <a:gd name="connsiteX2" fmla="*/ 814290 w 4432260"/>
                  <a:gd name="connsiteY2" fmla="*/ 195943 h 7456133"/>
                  <a:gd name="connsiteX3" fmla="*/ 926257 w 4432260"/>
                  <a:gd name="connsiteY3" fmla="*/ 223935 h 7456133"/>
                  <a:gd name="connsiteX4" fmla="*/ 972910 w 4432260"/>
                  <a:gd name="connsiteY4" fmla="*/ 242596 h 7456133"/>
                  <a:gd name="connsiteX5" fmla="*/ 1122200 w 4432260"/>
                  <a:gd name="connsiteY5" fmla="*/ 363894 h 7456133"/>
                  <a:gd name="connsiteX6" fmla="*/ 1308812 w 4432260"/>
                  <a:gd name="connsiteY6" fmla="*/ 391886 h 7456133"/>
                  <a:gd name="connsiteX7" fmla="*/ 1430110 w 4432260"/>
                  <a:gd name="connsiteY7" fmla="*/ 578498 h 7456133"/>
                  <a:gd name="connsiteX8" fmla="*/ 1570069 w 4432260"/>
                  <a:gd name="connsiteY8" fmla="*/ 923731 h 7456133"/>
                  <a:gd name="connsiteX9" fmla="*/ 1747351 w 4432260"/>
                  <a:gd name="connsiteY9" fmla="*/ 1287625 h 7456133"/>
                  <a:gd name="connsiteX10" fmla="*/ 2017939 w 4432260"/>
                  <a:gd name="connsiteY10" fmla="*/ 1586204 h 7456133"/>
                  <a:gd name="connsiteX11" fmla="*/ 2176559 w 4432260"/>
                  <a:gd name="connsiteY11" fmla="*/ 1866123 h 7456133"/>
                  <a:gd name="connsiteX12" fmla="*/ 2279196 w 4432260"/>
                  <a:gd name="connsiteY12" fmla="*/ 2062066 h 7456133"/>
                  <a:gd name="connsiteX13" fmla="*/ 2428486 w 4432260"/>
                  <a:gd name="connsiteY13" fmla="*/ 2164702 h 7456133"/>
                  <a:gd name="connsiteX14" fmla="*/ 2493800 w 4432260"/>
                  <a:gd name="connsiteY14" fmla="*/ 2211355 h 7456133"/>
                  <a:gd name="connsiteX15" fmla="*/ 2521792 w 4432260"/>
                  <a:gd name="connsiteY15" fmla="*/ 2230017 h 7456133"/>
                  <a:gd name="connsiteX16" fmla="*/ 2521792 w 4432260"/>
                  <a:gd name="connsiteY16" fmla="*/ 2230017 h 7456133"/>
                  <a:gd name="connsiteX17" fmla="*/ 2521792 w 4432260"/>
                  <a:gd name="connsiteY17" fmla="*/ 2295331 h 7456133"/>
                  <a:gd name="connsiteX18" fmla="*/ 2587106 w 4432260"/>
                  <a:gd name="connsiteY18" fmla="*/ 2369976 h 7456133"/>
                  <a:gd name="connsiteX19" fmla="*/ 2587106 w 4432260"/>
                  <a:gd name="connsiteY19" fmla="*/ 2528596 h 7456133"/>
                  <a:gd name="connsiteX20" fmla="*/ 2736396 w 4432260"/>
                  <a:gd name="connsiteY20" fmla="*/ 2677886 h 7456133"/>
                  <a:gd name="connsiteX21" fmla="*/ 2829702 w 4432260"/>
                  <a:gd name="connsiteY21" fmla="*/ 3023119 h 7456133"/>
                  <a:gd name="connsiteX22" fmla="*/ 2857694 w 4432260"/>
                  <a:gd name="connsiteY22" fmla="*/ 3163078 h 7456133"/>
                  <a:gd name="connsiteX23" fmla="*/ 2820371 w 4432260"/>
                  <a:gd name="connsiteY23" fmla="*/ 3247053 h 7456133"/>
                  <a:gd name="connsiteX24" fmla="*/ 2820371 w 4432260"/>
                  <a:gd name="connsiteY24" fmla="*/ 3247053 h 7456133"/>
                  <a:gd name="connsiteX25" fmla="*/ 2867024 w 4432260"/>
                  <a:gd name="connsiteY25" fmla="*/ 3321698 h 7456133"/>
                  <a:gd name="connsiteX26" fmla="*/ 2978992 w 4432260"/>
                  <a:gd name="connsiteY26" fmla="*/ 3582955 h 7456133"/>
                  <a:gd name="connsiteX27" fmla="*/ 3118951 w 4432260"/>
                  <a:gd name="connsiteY27" fmla="*/ 3797560 h 7456133"/>
                  <a:gd name="connsiteX28" fmla="*/ 3118951 w 4432260"/>
                  <a:gd name="connsiteY28" fmla="*/ 3918858 h 7456133"/>
                  <a:gd name="connsiteX29" fmla="*/ 3072298 w 4432260"/>
                  <a:gd name="connsiteY29" fmla="*/ 4068147 h 7456133"/>
                  <a:gd name="connsiteX30" fmla="*/ 3062967 w 4432260"/>
                  <a:gd name="connsiteY30" fmla="*/ 4096139 h 7456133"/>
                  <a:gd name="connsiteX31" fmla="*/ 3062967 w 4432260"/>
                  <a:gd name="connsiteY31" fmla="*/ 4180115 h 7456133"/>
                  <a:gd name="connsiteX32" fmla="*/ 3062967 w 4432260"/>
                  <a:gd name="connsiteY32" fmla="*/ 4180115 h 7456133"/>
                  <a:gd name="connsiteX33" fmla="*/ 2960330 w 4432260"/>
                  <a:gd name="connsiteY33" fmla="*/ 4627984 h 7456133"/>
                  <a:gd name="connsiteX34" fmla="*/ 2913677 w 4432260"/>
                  <a:gd name="connsiteY34" fmla="*/ 5057192 h 7456133"/>
                  <a:gd name="connsiteX35" fmla="*/ 2913677 w 4432260"/>
                  <a:gd name="connsiteY35" fmla="*/ 5150498 h 7456133"/>
                  <a:gd name="connsiteX36" fmla="*/ 2913677 w 4432260"/>
                  <a:gd name="connsiteY36" fmla="*/ 5150498 h 7456133"/>
                  <a:gd name="connsiteX37" fmla="*/ 2736396 w 4432260"/>
                  <a:gd name="connsiteY37" fmla="*/ 5299788 h 7456133"/>
                  <a:gd name="connsiteX38" fmla="*/ 2689743 w 4432260"/>
                  <a:gd name="connsiteY38" fmla="*/ 5505062 h 7456133"/>
                  <a:gd name="connsiteX39" fmla="*/ 2689743 w 4432260"/>
                  <a:gd name="connsiteY39" fmla="*/ 5626360 h 7456133"/>
                  <a:gd name="connsiteX40" fmla="*/ 2652420 w 4432260"/>
                  <a:gd name="connsiteY40" fmla="*/ 5682343 h 7456133"/>
                  <a:gd name="connsiteX41" fmla="*/ 2596437 w 4432260"/>
                  <a:gd name="connsiteY41" fmla="*/ 5710335 h 7456133"/>
                  <a:gd name="connsiteX42" fmla="*/ 2633759 w 4432260"/>
                  <a:gd name="connsiteY42" fmla="*/ 6008915 h 7456133"/>
                  <a:gd name="connsiteX43" fmla="*/ 2624428 w 4432260"/>
                  <a:gd name="connsiteY43" fmla="*/ 6092890 h 7456133"/>
                  <a:gd name="connsiteX44" fmla="*/ 2615098 w 4432260"/>
                  <a:gd name="connsiteY44" fmla="*/ 6130213 h 7456133"/>
                  <a:gd name="connsiteX45" fmla="*/ 2568445 w 4432260"/>
                  <a:gd name="connsiteY45" fmla="*/ 6139543 h 7456133"/>
                  <a:gd name="connsiteX46" fmla="*/ 2568445 w 4432260"/>
                  <a:gd name="connsiteY46" fmla="*/ 6139543 h 7456133"/>
                  <a:gd name="connsiteX47" fmla="*/ 2437816 w 4432260"/>
                  <a:gd name="connsiteY47" fmla="*/ 6195527 h 7456133"/>
                  <a:gd name="connsiteX48" fmla="*/ 2297857 w 4432260"/>
                  <a:gd name="connsiteY48" fmla="*/ 6410131 h 7456133"/>
                  <a:gd name="connsiteX49" fmla="*/ 2204551 w 4432260"/>
                  <a:gd name="connsiteY49" fmla="*/ 6634066 h 7456133"/>
                  <a:gd name="connsiteX50" fmla="*/ 2167228 w 4432260"/>
                  <a:gd name="connsiteY50" fmla="*/ 6708711 h 7456133"/>
                  <a:gd name="connsiteX51" fmla="*/ 2157898 w 4432260"/>
                  <a:gd name="connsiteY51" fmla="*/ 6736702 h 7456133"/>
                  <a:gd name="connsiteX52" fmla="*/ 2157898 w 4432260"/>
                  <a:gd name="connsiteY52" fmla="*/ 6802017 h 7456133"/>
                  <a:gd name="connsiteX53" fmla="*/ 2157898 w 4432260"/>
                  <a:gd name="connsiteY53" fmla="*/ 6802017 h 7456133"/>
                  <a:gd name="connsiteX54" fmla="*/ 2111245 w 4432260"/>
                  <a:gd name="connsiteY54" fmla="*/ 6802017 h 7456133"/>
                  <a:gd name="connsiteX55" fmla="*/ 2111245 w 4432260"/>
                  <a:gd name="connsiteY55" fmla="*/ 6736702 h 7456133"/>
                  <a:gd name="connsiteX56" fmla="*/ 2195220 w 4432260"/>
                  <a:gd name="connsiteY56" fmla="*/ 6540760 h 7456133"/>
                  <a:gd name="connsiteX57" fmla="*/ 2195220 w 4432260"/>
                  <a:gd name="connsiteY57" fmla="*/ 6438123 h 7456133"/>
                  <a:gd name="connsiteX58" fmla="*/ 2195220 w 4432260"/>
                  <a:gd name="connsiteY58" fmla="*/ 6438123 h 7456133"/>
                  <a:gd name="connsiteX59" fmla="*/ 2092584 w 4432260"/>
                  <a:gd name="connsiteY59" fmla="*/ 6438123 h 7456133"/>
                  <a:gd name="connsiteX60" fmla="*/ 2092584 w 4432260"/>
                  <a:gd name="connsiteY60" fmla="*/ 6438123 h 7456133"/>
                  <a:gd name="connsiteX61" fmla="*/ 2027269 w 4432260"/>
                  <a:gd name="connsiteY61" fmla="*/ 6503437 h 7456133"/>
                  <a:gd name="connsiteX62" fmla="*/ 2027269 w 4432260"/>
                  <a:gd name="connsiteY62" fmla="*/ 6503437 h 7456133"/>
                  <a:gd name="connsiteX63" fmla="*/ 1933963 w 4432260"/>
                  <a:gd name="connsiteY63" fmla="*/ 6447453 h 7456133"/>
                  <a:gd name="connsiteX64" fmla="*/ 1849988 w 4432260"/>
                  <a:gd name="connsiteY64" fmla="*/ 6494107 h 7456133"/>
                  <a:gd name="connsiteX65" fmla="*/ 1728690 w 4432260"/>
                  <a:gd name="connsiteY65" fmla="*/ 6708711 h 7456133"/>
                  <a:gd name="connsiteX66" fmla="*/ 1700698 w 4432260"/>
                  <a:gd name="connsiteY66" fmla="*/ 6652727 h 7456133"/>
                  <a:gd name="connsiteX67" fmla="*/ 1784673 w 4432260"/>
                  <a:gd name="connsiteY67" fmla="*/ 6456784 h 7456133"/>
                  <a:gd name="connsiteX68" fmla="*/ 1766012 w 4432260"/>
                  <a:gd name="connsiteY68" fmla="*/ 6242180 h 7456133"/>
                  <a:gd name="connsiteX69" fmla="*/ 1738020 w 4432260"/>
                  <a:gd name="connsiteY69" fmla="*/ 6027576 h 7456133"/>
                  <a:gd name="connsiteX70" fmla="*/ 1877979 w 4432260"/>
                  <a:gd name="connsiteY70" fmla="*/ 5812972 h 7456133"/>
                  <a:gd name="connsiteX71" fmla="*/ 1943294 w 4432260"/>
                  <a:gd name="connsiteY71" fmla="*/ 5710335 h 7456133"/>
                  <a:gd name="connsiteX72" fmla="*/ 1961955 w 4432260"/>
                  <a:gd name="connsiteY72" fmla="*/ 5682343 h 7456133"/>
                  <a:gd name="connsiteX73" fmla="*/ 1999277 w 4432260"/>
                  <a:gd name="connsiteY73" fmla="*/ 5607698 h 7456133"/>
                  <a:gd name="connsiteX74" fmla="*/ 2027269 w 4432260"/>
                  <a:gd name="connsiteY74" fmla="*/ 5523723 h 7456133"/>
                  <a:gd name="connsiteX75" fmla="*/ 2036600 w 4432260"/>
                  <a:gd name="connsiteY75" fmla="*/ 5495731 h 7456133"/>
                  <a:gd name="connsiteX76" fmla="*/ 2036600 w 4432260"/>
                  <a:gd name="connsiteY76" fmla="*/ 5495731 h 7456133"/>
                  <a:gd name="connsiteX77" fmla="*/ 2148567 w 4432260"/>
                  <a:gd name="connsiteY77" fmla="*/ 5495731 h 7456133"/>
                  <a:gd name="connsiteX78" fmla="*/ 2148567 w 4432260"/>
                  <a:gd name="connsiteY78" fmla="*/ 5495731 h 7456133"/>
                  <a:gd name="connsiteX79" fmla="*/ 2167228 w 4432260"/>
                  <a:gd name="connsiteY79" fmla="*/ 5411755 h 7456133"/>
                  <a:gd name="connsiteX80" fmla="*/ 2185890 w 4432260"/>
                  <a:gd name="connsiteY80" fmla="*/ 5393094 h 7456133"/>
                  <a:gd name="connsiteX81" fmla="*/ 2204551 w 4432260"/>
                  <a:gd name="connsiteY81" fmla="*/ 5337111 h 7456133"/>
                  <a:gd name="connsiteX82" fmla="*/ 2241873 w 4432260"/>
                  <a:gd name="connsiteY82" fmla="*/ 5318449 h 7456133"/>
                  <a:gd name="connsiteX83" fmla="*/ 2241873 w 4432260"/>
                  <a:gd name="connsiteY83" fmla="*/ 5318449 h 7456133"/>
                  <a:gd name="connsiteX84" fmla="*/ 2279196 w 4432260"/>
                  <a:gd name="connsiteY84" fmla="*/ 5169160 h 7456133"/>
                  <a:gd name="connsiteX85" fmla="*/ 2204551 w 4432260"/>
                  <a:gd name="connsiteY85" fmla="*/ 4889241 h 7456133"/>
                  <a:gd name="connsiteX86" fmla="*/ 2204551 w 4432260"/>
                  <a:gd name="connsiteY86" fmla="*/ 4674637 h 7456133"/>
                  <a:gd name="connsiteX87" fmla="*/ 2139237 w 4432260"/>
                  <a:gd name="connsiteY87" fmla="*/ 4637315 h 7456133"/>
                  <a:gd name="connsiteX88" fmla="*/ 2111245 w 4432260"/>
                  <a:gd name="connsiteY88" fmla="*/ 4562670 h 7456133"/>
                  <a:gd name="connsiteX89" fmla="*/ 2111245 w 4432260"/>
                  <a:gd name="connsiteY89" fmla="*/ 4516017 h 7456133"/>
                  <a:gd name="connsiteX90" fmla="*/ 1980616 w 4432260"/>
                  <a:gd name="connsiteY90" fmla="*/ 4422711 h 7456133"/>
                  <a:gd name="connsiteX91" fmla="*/ 1933963 w 4432260"/>
                  <a:gd name="connsiteY91" fmla="*/ 4217437 h 7456133"/>
                  <a:gd name="connsiteX92" fmla="*/ 1961955 w 4432260"/>
                  <a:gd name="connsiteY92" fmla="*/ 3862874 h 7456133"/>
                  <a:gd name="connsiteX93" fmla="*/ 1905971 w 4432260"/>
                  <a:gd name="connsiteY93" fmla="*/ 3554964 h 7456133"/>
                  <a:gd name="connsiteX94" fmla="*/ 1654045 w 4432260"/>
                  <a:gd name="connsiteY94" fmla="*/ 3359021 h 7456133"/>
                  <a:gd name="connsiteX95" fmla="*/ 1588730 w 4432260"/>
                  <a:gd name="connsiteY95" fmla="*/ 3303037 h 7456133"/>
                  <a:gd name="connsiteX96" fmla="*/ 1588730 w 4432260"/>
                  <a:gd name="connsiteY96" fmla="*/ 3303037 h 7456133"/>
                  <a:gd name="connsiteX97" fmla="*/ 1532747 w 4432260"/>
                  <a:gd name="connsiteY97" fmla="*/ 3237723 h 7456133"/>
                  <a:gd name="connsiteX98" fmla="*/ 1504755 w 4432260"/>
                  <a:gd name="connsiteY98" fmla="*/ 3209731 h 7456133"/>
                  <a:gd name="connsiteX99" fmla="*/ 1504755 w 4432260"/>
                  <a:gd name="connsiteY99" fmla="*/ 3209731 h 7456133"/>
                  <a:gd name="connsiteX100" fmla="*/ 1420779 w 4432260"/>
                  <a:gd name="connsiteY100" fmla="*/ 3191070 h 7456133"/>
                  <a:gd name="connsiteX101" fmla="*/ 1392788 w 4432260"/>
                  <a:gd name="connsiteY101" fmla="*/ 3181739 h 7456133"/>
                  <a:gd name="connsiteX102" fmla="*/ 1355465 w 4432260"/>
                  <a:gd name="connsiteY102" fmla="*/ 3181739 h 7456133"/>
                  <a:gd name="connsiteX103" fmla="*/ 1355465 w 4432260"/>
                  <a:gd name="connsiteY103" fmla="*/ 3181739 h 7456133"/>
                  <a:gd name="connsiteX104" fmla="*/ 1243498 w 4432260"/>
                  <a:gd name="connsiteY104" fmla="*/ 3247053 h 7456133"/>
                  <a:gd name="connsiteX105" fmla="*/ 1206175 w 4432260"/>
                  <a:gd name="connsiteY105" fmla="*/ 3293707 h 7456133"/>
                  <a:gd name="connsiteX106" fmla="*/ 1131530 w 4432260"/>
                  <a:gd name="connsiteY106" fmla="*/ 3293707 h 7456133"/>
                  <a:gd name="connsiteX107" fmla="*/ 1131530 w 4432260"/>
                  <a:gd name="connsiteY107" fmla="*/ 3172409 h 7456133"/>
                  <a:gd name="connsiteX108" fmla="*/ 1131530 w 4432260"/>
                  <a:gd name="connsiteY108" fmla="*/ 3051111 h 7456133"/>
                  <a:gd name="connsiteX109" fmla="*/ 1206175 w 4432260"/>
                  <a:gd name="connsiteY109" fmla="*/ 2687217 h 7456133"/>
                  <a:gd name="connsiteX110" fmla="*/ 1206175 w 4432260"/>
                  <a:gd name="connsiteY110" fmla="*/ 2425960 h 7456133"/>
                  <a:gd name="connsiteX111" fmla="*/ 1168853 w 4432260"/>
                  <a:gd name="connsiteY111" fmla="*/ 2304662 h 7456133"/>
                  <a:gd name="connsiteX112" fmla="*/ 1215506 w 4432260"/>
                  <a:gd name="connsiteY112" fmla="*/ 2136711 h 7456133"/>
                  <a:gd name="connsiteX113" fmla="*/ 1140861 w 4432260"/>
                  <a:gd name="connsiteY113" fmla="*/ 2034074 h 7456133"/>
                  <a:gd name="connsiteX114" fmla="*/ 1010232 w 4432260"/>
                  <a:gd name="connsiteY114" fmla="*/ 2015413 h 7456133"/>
                  <a:gd name="connsiteX115" fmla="*/ 1010232 w 4432260"/>
                  <a:gd name="connsiteY115" fmla="*/ 2015413 h 7456133"/>
                  <a:gd name="connsiteX116" fmla="*/ 954249 w 4432260"/>
                  <a:gd name="connsiteY116" fmla="*/ 1950098 h 7456133"/>
                  <a:gd name="connsiteX117" fmla="*/ 954249 w 4432260"/>
                  <a:gd name="connsiteY117" fmla="*/ 1950098 h 7456133"/>
                  <a:gd name="connsiteX118" fmla="*/ 954249 w 4432260"/>
                  <a:gd name="connsiteY118" fmla="*/ 1782147 h 7456133"/>
                  <a:gd name="connsiteX119" fmla="*/ 842281 w 4432260"/>
                  <a:gd name="connsiteY119" fmla="*/ 1632858 h 7456133"/>
                  <a:gd name="connsiteX120" fmla="*/ 776967 w 4432260"/>
                  <a:gd name="connsiteY120" fmla="*/ 1427584 h 7456133"/>
                  <a:gd name="connsiteX121" fmla="*/ 618347 w 4432260"/>
                  <a:gd name="connsiteY121" fmla="*/ 1306286 h 7456133"/>
                  <a:gd name="connsiteX122" fmla="*/ 487718 w 4432260"/>
                  <a:gd name="connsiteY122" fmla="*/ 1212980 h 7456133"/>
                  <a:gd name="connsiteX123" fmla="*/ 441065 w 4432260"/>
                  <a:gd name="connsiteY123" fmla="*/ 1129004 h 7456133"/>
                  <a:gd name="connsiteX124" fmla="*/ 310437 w 4432260"/>
                  <a:gd name="connsiteY124" fmla="*/ 1147666 h 7456133"/>
                  <a:gd name="connsiteX125" fmla="*/ 310437 w 4432260"/>
                  <a:gd name="connsiteY125" fmla="*/ 1147666 h 7456133"/>
                  <a:gd name="connsiteX126" fmla="*/ 319767 w 4432260"/>
                  <a:gd name="connsiteY126" fmla="*/ 1063690 h 7456133"/>
                  <a:gd name="connsiteX127" fmla="*/ 319767 w 4432260"/>
                  <a:gd name="connsiteY127" fmla="*/ 1063690 h 7456133"/>
                  <a:gd name="connsiteX128" fmla="*/ 301106 w 4432260"/>
                  <a:gd name="connsiteY128" fmla="*/ 989045 h 7456133"/>
                  <a:gd name="connsiteX129" fmla="*/ 198469 w 4432260"/>
                  <a:gd name="connsiteY129" fmla="*/ 1017037 h 7456133"/>
                  <a:gd name="connsiteX130" fmla="*/ 198469 w 4432260"/>
                  <a:gd name="connsiteY130" fmla="*/ 1017037 h 7456133"/>
                  <a:gd name="connsiteX131" fmla="*/ 64329 w 4432260"/>
                  <a:gd name="connsiteY131" fmla="*/ 1121179 h 7456133"/>
                  <a:gd name="connsiteX132" fmla="*/ 450196 w 4432260"/>
                  <a:gd name="connsiteY132" fmla="*/ 7147550 h 7456133"/>
                  <a:gd name="connsiteX133" fmla="*/ 4432260 w 4432260"/>
                  <a:gd name="connsiteY133" fmla="*/ 6587112 h 7456133"/>
                  <a:gd name="connsiteX134" fmla="*/ 3918574 w 4432260"/>
                  <a:gd name="connsiteY134" fmla="*/ 2841823 h 7456133"/>
                  <a:gd name="connsiteX0" fmla="*/ 888935 w 4432260"/>
                  <a:gd name="connsiteY0" fmla="*/ 176680 h 7632813"/>
                  <a:gd name="connsiteX1" fmla="*/ 814290 w 4432260"/>
                  <a:gd name="connsiteY1" fmla="*/ 288648 h 7632813"/>
                  <a:gd name="connsiteX2" fmla="*/ 814290 w 4432260"/>
                  <a:gd name="connsiteY2" fmla="*/ 372623 h 7632813"/>
                  <a:gd name="connsiteX3" fmla="*/ 926257 w 4432260"/>
                  <a:gd name="connsiteY3" fmla="*/ 400615 h 7632813"/>
                  <a:gd name="connsiteX4" fmla="*/ 972910 w 4432260"/>
                  <a:gd name="connsiteY4" fmla="*/ 419276 h 7632813"/>
                  <a:gd name="connsiteX5" fmla="*/ 1122200 w 4432260"/>
                  <a:gd name="connsiteY5" fmla="*/ 540574 h 7632813"/>
                  <a:gd name="connsiteX6" fmla="*/ 1308812 w 4432260"/>
                  <a:gd name="connsiteY6" fmla="*/ 568566 h 7632813"/>
                  <a:gd name="connsiteX7" fmla="*/ 1430110 w 4432260"/>
                  <a:gd name="connsiteY7" fmla="*/ 755178 h 7632813"/>
                  <a:gd name="connsiteX8" fmla="*/ 1570069 w 4432260"/>
                  <a:gd name="connsiteY8" fmla="*/ 1100411 h 7632813"/>
                  <a:gd name="connsiteX9" fmla="*/ 1747351 w 4432260"/>
                  <a:gd name="connsiteY9" fmla="*/ 1464305 h 7632813"/>
                  <a:gd name="connsiteX10" fmla="*/ 2017939 w 4432260"/>
                  <a:gd name="connsiteY10" fmla="*/ 1762884 h 7632813"/>
                  <a:gd name="connsiteX11" fmla="*/ 2176559 w 4432260"/>
                  <a:gd name="connsiteY11" fmla="*/ 2042803 h 7632813"/>
                  <a:gd name="connsiteX12" fmla="*/ 2279196 w 4432260"/>
                  <a:gd name="connsiteY12" fmla="*/ 2238746 h 7632813"/>
                  <a:gd name="connsiteX13" fmla="*/ 2428486 w 4432260"/>
                  <a:gd name="connsiteY13" fmla="*/ 2341382 h 7632813"/>
                  <a:gd name="connsiteX14" fmla="*/ 2493800 w 4432260"/>
                  <a:gd name="connsiteY14" fmla="*/ 2388035 h 7632813"/>
                  <a:gd name="connsiteX15" fmla="*/ 2521792 w 4432260"/>
                  <a:gd name="connsiteY15" fmla="*/ 2406697 h 7632813"/>
                  <a:gd name="connsiteX16" fmla="*/ 2521792 w 4432260"/>
                  <a:gd name="connsiteY16" fmla="*/ 2406697 h 7632813"/>
                  <a:gd name="connsiteX17" fmla="*/ 2521792 w 4432260"/>
                  <a:gd name="connsiteY17" fmla="*/ 2472011 h 7632813"/>
                  <a:gd name="connsiteX18" fmla="*/ 2587106 w 4432260"/>
                  <a:gd name="connsiteY18" fmla="*/ 2546656 h 7632813"/>
                  <a:gd name="connsiteX19" fmla="*/ 2587106 w 4432260"/>
                  <a:gd name="connsiteY19" fmla="*/ 2705276 h 7632813"/>
                  <a:gd name="connsiteX20" fmla="*/ 2736396 w 4432260"/>
                  <a:gd name="connsiteY20" fmla="*/ 2854566 h 7632813"/>
                  <a:gd name="connsiteX21" fmla="*/ 2829702 w 4432260"/>
                  <a:gd name="connsiteY21" fmla="*/ 3199799 h 7632813"/>
                  <a:gd name="connsiteX22" fmla="*/ 2857694 w 4432260"/>
                  <a:gd name="connsiteY22" fmla="*/ 3339758 h 7632813"/>
                  <a:gd name="connsiteX23" fmla="*/ 2820371 w 4432260"/>
                  <a:gd name="connsiteY23" fmla="*/ 3423733 h 7632813"/>
                  <a:gd name="connsiteX24" fmla="*/ 2820371 w 4432260"/>
                  <a:gd name="connsiteY24" fmla="*/ 3423733 h 7632813"/>
                  <a:gd name="connsiteX25" fmla="*/ 2867024 w 4432260"/>
                  <a:gd name="connsiteY25" fmla="*/ 3498378 h 7632813"/>
                  <a:gd name="connsiteX26" fmla="*/ 2978992 w 4432260"/>
                  <a:gd name="connsiteY26" fmla="*/ 3759635 h 7632813"/>
                  <a:gd name="connsiteX27" fmla="*/ 3118951 w 4432260"/>
                  <a:gd name="connsiteY27" fmla="*/ 3974240 h 7632813"/>
                  <a:gd name="connsiteX28" fmla="*/ 3118951 w 4432260"/>
                  <a:gd name="connsiteY28" fmla="*/ 4095538 h 7632813"/>
                  <a:gd name="connsiteX29" fmla="*/ 3072298 w 4432260"/>
                  <a:gd name="connsiteY29" fmla="*/ 4244827 h 7632813"/>
                  <a:gd name="connsiteX30" fmla="*/ 3062967 w 4432260"/>
                  <a:gd name="connsiteY30" fmla="*/ 4272819 h 7632813"/>
                  <a:gd name="connsiteX31" fmla="*/ 3062967 w 4432260"/>
                  <a:gd name="connsiteY31" fmla="*/ 4356795 h 7632813"/>
                  <a:gd name="connsiteX32" fmla="*/ 3062967 w 4432260"/>
                  <a:gd name="connsiteY32" fmla="*/ 4356795 h 7632813"/>
                  <a:gd name="connsiteX33" fmla="*/ 2960330 w 4432260"/>
                  <a:gd name="connsiteY33" fmla="*/ 4804664 h 7632813"/>
                  <a:gd name="connsiteX34" fmla="*/ 2913677 w 4432260"/>
                  <a:gd name="connsiteY34" fmla="*/ 5233872 h 7632813"/>
                  <a:gd name="connsiteX35" fmla="*/ 2913677 w 4432260"/>
                  <a:gd name="connsiteY35" fmla="*/ 5327178 h 7632813"/>
                  <a:gd name="connsiteX36" fmla="*/ 2913677 w 4432260"/>
                  <a:gd name="connsiteY36" fmla="*/ 5327178 h 7632813"/>
                  <a:gd name="connsiteX37" fmla="*/ 2736396 w 4432260"/>
                  <a:gd name="connsiteY37" fmla="*/ 5476468 h 7632813"/>
                  <a:gd name="connsiteX38" fmla="*/ 2689743 w 4432260"/>
                  <a:gd name="connsiteY38" fmla="*/ 5681742 h 7632813"/>
                  <a:gd name="connsiteX39" fmla="*/ 2689743 w 4432260"/>
                  <a:gd name="connsiteY39" fmla="*/ 5803040 h 7632813"/>
                  <a:gd name="connsiteX40" fmla="*/ 2652420 w 4432260"/>
                  <a:gd name="connsiteY40" fmla="*/ 5859023 h 7632813"/>
                  <a:gd name="connsiteX41" fmla="*/ 2596437 w 4432260"/>
                  <a:gd name="connsiteY41" fmla="*/ 5887015 h 7632813"/>
                  <a:gd name="connsiteX42" fmla="*/ 2633759 w 4432260"/>
                  <a:gd name="connsiteY42" fmla="*/ 6185595 h 7632813"/>
                  <a:gd name="connsiteX43" fmla="*/ 2624428 w 4432260"/>
                  <a:gd name="connsiteY43" fmla="*/ 6269570 h 7632813"/>
                  <a:gd name="connsiteX44" fmla="*/ 2615098 w 4432260"/>
                  <a:gd name="connsiteY44" fmla="*/ 6306893 h 7632813"/>
                  <a:gd name="connsiteX45" fmla="*/ 2568445 w 4432260"/>
                  <a:gd name="connsiteY45" fmla="*/ 6316223 h 7632813"/>
                  <a:gd name="connsiteX46" fmla="*/ 2568445 w 4432260"/>
                  <a:gd name="connsiteY46" fmla="*/ 6316223 h 7632813"/>
                  <a:gd name="connsiteX47" fmla="*/ 2437816 w 4432260"/>
                  <a:gd name="connsiteY47" fmla="*/ 6372207 h 7632813"/>
                  <a:gd name="connsiteX48" fmla="*/ 2297857 w 4432260"/>
                  <a:gd name="connsiteY48" fmla="*/ 6586811 h 7632813"/>
                  <a:gd name="connsiteX49" fmla="*/ 2204551 w 4432260"/>
                  <a:gd name="connsiteY49" fmla="*/ 6810746 h 7632813"/>
                  <a:gd name="connsiteX50" fmla="*/ 2167228 w 4432260"/>
                  <a:gd name="connsiteY50" fmla="*/ 6885391 h 7632813"/>
                  <a:gd name="connsiteX51" fmla="*/ 2157898 w 4432260"/>
                  <a:gd name="connsiteY51" fmla="*/ 6913382 h 7632813"/>
                  <a:gd name="connsiteX52" fmla="*/ 2157898 w 4432260"/>
                  <a:gd name="connsiteY52" fmla="*/ 6978697 h 7632813"/>
                  <a:gd name="connsiteX53" fmla="*/ 2157898 w 4432260"/>
                  <a:gd name="connsiteY53" fmla="*/ 6978697 h 7632813"/>
                  <a:gd name="connsiteX54" fmla="*/ 2111245 w 4432260"/>
                  <a:gd name="connsiteY54" fmla="*/ 6978697 h 7632813"/>
                  <a:gd name="connsiteX55" fmla="*/ 2111245 w 4432260"/>
                  <a:gd name="connsiteY55" fmla="*/ 6913382 h 7632813"/>
                  <a:gd name="connsiteX56" fmla="*/ 2195220 w 4432260"/>
                  <a:gd name="connsiteY56" fmla="*/ 6717440 h 7632813"/>
                  <a:gd name="connsiteX57" fmla="*/ 2195220 w 4432260"/>
                  <a:gd name="connsiteY57" fmla="*/ 6614803 h 7632813"/>
                  <a:gd name="connsiteX58" fmla="*/ 2195220 w 4432260"/>
                  <a:gd name="connsiteY58" fmla="*/ 6614803 h 7632813"/>
                  <a:gd name="connsiteX59" fmla="*/ 2092584 w 4432260"/>
                  <a:gd name="connsiteY59" fmla="*/ 6614803 h 7632813"/>
                  <a:gd name="connsiteX60" fmla="*/ 2092584 w 4432260"/>
                  <a:gd name="connsiteY60" fmla="*/ 6614803 h 7632813"/>
                  <a:gd name="connsiteX61" fmla="*/ 2027269 w 4432260"/>
                  <a:gd name="connsiteY61" fmla="*/ 6680117 h 7632813"/>
                  <a:gd name="connsiteX62" fmla="*/ 2027269 w 4432260"/>
                  <a:gd name="connsiteY62" fmla="*/ 6680117 h 7632813"/>
                  <a:gd name="connsiteX63" fmla="*/ 1933963 w 4432260"/>
                  <a:gd name="connsiteY63" fmla="*/ 6624133 h 7632813"/>
                  <a:gd name="connsiteX64" fmla="*/ 1849988 w 4432260"/>
                  <a:gd name="connsiteY64" fmla="*/ 6670787 h 7632813"/>
                  <a:gd name="connsiteX65" fmla="*/ 1728690 w 4432260"/>
                  <a:gd name="connsiteY65" fmla="*/ 6885391 h 7632813"/>
                  <a:gd name="connsiteX66" fmla="*/ 1700698 w 4432260"/>
                  <a:gd name="connsiteY66" fmla="*/ 6829407 h 7632813"/>
                  <a:gd name="connsiteX67" fmla="*/ 1784673 w 4432260"/>
                  <a:gd name="connsiteY67" fmla="*/ 6633464 h 7632813"/>
                  <a:gd name="connsiteX68" fmla="*/ 1766012 w 4432260"/>
                  <a:gd name="connsiteY68" fmla="*/ 6418860 h 7632813"/>
                  <a:gd name="connsiteX69" fmla="*/ 1738020 w 4432260"/>
                  <a:gd name="connsiteY69" fmla="*/ 6204256 h 7632813"/>
                  <a:gd name="connsiteX70" fmla="*/ 1877979 w 4432260"/>
                  <a:gd name="connsiteY70" fmla="*/ 5989652 h 7632813"/>
                  <a:gd name="connsiteX71" fmla="*/ 1943294 w 4432260"/>
                  <a:gd name="connsiteY71" fmla="*/ 5887015 h 7632813"/>
                  <a:gd name="connsiteX72" fmla="*/ 1961955 w 4432260"/>
                  <a:gd name="connsiteY72" fmla="*/ 5859023 h 7632813"/>
                  <a:gd name="connsiteX73" fmla="*/ 1999277 w 4432260"/>
                  <a:gd name="connsiteY73" fmla="*/ 5784378 h 7632813"/>
                  <a:gd name="connsiteX74" fmla="*/ 2027269 w 4432260"/>
                  <a:gd name="connsiteY74" fmla="*/ 5700403 h 7632813"/>
                  <a:gd name="connsiteX75" fmla="*/ 2036600 w 4432260"/>
                  <a:gd name="connsiteY75" fmla="*/ 5672411 h 7632813"/>
                  <a:gd name="connsiteX76" fmla="*/ 2036600 w 4432260"/>
                  <a:gd name="connsiteY76" fmla="*/ 5672411 h 7632813"/>
                  <a:gd name="connsiteX77" fmla="*/ 2148567 w 4432260"/>
                  <a:gd name="connsiteY77" fmla="*/ 5672411 h 7632813"/>
                  <a:gd name="connsiteX78" fmla="*/ 2148567 w 4432260"/>
                  <a:gd name="connsiteY78" fmla="*/ 5672411 h 7632813"/>
                  <a:gd name="connsiteX79" fmla="*/ 2167228 w 4432260"/>
                  <a:gd name="connsiteY79" fmla="*/ 5588435 h 7632813"/>
                  <a:gd name="connsiteX80" fmla="*/ 2185890 w 4432260"/>
                  <a:gd name="connsiteY80" fmla="*/ 5569774 h 7632813"/>
                  <a:gd name="connsiteX81" fmla="*/ 2204551 w 4432260"/>
                  <a:gd name="connsiteY81" fmla="*/ 5513791 h 7632813"/>
                  <a:gd name="connsiteX82" fmla="*/ 2241873 w 4432260"/>
                  <a:gd name="connsiteY82" fmla="*/ 5495129 h 7632813"/>
                  <a:gd name="connsiteX83" fmla="*/ 2241873 w 4432260"/>
                  <a:gd name="connsiteY83" fmla="*/ 5495129 h 7632813"/>
                  <a:gd name="connsiteX84" fmla="*/ 2279196 w 4432260"/>
                  <a:gd name="connsiteY84" fmla="*/ 5345840 h 7632813"/>
                  <a:gd name="connsiteX85" fmla="*/ 2204551 w 4432260"/>
                  <a:gd name="connsiteY85" fmla="*/ 5065921 h 7632813"/>
                  <a:gd name="connsiteX86" fmla="*/ 2204551 w 4432260"/>
                  <a:gd name="connsiteY86" fmla="*/ 4851317 h 7632813"/>
                  <a:gd name="connsiteX87" fmla="*/ 2139237 w 4432260"/>
                  <a:gd name="connsiteY87" fmla="*/ 4813995 h 7632813"/>
                  <a:gd name="connsiteX88" fmla="*/ 2111245 w 4432260"/>
                  <a:gd name="connsiteY88" fmla="*/ 4739350 h 7632813"/>
                  <a:gd name="connsiteX89" fmla="*/ 2111245 w 4432260"/>
                  <a:gd name="connsiteY89" fmla="*/ 4692697 h 7632813"/>
                  <a:gd name="connsiteX90" fmla="*/ 1980616 w 4432260"/>
                  <a:gd name="connsiteY90" fmla="*/ 4599391 h 7632813"/>
                  <a:gd name="connsiteX91" fmla="*/ 1933963 w 4432260"/>
                  <a:gd name="connsiteY91" fmla="*/ 4394117 h 7632813"/>
                  <a:gd name="connsiteX92" fmla="*/ 1961955 w 4432260"/>
                  <a:gd name="connsiteY92" fmla="*/ 4039554 h 7632813"/>
                  <a:gd name="connsiteX93" fmla="*/ 1905971 w 4432260"/>
                  <a:gd name="connsiteY93" fmla="*/ 3731644 h 7632813"/>
                  <a:gd name="connsiteX94" fmla="*/ 1654045 w 4432260"/>
                  <a:gd name="connsiteY94" fmla="*/ 3535701 h 7632813"/>
                  <a:gd name="connsiteX95" fmla="*/ 1588730 w 4432260"/>
                  <a:gd name="connsiteY95" fmla="*/ 3479717 h 7632813"/>
                  <a:gd name="connsiteX96" fmla="*/ 1588730 w 4432260"/>
                  <a:gd name="connsiteY96" fmla="*/ 3479717 h 7632813"/>
                  <a:gd name="connsiteX97" fmla="*/ 1532747 w 4432260"/>
                  <a:gd name="connsiteY97" fmla="*/ 3414403 h 7632813"/>
                  <a:gd name="connsiteX98" fmla="*/ 1504755 w 4432260"/>
                  <a:gd name="connsiteY98" fmla="*/ 3386411 h 7632813"/>
                  <a:gd name="connsiteX99" fmla="*/ 1504755 w 4432260"/>
                  <a:gd name="connsiteY99" fmla="*/ 3386411 h 7632813"/>
                  <a:gd name="connsiteX100" fmla="*/ 1420779 w 4432260"/>
                  <a:gd name="connsiteY100" fmla="*/ 3367750 h 7632813"/>
                  <a:gd name="connsiteX101" fmla="*/ 1392788 w 4432260"/>
                  <a:gd name="connsiteY101" fmla="*/ 3358419 h 7632813"/>
                  <a:gd name="connsiteX102" fmla="*/ 1355465 w 4432260"/>
                  <a:gd name="connsiteY102" fmla="*/ 3358419 h 7632813"/>
                  <a:gd name="connsiteX103" fmla="*/ 1355465 w 4432260"/>
                  <a:gd name="connsiteY103" fmla="*/ 3358419 h 7632813"/>
                  <a:gd name="connsiteX104" fmla="*/ 1243498 w 4432260"/>
                  <a:gd name="connsiteY104" fmla="*/ 3423733 h 7632813"/>
                  <a:gd name="connsiteX105" fmla="*/ 1206175 w 4432260"/>
                  <a:gd name="connsiteY105" fmla="*/ 3470387 h 7632813"/>
                  <a:gd name="connsiteX106" fmla="*/ 1131530 w 4432260"/>
                  <a:gd name="connsiteY106" fmla="*/ 3470387 h 7632813"/>
                  <a:gd name="connsiteX107" fmla="*/ 1131530 w 4432260"/>
                  <a:gd name="connsiteY107" fmla="*/ 3349089 h 7632813"/>
                  <a:gd name="connsiteX108" fmla="*/ 1131530 w 4432260"/>
                  <a:gd name="connsiteY108" fmla="*/ 3227791 h 7632813"/>
                  <a:gd name="connsiteX109" fmla="*/ 1206175 w 4432260"/>
                  <a:gd name="connsiteY109" fmla="*/ 2863897 h 7632813"/>
                  <a:gd name="connsiteX110" fmla="*/ 1206175 w 4432260"/>
                  <a:gd name="connsiteY110" fmla="*/ 2602640 h 7632813"/>
                  <a:gd name="connsiteX111" fmla="*/ 1168853 w 4432260"/>
                  <a:gd name="connsiteY111" fmla="*/ 2481342 h 7632813"/>
                  <a:gd name="connsiteX112" fmla="*/ 1215506 w 4432260"/>
                  <a:gd name="connsiteY112" fmla="*/ 2313391 h 7632813"/>
                  <a:gd name="connsiteX113" fmla="*/ 1140861 w 4432260"/>
                  <a:gd name="connsiteY113" fmla="*/ 2210754 h 7632813"/>
                  <a:gd name="connsiteX114" fmla="*/ 1010232 w 4432260"/>
                  <a:gd name="connsiteY114" fmla="*/ 2192093 h 7632813"/>
                  <a:gd name="connsiteX115" fmla="*/ 1010232 w 4432260"/>
                  <a:gd name="connsiteY115" fmla="*/ 2192093 h 7632813"/>
                  <a:gd name="connsiteX116" fmla="*/ 954249 w 4432260"/>
                  <a:gd name="connsiteY116" fmla="*/ 2126778 h 7632813"/>
                  <a:gd name="connsiteX117" fmla="*/ 954249 w 4432260"/>
                  <a:gd name="connsiteY117" fmla="*/ 2126778 h 7632813"/>
                  <a:gd name="connsiteX118" fmla="*/ 954249 w 4432260"/>
                  <a:gd name="connsiteY118" fmla="*/ 1958827 h 7632813"/>
                  <a:gd name="connsiteX119" fmla="*/ 842281 w 4432260"/>
                  <a:gd name="connsiteY119" fmla="*/ 1809538 h 7632813"/>
                  <a:gd name="connsiteX120" fmla="*/ 776967 w 4432260"/>
                  <a:gd name="connsiteY120" fmla="*/ 1604264 h 7632813"/>
                  <a:gd name="connsiteX121" fmla="*/ 618347 w 4432260"/>
                  <a:gd name="connsiteY121" fmla="*/ 1482966 h 7632813"/>
                  <a:gd name="connsiteX122" fmla="*/ 487718 w 4432260"/>
                  <a:gd name="connsiteY122" fmla="*/ 1389660 h 7632813"/>
                  <a:gd name="connsiteX123" fmla="*/ 441065 w 4432260"/>
                  <a:gd name="connsiteY123" fmla="*/ 1305684 h 7632813"/>
                  <a:gd name="connsiteX124" fmla="*/ 310437 w 4432260"/>
                  <a:gd name="connsiteY124" fmla="*/ 1324346 h 7632813"/>
                  <a:gd name="connsiteX125" fmla="*/ 310437 w 4432260"/>
                  <a:gd name="connsiteY125" fmla="*/ 1324346 h 7632813"/>
                  <a:gd name="connsiteX126" fmla="*/ 319767 w 4432260"/>
                  <a:gd name="connsiteY126" fmla="*/ 1240370 h 7632813"/>
                  <a:gd name="connsiteX127" fmla="*/ 319767 w 4432260"/>
                  <a:gd name="connsiteY127" fmla="*/ 1240370 h 7632813"/>
                  <a:gd name="connsiteX128" fmla="*/ 301106 w 4432260"/>
                  <a:gd name="connsiteY128" fmla="*/ 1165725 h 7632813"/>
                  <a:gd name="connsiteX129" fmla="*/ 198469 w 4432260"/>
                  <a:gd name="connsiteY129" fmla="*/ 1193717 h 7632813"/>
                  <a:gd name="connsiteX130" fmla="*/ 198469 w 4432260"/>
                  <a:gd name="connsiteY130" fmla="*/ 1193717 h 7632813"/>
                  <a:gd name="connsiteX131" fmla="*/ 64329 w 4432260"/>
                  <a:gd name="connsiteY131" fmla="*/ 1297859 h 7632813"/>
                  <a:gd name="connsiteX132" fmla="*/ 450196 w 4432260"/>
                  <a:gd name="connsiteY132" fmla="*/ 7324230 h 7632813"/>
                  <a:gd name="connsiteX133" fmla="*/ 4432260 w 4432260"/>
                  <a:gd name="connsiteY133" fmla="*/ 6763792 h 7632813"/>
                  <a:gd name="connsiteX134" fmla="*/ 2669877 w 4432260"/>
                  <a:gd name="connsiteY134" fmla="*/ 0 h 7632813"/>
                  <a:gd name="connsiteX0" fmla="*/ 888935 w 4432260"/>
                  <a:gd name="connsiteY0" fmla="*/ 176680 h 7632813"/>
                  <a:gd name="connsiteX1" fmla="*/ 814290 w 4432260"/>
                  <a:gd name="connsiteY1" fmla="*/ 288648 h 7632813"/>
                  <a:gd name="connsiteX2" fmla="*/ 814290 w 4432260"/>
                  <a:gd name="connsiteY2" fmla="*/ 372623 h 7632813"/>
                  <a:gd name="connsiteX3" fmla="*/ 926257 w 4432260"/>
                  <a:gd name="connsiteY3" fmla="*/ 400615 h 7632813"/>
                  <a:gd name="connsiteX4" fmla="*/ 972910 w 4432260"/>
                  <a:gd name="connsiteY4" fmla="*/ 419276 h 7632813"/>
                  <a:gd name="connsiteX5" fmla="*/ 1122200 w 4432260"/>
                  <a:gd name="connsiteY5" fmla="*/ 540574 h 7632813"/>
                  <a:gd name="connsiteX6" fmla="*/ 1308812 w 4432260"/>
                  <a:gd name="connsiteY6" fmla="*/ 568566 h 7632813"/>
                  <a:gd name="connsiteX7" fmla="*/ 1430110 w 4432260"/>
                  <a:gd name="connsiteY7" fmla="*/ 755178 h 7632813"/>
                  <a:gd name="connsiteX8" fmla="*/ 1570069 w 4432260"/>
                  <a:gd name="connsiteY8" fmla="*/ 1100411 h 7632813"/>
                  <a:gd name="connsiteX9" fmla="*/ 1747351 w 4432260"/>
                  <a:gd name="connsiteY9" fmla="*/ 1464305 h 7632813"/>
                  <a:gd name="connsiteX10" fmla="*/ 2017939 w 4432260"/>
                  <a:gd name="connsiteY10" fmla="*/ 1762884 h 7632813"/>
                  <a:gd name="connsiteX11" fmla="*/ 2176559 w 4432260"/>
                  <a:gd name="connsiteY11" fmla="*/ 2042803 h 7632813"/>
                  <a:gd name="connsiteX12" fmla="*/ 2279196 w 4432260"/>
                  <a:gd name="connsiteY12" fmla="*/ 2238746 h 7632813"/>
                  <a:gd name="connsiteX13" fmla="*/ 2428486 w 4432260"/>
                  <a:gd name="connsiteY13" fmla="*/ 2341382 h 7632813"/>
                  <a:gd name="connsiteX14" fmla="*/ 2493800 w 4432260"/>
                  <a:gd name="connsiteY14" fmla="*/ 2388035 h 7632813"/>
                  <a:gd name="connsiteX15" fmla="*/ 2521792 w 4432260"/>
                  <a:gd name="connsiteY15" fmla="*/ 2406697 h 7632813"/>
                  <a:gd name="connsiteX16" fmla="*/ 2521792 w 4432260"/>
                  <a:gd name="connsiteY16" fmla="*/ 2406697 h 7632813"/>
                  <a:gd name="connsiteX17" fmla="*/ 2521792 w 4432260"/>
                  <a:gd name="connsiteY17" fmla="*/ 2472011 h 7632813"/>
                  <a:gd name="connsiteX18" fmla="*/ 2587106 w 4432260"/>
                  <a:gd name="connsiteY18" fmla="*/ 2546656 h 7632813"/>
                  <a:gd name="connsiteX19" fmla="*/ 2587106 w 4432260"/>
                  <a:gd name="connsiteY19" fmla="*/ 2705276 h 7632813"/>
                  <a:gd name="connsiteX20" fmla="*/ 2736396 w 4432260"/>
                  <a:gd name="connsiteY20" fmla="*/ 2854566 h 7632813"/>
                  <a:gd name="connsiteX21" fmla="*/ 2829702 w 4432260"/>
                  <a:gd name="connsiteY21" fmla="*/ 3199799 h 7632813"/>
                  <a:gd name="connsiteX22" fmla="*/ 2857694 w 4432260"/>
                  <a:gd name="connsiteY22" fmla="*/ 3339758 h 7632813"/>
                  <a:gd name="connsiteX23" fmla="*/ 2820371 w 4432260"/>
                  <a:gd name="connsiteY23" fmla="*/ 3423733 h 7632813"/>
                  <a:gd name="connsiteX24" fmla="*/ 2820371 w 4432260"/>
                  <a:gd name="connsiteY24" fmla="*/ 3423733 h 7632813"/>
                  <a:gd name="connsiteX25" fmla="*/ 2867024 w 4432260"/>
                  <a:gd name="connsiteY25" fmla="*/ 3498378 h 7632813"/>
                  <a:gd name="connsiteX26" fmla="*/ 2978992 w 4432260"/>
                  <a:gd name="connsiteY26" fmla="*/ 3759635 h 7632813"/>
                  <a:gd name="connsiteX27" fmla="*/ 3118951 w 4432260"/>
                  <a:gd name="connsiteY27" fmla="*/ 3974240 h 7632813"/>
                  <a:gd name="connsiteX28" fmla="*/ 3118951 w 4432260"/>
                  <a:gd name="connsiteY28" fmla="*/ 4095538 h 7632813"/>
                  <a:gd name="connsiteX29" fmla="*/ 3072298 w 4432260"/>
                  <a:gd name="connsiteY29" fmla="*/ 4244827 h 7632813"/>
                  <a:gd name="connsiteX30" fmla="*/ 3062967 w 4432260"/>
                  <a:gd name="connsiteY30" fmla="*/ 4272819 h 7632813"/>
                  <a:gd name="connsiteX31" fmla="*/ 3062967 w 4432260"/>
                  <a:gd name="connsiteY31" fmla="*/ 4356795 h 7632813"/>
                  <a:gd name="connsiteX32" fmla="*/ 3062967 w 4432260"/>
                  <a:gd name="connsiteY32" fmla="*/ 4356795 h 7632813"/>
                  <a:gd name="connsiteX33" fmla="*/ 2960330 w 4432260"/>
                  <a:gd name="connsiteY33" fmla="*/ 4804664 h 7632813"/>
                  <a:gd name="connsiteX34" fmla="*/ 2913677 w 4432260"/>
                  <a:gd name="connsiteY34" fmla="*/ 5233872 h 7632813"/>
                  <a:gd name="connsiteX35" fmla="*/ 2913677 w 4432260"/>
                  <a:gd name="connsiteY35" fmla="*/ 5327178 h 7632813"/>
                  <a:gd name="connsiteX36" fmla="*/ 2913677 w 4432260"/>
                  <a:gd name="connsiteY36" fmla="*/ 5327178 h 7632813"/>
                  <a:gd name="connsiteX37" fmla="*/ 2736396 w 4432260"/>
                  <a:gd name="connsiteY37" fmla="*/ 5476468 h 7632813"/>
                  <a:gd name="connsiteX38" fmla="*/ 2689743 w 4432260"/>
                  <a:gd name="connsiteY38" fmla="*/ 5681742 h 7632813"/>
                  <a:gd name="connsiteX39" fmla="*/ 2689743 w 4432260"/>
                  <a:gd name="connsiteY39" fmla="*/ 5803040 h 7632813"/>
                  <a:gd name="connsiteX40" fmla="*/ 2652420 w 4432260"/>
                  <a:gd name="connsiteY40" fmla="*/ 5859023 h 7632813"/>
                  <a:gd name="connsiteX41" fmla="*/ 2596437 w 4432260"/>
                  <a:gd name="connsiteY41" fmla="*/ 5887015 h 7632813"/>
                  <a:gd name="connsiteX42" fmla="*/ 2633759 w 4432260"/>
                  <a:gd name="connsiteY42" fmla="*/ 6185595 h 7632813"/>
                  <a:gd name="connsiteX43" fmla="*/ 2624428 w 4432260"/>
                  <a:gd name="connsiteY43" fmla="*/ 6269570 h 7632813"/>
                  <a:gd name="connsiteX44" fmla="*/ 2615098 w 4432260"/>
                  <a:gd name="connsiteY44" fmla="*/ 6306893 h 7632813"/>
                  <a:gd name="connsiteX45" fmla="*/ 2568445 w 4432260"/>
                  <a:gd name="connsiteY45" fmla="*/ 6316223 h 7632813"/>
                  <a:gd name="connsiteX46" fmla="*/ 2568445 w 4432260"/>
                  <a:gd name="connsiteY46" fmla="*/ 6316223 h 7632813"/>
                  <a:gd name="connsiteX47" fmla="*/ 2437816 w 4432260"/>
                  <a:gd name="connsiteY47" fmla="*/ 6372207 h 7632813"/>
                  <a:gd name="connsiteX48" fmla="*/ 2297857 w 4432260"/>
                  <a:gd name="connsiteY48" fmla="*/ 6586811 h 7632813"/>
                  <a:gd name="connsiteX49" fmla="*/ 2204551 w 4432260"/>
                  <a:gd name="connsiteY49" fmla="*/ 6810746 h 7632813"/>
                  <a:gd name="connsiteX50" fmla="*/ 2167228 w 4432260"/>
                  <a:gd name="connsiteY50" fmla="*/ 6885391 h 7632813"/>
                  <a:gd name="connsiteX51" fmla="*/ 2157898 w 4432260"/>
                  <a:gd name="connsiteY51" fmla="*/ 6913382 h 7632813"/>
                  <a:gd name="connsiteX52" fmla="*/ 2157898 w 4432260"/>
                  <a:gd name="connsiteY52" fmla="*/ 6978697 h 7632813"/>
                  <a:gd name="connsiteX53" fmla="*/ 2157898 w 4432260"/>
                  <a:gd name="connsiteY53" fmla="*/ 6978697 h 7632813"/>
                  <a:gd name="connsiteX54" fmla="*/ 2111245 w 4432260"/>
                  <a:gd name="connsiteY54" fmla="*/ 6978697 h 7632813"/>
                  <a:gd name="connsiteX55" fmla="*/ 2111245 w 4432260"/>
                  <a:gd name="connsiteY55" fmla="*/ 6913382 h 7632813"/>
                  <a:gd name="connsiteX56" fmla="*/ 2195220 w 4432260"/>
                  <a:gd name="connsiteY56" fmla="*/ 6717440 h 7632813"/>
                  <a:gd name="connsiteX57" fmla="*/ 2195220 w 4432260"/>
                  <a:gd name="connsiteY57" fmla="*/ 6614803 h 7632813"/>
                  <a:gd name="connsiteX58" fmla="*/ 2195220 w 4432260"/>
                  <a:gd name="connsiteY58" fmla="*/ 6614803 h 7632813"/>
                  <a:gd name="connsiteX59" fmla="*/ 2092584 w 4432260"/>
                  <a:gd name="connsiteY59" fmla="*/ 6614803 h 7632813"/>
                  <a:gd name="connsiteX60" fmla="*/ 2092584 w 4432260"/>
                  <a:gd name="connsiteY60" fmla="*/ 6614803 h 7632813"/>
                  <a:gd name="connsiteX61" fmla="*/ 2027269 w 4432260"/>
                  <a:gd name="connsiteY61" fmla="*/ 6680117 h 7632813"/>
                  <a:gd name="connsiteX62" fmla="*/ 2027269 w 4432260"/>
                  <a:gd name="connsiteY62" fmla="*/ 6680117 h 7632813"/>
                  <a:gd name="connsiteX63" fmla="*/ 1933963 w 4432260"/>
                  <a:gd name="connsiteY63" fmla="*/ 6624133 h 7632813"/>
                  <a:gd name="connsiteX64" fmla="*/ 1849988 w 4432260"/>
                  <a:gd name="connsiteY64" fmla="*/ 6670787 h 7632813"/>
                  <a:gd name="connsiteX65" fmla="*/ 1728690 w 4432260"/>
                  <a:gd name="connsiteY65" fmla="*/ 6885391 h 7632813"/>
                  <a:gd name="connsiteX66" fmla="*/ 1700698 w 4432260"/>
                  <a:gd name="connsiteY66" fmla="*/ 6829407 h 7632813"/>
                  <a:gd name="connsiteX67" fmla="*/ 1784673 w 4432260"/>
                  <a:gd name="connsiteY67" fmla="*/ 6633464 h 7632813"/>
                  <a:gd name="connsiteX68" fmla="*/ 1766012 w 4432260"/>
                  <a:gd name="connsiteY68" fmla="*/ 6418860 h 7632813"/>
                  <a:gd name="connsiteX69" fmla="*/ 1738020 w 4432260"/>
                  <a:gd name="connsiteY69" fmla="*/ 6204256 h 7632813"/>
                  <a:gd name="connsiteX70" fmla="*/ 1877979 w 4432260"/>
                  <a:gd name="connsiteY70" fmla="*/ 5989652 h 7632813"/>
                  <a:gd name="connsiteX71" fmla="*/ 1943294 w 4432260"/>
                  <a:gd name="connsiteY71" fmla="*/ 5887015 h 7632813"/>
                  <a:gd name="connsiteX72" fmla="*/ 1961955 w 4432260"/>
                  <a:gd name="connsiteY72" fmla="*/ 5859023 h 7632813"/>
                  <a:gd name="connsiteX73" fmla="*/ 1999277 w 4432260"/>
                  <a:gd name="connsiteY73" fmla="*/ 5784378 h 7632813"/>
                  <a:gd name="connsiteX74" fmla="*/ 2027269 w 4432260"/>
                  <a:gd name="connsiteY74" fmla="*/ 5700403 h 7632813"/>
                  <a:gd name="connsiteX75" fmla="*/ 2036600 w 4432260"/>
                  <a:gd name="connsiteY75" fmla="*/ 5672411 h 7632813"/>
                  <a:gd name="connsiteX76" fmla="*/ 2036600 w 4432260"/>
                  <a:gd name="connsiteY76" fmla="*/ 5672411 h 7632813"/>
                  <a:gd name="connsiteX77" fmla="*/ 2148567 w 4432260"/>
                  <a:gd name="connsiteY77" fmla="*/ 5672411 h 7632813"/>
                  <a:gd name="connsiteX78" fmla="*/ 2148567 w 4432260"/>
                  <a:gd name="connsiteY78" fmla="*/ 5672411 h 7632813"/>
                  <a:gd name="connsiteX79" fmla="*/ 2167228 w 4432260"/>
                  <a:gd name="connsiteY79" fmla="*/ 5588435 h 7632813"/>
                  <a:gd name="connsiteX80" fmla="*/ 2185890 w 4432260"/>
                  <a:gd name="connsiteY80" fmla="*/ 5569774 h 7632813"/>
                  <a:gd name="connsiteX81" fmla="*/ 2204551 w 4432260"/>
                  <a:gd name="connsiteY81" fmla="*/ 5513791 h 7632813"/>
                  <a:gd name="connsiteX82" fmla="*/ 2241873 w 4432260"/>
                  <a:gd name="connsiteY82" fmla="*/ 5495129 h 7632813"/>
                  <a:gd name="connsiteX83" fmla="*/ 2241873 w 4432260"/>
                  <a:gd name="connsiteY83" fmla="*/ 5495129 h 7632813"/>
                  <a:gd name="connsiteX84" fmla="*/ 2279196 w 4432260"/>
                  <a:gd name="connsiteY84" fmla="*/ 5345840 h 7632813"/>
                  <a:gd name="connsiteX85" fmla="*/ 2204551 w 4432260"/>
                  <a:gd name="connsiteY85" fmla="*/ 5065921 h 7632813"/>
                  <a:gd name="connsiteX86" fmla="*/ 2204551 w 4432260"/>
                  <a:gd name="connsiteY86" fmla="*/ 4851317 h 7632813"/>
                  <a:gd name="connsiteX87" fmla="*/ 2139237 w 4432260"/>
                  <a:gd name="connsiteY87" fmla="*/ 4813995 h 7632813"/>
                  <a:gd name="connsiteX88" fmla="*/ 2111245 w 4432260"/>
                  <a:gd name="connsiteY88" fmla="*/ 4739350 h 7632813"/>
                  <a:gd name="connsiteX89" fmla="*/ 2111245 w 4432260"/>
                  <a:gd name="connsiteY89" fmla="*/ 4692697 h 7632813"/>
                  <a:gd name="connsiteX90" fmla="*/ 1980616 w 4432260"/>
                  <a:gd name="connsiteY90" fmla="*/ 4599391 h 7632813"/>
                  <a:gd name="connsiteX91" fmla="*/ 1933963 w 4432260"/>
                  <a:gd name="connsiteY91" fmla="*/ 4394117 h 7632813"/>
                  <a:gd name="connsiteX92" fmla="*/ 1961955 w 4432260"/>
                  <a:gd name="connsiteY92" fmla="*/ 4039554 h 7632813"/>
                  <a:gd name="connsiteX93" fmla="*/ 1905971 w 4432260"/>
                  <a:gd name="connsiteY93" fmla="*/ 3731644 h 7632813"/>
                  <a:gd name="connsiteX94" fmla="*/ 1654045 w 4432260"/>
                  <a:gd name="connsiteY94" fmla="*/ 3535701 h 7632813"/>
                  <a:gd name="connsiteX95" fmla="*/ 1588730 w 4432260"/>
                  <a:gd name="connsiteY95" fmla="*/ 3479717 h 7632813"/>
                  <a:gd name="connsiteX96" fmla="*/ 1588730 w 4432260"/>
                  <a:gd name="connsiteY96" fmla="*/ 3479717 h 7632813"/>
                  <a:gd name="connsiteX97" fmla="*/ 1532747 w 4432260"/>
                  <a:gd name="connsiteY97" fmla="*/ 3414403 h 7632813"/>
                  <a:gd name="connsiteX98" fmla="*/ 1504755 w 4432260"/>
                  <a:gd name="connsiteY98" fmla="*/ 3386411 h 7632813"/>
                  <a:gd name="connsiteX99" fmla="*/ 1504755 w 4432260"/>
                  <a:gd name="connsiteY99" fmla="*/ 3386411 h 7632813"/>
                  <a:gd name="connsiteX100" fmla="*/ 1420779 w 4432260"/>
                  <a:gd name="connsiteY100" fmla="*/ 3367750 h 7632813"/>
                  <a:gd name="connsiteX101" fmla="*/ 1392788 w 4432260"/>
                  <a:gd name="connsiteY101" fmla="*/ 3358419 h 7632813"/>
                  <a:gd name="connsiteX102" fmla="*/ 1355465 w 4432260"/>
                  <a:gd name="connsiteY102" fmla="*/ 3358419 h 7632813"/>
                  <a:gd name="connsiteX103" fmla="*/ 1355465 w 4432260"/>
                  <a:gd name="connsiteY103" fmla="*/ 3358419 h 7632813"/>
                  <a:gd name="connsiteX104" fmla="*/ 1243498 w 4432260"/>
                  <a:gd name="connsiteY104" fmla="*/ 3423733 h 7632813"/>
                  <a:gd name="connsiteX105" fmla="*/ 1206175 w 4432260"/>
                  <a:gd name="connsiteY105" fmla="*/ 3470387 h 7632813"/>
                  <a:gd name="connsiteX106" fmla="*/ 1131530 w 4432260"/>
                  <a:gd name="connsiteY106" fmla="*/ 3470387 h 7632813"/>
                  <a:gd name="connsiteX107" fmla="*/ 1131530 w 4432260"/>
                  <a:gd name="connsiteY107" fmla="*/ 3349089 h 7632813"/>
                  <a:gd name="connsiteX108" fmla="*/ 1131530 w 4432260"/>
                  <a:gd name="connsiteY108" fmla="*/ 3227791 h 7632813"/>
                  <a:gd name="connsiteX109" fmla="*/ 1206175 w 4432260"/>
                  <a:gd name="connsiteY109" fmla="*/ 2863897 h 7632813"/>
                  <a:gd name="connsiteX110" fmla="*/ 1206175 w 4432260"/>
                  <a:gd name="connsiteY110" fmla="*/ 2602640 h 7632813"/>
                  <a:gd name="connsiteX111" fmla="*/ 1168853 w 4432260"/>
                  <a:gd name="connsiteY111" fmla="*/ 2481342 h 7632813"/>
                  <a:gd name="connsiteX112" fmla="*/ 1215506 w 4432260"/>
                  <a:gd name="connsiteY112" fmla="*/ 2313391 h 7632813"/>
                  <a:gd name="connsiteX113" fmla="*/ 1140861 w 4432260"/>
                  <a:gd name="connsiteY113" fmla="*/ 2210754 h 7632813"/>
                  <a:gd name="connsiteX114" fmla="*/ 1010232 w 4432260"/>
                  <a:gd name="connsiteY114" fmla="*/ 2192093 h 7632813"/>
                  <a:gd name="connsiteX115" fmla="*/ 1010232 w 4432260"/>
                  <a:gd name="connsiteY115" fmla="*/ 2192093 h 7632813"/>
                  <a:gd name="connsiteX116" fmla="*/ 954249 w 4432260"/>
                  <a:gd name="connsiteY116" fmla="*/ 2126778 h 7632813"/>
                  <a:gd name="connsiteX117" fmla="*/ 954249 w 4432260"/>
                  <a:gd name="connsiteY117" fmla="*/ 2126778 h 7632813"/>
                  <a:gd name="connsiteX118" fmla="*/ 954249 w 4432260"/>
                  <a:gd name="connsiteY118" fmla="*/ 1958827 h 7632813"/>
                  <a:gd name="connsiteX119" fmla="*/ 842281 w 4432260"/>
                  <a:gd name="connsiteY119" fmla="*/ 1809538 h 7632813"/>
                  <a:gd name="connsiteX120" fmla="*/ 776967 w 4432260"/>
                  <a:gd name="connsiteY120" fmla="*/ 1604264 h 7632813"/>
                  <a:gd name="connsiteX121" fmla="*/ 618347 w 4432260"/>
                  <a:gd name="connsiteY121" fmla="*/ 1482966 h 7632813"/>
                  <a:gd name="connsiteX122" fmla="*/ 487718 w 4432260"/>
                  <a:gd name="connsiteY122" fmla="*/ 1389660 h 7632813"/>
                  <a:gd name="connsiteX123" fmla="*/ 441065 w 4432260"/>
                  <a:gd name="connsiteY123" fmla="*/ 1305684 h 7632813"/>
                  <a:gd name="connsiteX124" fmla="*/ 310437 w 4432260"/>
                  <a:gd name="connsiteY124" fmla="*/ 1324346 h 7632813"/>
                  <a:gd name="connsiteX125" fmla="*/ 310437 w 4432260"/>
                  <a:gd name="connsiteY125" fmla="*/ 1324346 h 7632813"/>
                  <a:gd name="connsiteX126" fmla="*/ 319767 w 4432260"/>
                  <a:gd name="connsiteY126" fmla="*/ 1240370 h 7632813"/>
                  <a:gd name="connsiteX127" fmla="*/ 319767 w 4432260"/>
                  <a:gd name="connsiteY127" fmla="*/ 1240370 h 7632813"/>
                  <a:gd name="connsiteX128" fmla="*/ 301106 w 4432260"/>
                  <a:gd name="connsiteY128" fmla="*/ 1165725 h 7632813"/>
                  <a:gd name="connsiteX129" fmla="*/ 198469 w 4432260"/>
                  <a:gd name="connsiteY129" fmla="*/ 1193717 h 7632813"/>
                  <a:gd name="connsiteX130" fmla="*/ 198469 w 4432260"/>
                  <a:gd name="connsiteY130" fmla="*/ 1193717 h 7632813"/>
                  <a:gd name="connsiteX131" fmla="*/ 64329 w 4432260"/>
                  <a:gd name="connsiteY131" fmla="*/ 1297859 h 7632813"/>
                  <a:gd name="connsiteX132" fmla="*/ 450196 w 4432260"/>
                  <a:gd name="connsiteY132" fmla="*/ 7324230 h 7632813"/>
                  <a:gd name="connsiteX133" fmla="*/ 4432260 w 4432260"/>
                  <a:gd name="connsiteY133" fmla="*/ 6763792 h 7632813"/>
                  <a:gd name="connsiteX134" fmla="*/ 2669877 w 4432260"/>
                  <a:gd name="connsiteY134" fmla="*/ 0 h 7632813"/>
                  <a:gd name="connsiteX0" fmla="*/ 888935 w 4432260"/>
                  <a:gd name="connsiteY0" fmla="*/ 206177 h 7662310"/>
                  <a:gd name="connsiteX1" fmla="*/ 814290 w 4432260"/>
                  <a:gd name="connsiteY1" fmla="*/ 318145 h 7662310"/>
                  <a:gd name="connsiteX2" fmla="*/ 814290 w 4432260"/>
                  <a:gd name="connsiteY2" fmla="*/ 402120 h 7662310"/>
                  <a:gd name="connsiteX3" fmla="*/ 926257 w 4432260"/>
                  <a:gd name="connsiteY3" fmla="*/ 430112 h 7662310"/>
                  <a:gd name="connsiteX4" fmla="*/ 972910 w 4432260"/>
                  <a:gd name="connsiteY4" fmla="*/ 448773 h 7662310"/>
                  <a:gd name="connsiteX5" fmla="*/ 1122200 w 4432260"/>
                  <a:gd name="connsiteY5" fmla="*/ 570071 h 7662310"/>
                  <a:gd name="connsiteX6" fmla="*/ 1308812 w 4432260"/>
                  <a:gd name="connsiteY6" fmla="*/ 598063 h 7662310"/>
                  <a:gd name="connsiteX7" fmla="*/ 1430110 w 4432260"/>
                  <a:gd name="connsiteY7" fmla="*/ 784675 h 7662310"/>
                  <a:gd name="connsiteX8" fmla="*/ 1570069 w 4432260"/>
                  <a:gd name="connsiteY8" fmla="*/ 1129908 h 7662310"/>
                  <a:gd name="connsiteX9" fmla="*/ 1747351 w 4432260"/>
                  <a:gd name="connsiteY9" fmla="*/ 1493802 h 7662310"/>
                  <a:gd name="connsiteX10" fmla="*/ 2017939 w 4432260"/>
                  <a:gd name="connsiteY10" fmla="*/ 1792381 h 7662310"/>
                  <a:gd name="connsiteX11" fmla="*/ 2176559 w 4432260"/>
                  <a:gd name="connsiteY11" fmla="*/ 2072300 h 7662310"/>
                  <a:gd name="connsiteX12" fmla="*/ 2279196 w 4432260"/>
                  <a:gd name="connsiteY12" fmla="*/ 2268243 h 7662310"/>
                  <a:gd name="connsiteX13" fmla="*/ 2428486 w 4432260"/>
                  <a:gd name="connsiteY13" fmla="*/ 2370879 h 7662310"/>
                  <a:gd name="connsiteX14" fmla="*/ 2493800 w 4432260"/>
                  <a:gd name="connsiteY14" fmla="*/ 2417532 h 7662310"/>
                  <a:gd name="connsiteX15" fmla="*/ 2521792 w 4432260"/>
                  <a:gd name="connsiteY15" fmla="*/ 2436194 h 7662310"/>
                  <a:gd name="connsiteX16" fmla="*/ 2521792 w 4432260"/>
                  <a:gd name="connsiteY16" fmla="*/ 2436194 h 7662310"/>
                  <a:gd name="connsiteX17" fmla="*/ 2521792 w 4432260"/>
                  <a:gd name="connsiteY17" fmla="*/ 2501508 h 7662310"/>
                  <a:gd name="connsiteX18" fmla="*/ 2587106 w 4432260"/>
                  <a:gd name="connsiteY18" fmla="*/ 2576153 h 7662310"/>
                  <a:gd name="connsiteX19" fmla="*/ 2587106 w 4432260"/>
                  <a:gd name="connsiteY19" fmla="*/ 2734773 h 7662310"/>
                  <a:gd name="connsiteX20" fmla="*/ 2736396 w 4432260"/>
                  <a:gd name="connsiteY20" fmla="*/ 2884063 h 7662310"/>
                  <a:gd name="connsiteX21" fmla="*/ 2829702 w 4432260"/>
                  <a:gd name="connsiteY21" fmla="*/ 3229296 h 7662310"/>
                  <a:gd name="connsiteX22" fmla="*/ 2857694 w 4432260"/>
                  <a:gd name="connsiteY22" fmla="*/ 3369255 h 7662310"/>
                  <a:gd name="connsiteX23" fmla="*/ 2820371 w 4432260"/>
                  <a:gd name="connsiteY23" fmla="*/ 3453230 h 7662310"/>
                  <a:gd name="connsiteX24" fmla="*/ 2820371 w 4432260"/>
                  <a:gd name="connsiteY24" fmla="*/ 3453230 h 7662310"/>
                  <a:gd name="connsiteX25" fmla="*/ 2867024 w 4432260"/>
                  <a:gd name="connsiteY25" fmla="*/ 3527875 h 7662310"/>
                  <a:gd name="connsiteX26" fmla="*/ 2978992 w 4432260"/>
                  <a:gd name="connsiteY26" fmla="*/ 3789132 h 7662310"/>
                  <a:gd name="connsiteX27" fmla="*/ 3118951 w 4432260"/>
                  <a:gd name="connsiteY27" fmla="*/ 4003737 h 7662310"/>
                  <a:gd name="connsiteX28" fmla="*/ 3118951 w 4432260"/>
                  <a:gd name="connsiteY28" fmla="*/ 4125035 h 7662310"/>
                  <a:gd name="connsiteX29" fmla="*/ 3072298 w 4432260"/>
                  <a:gd name="connsiteY29" fmla="*/ 4274324 h 7662310"/>
                  <a:gd name="connsiteX30" fmla="*/ 3062967 w 4432260"/>
                  <a:gd name="connsiteY30" fmla="*/ 4302316 h 7662310"/>
                  <a:gd name="connsiteX31" fmla="*/ 3062967 w 4432260"/>
                  <a:gd name="connsiteY31" fmla="*/ 4386292 h 7662310"/>
                  <a:gd name="connsiteX32" fmla="*/ 3062967 w 4432260"/>
                  <a:gd name="connsiteY32" fmla="*/ 4386292 h 7662310"/>
                  <a:gd name="connsiteX33" fmla="*/ 2960330 w 4432260"/>
                  <a:gd name="connsiteY33" fmla="*/ 4834161 h 7662310"/>
                  <a:gd name="connsiteX34" fmla="*/ 2913677 w 4432260"/>
                  <a:gd name="connsiteY34" fmla="*/ 5263369 h 7662310"/>
                  <a:gd name="connsiteX35" fmla="*/ 2913677 w 4432260"/>
                  <a:gd name="connsiteY35" fmla="*/ 5356675 h 7662310"/>
                  <a:gd name="connsiteX36" fmla="*/ 2913677 w 4432260"/>
                  <a:gd name="connsiteY36" fmla="*/ 5356675 h 7662310"/>
                  <a:gd name="connsiteX37" fmla="*/ 2736396 w 4432260"/>
                  <a:gd name="connsiteY37" fmla="*/ 5505965 h 7662310"/>
                  <a:gd name="connsiteX38" fmla="*/ 2689743 w 4432260"/>
                  <a:gd name="connsiteY38" fmla="*/ 5711239 h 7662310"/>
                  <a:gd name="connsiteX39" fmla="*/ 2689743 w 4432260"/>
                  <a:gd name="connsiteY39" fmla="*/ 5832537 h 7662310"/>
                  <a:gd name="connsiteX40" fmla="*/ 2652420 w 4432260"/>
                  <a:gd name="connsiteY40" fmla="*/ 5888520 h 7662310"/>
                  <a:gd name="connsiteX41" fmla="*/ 2596437 w 4432260"/>
                  <a:gd name="connsiteY41" fmla="*/ 5916512 h 7662310"/>
                  <a:gd name="connsiteX42" fmla="*/ 2633759 w 4432260"/>
                  <a:gd name="connsiteY42" fmla="*/ 6215092 h 7662310"/>
                  <a:gd name="connsiteX43" fmla="*/ 2624428 w 4432260"/>
                  <a:gd name="connsiteY43" fmla="*/ 6299067 h 7662310"/>
                  <a:gd name="connsiteX44" fmla="*/ 2615098 w 4432260"/>
                  <a:gd name="connsiteY44" fmla="*/ 6336390 h 7662310"/>
                  <a:gd name="connsiteX45" fmla="*/ 2568445 w 4432260"/>
                  <a:gd name="connsiteY45" fmla="*/ 6345720 h 7662310"/>
                  <a:gd name="connsiteX46" fmla="*/ 2568445 w 4432260"/>
                  <a:gd name="connsiteY46" fmla="*/ 6345720 h 7662310"/>
                  <a:gd name="connsiteX47" fmla="*/ 2437816 w 4432260"/>
                  <a:gd name="connsiteY47" fmla="*/ 6401704 h 7662310"/>
                  <a:gd name="connsiteX48" fmla="*/ 2297857 w 4432260"/>
                  <a:gd name="connsiteY48" fmla="*/ 6616308 h 7662310"/>
                  <a:gd name="connsiteX49" fmla="*/ 2204551 w 4432260"/>
                  <a:gd name="connsiteY49" fmla="*/ 6840243 h 7662310"/>
                  <a:gd name="connsiteX50" fmla="*/ 2167228 w 4432260"/>
                  <a:gd name="connsiteY50" fmla="*/ 6914888 h 7662310"/>
                  <a:gd name="connsiteX51" fmla="*/ 2157898 w 4432260"/>
                  <a:gd name="connsiteY51" fmla="*/ 6942879 h 7662310"/>
                  <a:gd name="connsiteX52" fmla="*/ 2157898 w 4432260"/>
                  <a:gd name="connsiteY52" fmla="*/ 7008194 h 7662310"/>
                  <a:gd name="connsiteX53" fmla="*/ 2157898 w 4432260"/>
                  <a:gd name="connsiteY53" fmla="*/ 7008194 h 7662310"/>
                  <a:gd name="connsiteX54" fmla="*/ 2111245 w 4432260"/>
                  <a:gd name="connsiteY54" fmla="*/ 7008194 h 7662310"/>
                  <a:gd name="connsiteX55" fmla="*/ 2111245 w 4432260"/>
                  <a:gd name="connsiteY55" fmla="*/ 6942879 h 7662310"/>
                  <a:gd name="connsiteX56" fmla="*/ 2195220 w 4432260"/>
                  <a:gd name="connsiteY56" fmla="*/ 6746937 h 7662310"/>
                  <a:gd name="connsiteX57" fmla="*/ 2195220 w 4432260"/>
                  <a:gd name="connsiteY57" fmla="*/ 6644300 h 7662310"/>
                  <a:gd name="connsiteX58" fmla="*/ 2195220 w 4432260"/>
                  <a:gd name="connsiteY58" fmla="*/ 6644300 h 7662310"/>
                  <a:gd name="connsiteX59" fmla="*/ 2092584 w 4432260"/>
                  <a:gd name="connsiteY59" fmla="*/ 6644300 h 7662310"/>
                  <a:gd name="connsiteX60" fmla="*/ 2092584 w 4432260"/>
                  <a:gd name="connsiteY60" fmla="*/ 6644300 h 7662310"/>
                  <a:gd name="connsiteX61" fmla="*/ 2027269 w 4432260"/>
                  <a:gd name="connsiteY61" fmla="*/ 6709614 h 7662310"/>
                  <a:gd name="connsiteX62" fmla="*/ 2027269 w 4432260"/>
                  <a:gd name="connsiteY62" fmla="*/ 6709614 h 7662310"/>
                  <a:gd name="connsiteX63" fmla="*/ 1933963 w 4432260"/>
                  <a:gd name="connsiteY63" fmla="*/ 6653630 h 7662310"/>
                  <a:gd name="connsiteX64" fmla="*/ 1849988 w 4432260"/>
                  <a:gd name="connsiteY64" fmla="*/ 6700284 h 7662310"/>
                  <a:gd name="connsiteX65" fmla="*/ 1728690 w 4432260"/>
                  <a:gd name="connsiteY65" fmla="*/ 6914888 h 7662310"/>
                  <a:gd name="connsiteX66" fmla="*/ 1700698 w 4432260"/>
                  <a:gd name="connsiteY66" fmla="*/ 6858904 h 7662310"/>
                  <a:gd name="connsiteX67" fmla="*/ 1784673 w 4432260"/>
                  <a:gd name="connsiteY67" fmla="*/ 6662961 h 7662310"/>
                  <a:gd name="connsiteX68" fmla="*/ 1766012 w 4432260"/>
                  <a:gd name="connsiteY68" fmla="*/ 6448357 h 7662310"/>
                  <a:gd name="connsiteX69" fmla="*/ 1738020 w 4432260"/>
                  <a:gd name="connsiteY69" fmla="*/ 6233753 h 7662310"/>
                  <a:gd name="connsiteX70" fmla="*/ 1877979 w 4432260"/>
                  <a:gd name="connsiteY70" fmla="*/ 6019149 h 7662310"/>
                  <a:gd name="connsiteX71" fmla="*/ 1943294 w 4432260"/>
                  <a:gd name="connsiteY71" fmla="*/ 5916512 h 7662310"/>
                  <a:gd name="connsiteX72" fmla="*/ 1961955 w 4432260"/>
                  <a:gd name="connsiteY72" fmla="*/ 5888520 h 7662310"/>
                  <a:gd name="connsiteX73" fmla="*/ 1999277 w 4432260"/>
                  <a:gd name="connsiteY73" fmla="*/ 5813875 h 7662310"/>
                  <a:gd name="connsiteX74" fmla="*/ 2027269 w 4432260"/>
                  <a:gd name="connsiteY74" fmla="*/ 5729900 h 7662310"/>
                  <a:gd name="connsiteX75" fmla="*/ 2036600 w 4432260"/>
                  <a:gd name="connsiteY75" fmla="*/ 5701908 h 7662310"/>
                  <a:gd name="connsiteX76" fmla="*/ 2036600 w 4432260"/>
                  <a:gd name="connsiteY76" fmla="*/ 5701908 h 7662310"/>
                  <a:gd name="connsiteX77" fmla="*/ 2148567 w 4432260"/>
                  <a:gd name="connsiteY77" fmla="*/ 5701908 h 7662310"/>
                  <a:gd name="connsiteX78" fmla="*/ 2148567 w 4432260"/>
                  <a:gd name="connsiteY78" fmla="*/ 5701908 h 7662310"/>
                  <a:gd name="connsiteX79" fmla="*/ 2167228 w 4432260"/>
                  <a:gd name="connsiteY79" fmla="*/ 5617932 h 7662310"/>
                  <a:gd name="connsiteX80" fmla="*/ 2185890 w 4432260"/>
                  <a:gd name="connsiteY80" fmla="*/ 5599271 h 7662310"/>
                  <a:gd name="connsiteX81" fmla="*/ 2204551 w 4432260"/>
                  <a:gd name="connsiteY81" fmla="*/ 5543288 h 7662310"/>
                  <a:gd name="connsiteX82" fmla="*/ 2241873 w 4432260"/>
                  <a:gd name="connsiteY82" fmla="*/ 5524626 h 7662310"/>
                  <a:gd name="connsiteX83" fmla="*/ 2241873 w 4432260"/>
                  <a:gd name="connsiteY83" fmla="*/ 5524626 h 7662310"/>
                  <a:gd name="connsiteX84" fmla="*/ 2279196 w 4432260"/>
                  <a:gd name="connsiteY84" fmla="*/ 5375337 h 7662310"/>
                  <a:gd name="connsiteX85" fmla="*/ 2204551 w 4432260"/>
                  <a:gd name="connsiteY85" fmla="*/ 5095418 h 7662310"/>
                  <a:gd name="connsiteX86" fmla="*/ 2204551 w 4432260"/>
                  <a:gd name="connsiteY86" fmla="*/ 4880814 h 7662310"/>
                  <a:gd name="connsiteX87" fmla="*/ 2139237 w 4432260"/>
                  <a:gd name="connsiteY87" fmla="*/ 4843492 h 7662310"/>
                  <a:gd name="connsiteX88" fmla="*/ 2111245 w 4432260"/>
                  <a:gd name="connsiteY88" fmla="*/ 4768847 h 7662310"/>
                  <a:gd name="connsiteX89" fmla="*/ 2111245 w 4432260"/>
                  <a:gd name="connsiteY89" fmla="*/ 4722194 h 7662310"/>
                  <a:gd name="connsiteX90" fmla="*/ 1980616 w 4432260"/>
                  <a:gd name="connsiteY90" fmla="*/ 4628888 h 7662310"/>
                  <a:gd name="connsiteX91" fmla="*/ 1933963 w 4432260"/>
                  <a:gd name="connsiteY91" fmla="*/ 4423614 h 7662310"/>
                  <a:gd name="connsiteX92" fmla="*/ 1961955 w 4432260"/>
                  <a:gd name="connsiteY92" fmla="*/ 4069051 h 7662310"/>
                  <a:gd name="connsiteX93" fmla="*/ 1905971 w 4432260"/>
                  <a:gd name="connsiteY93" fmla="*/ 3761141 h 7662310"/>
                  <a:gd name="connsiteX94" fmla="*/ 1654045 w 4432260"/>
                  <a:gd name="connsiteY94" fmla="*/ 3565198 h 7662310"/>
                  <a:gd name="connsiteX95" fmla="*/ 1588730 w 4432260"/>
                  <a:gd name="connsiteY95" fmla="*/ 3509214 h 7662310"/>
                  <a:gd name="connsiteX96" fmla="*/ 1588730 w 4432260"/>
                  <a:gd name="connsiteY96" fmla="*/ 3509214 h 7662310"/>
                  <a:gd name="connsiteX97" fmla="*/ 1532747 w 4432260"/>
                  <a:gd name="connsiteY97" fmla="*/ 3443900 h 7662310"/>
                  <a:gd name="connsiteX98" fmla="*/ 1504755 w 4432260"/>
                  <a:gd name="connsiteY98" fmla="*/ 3415908 h 7662310"/>
                  <a:gd name="connsiteX99" fmla="*/ 1504755 w 4432260"/>
                  <a:gd name="connsiteY99" fmla="*/ 3415908 h 7662310"/>
                  <a:gd name="connsiteX100" fmla="*/ 1420779 w 4432260"/>
                  <a:gd name="connsiteY100" fmla="*/ 3397247 h 7662310"/>
                  <a:gd name="connsiteX101" fmla="*/ 1392788 w 4432260"/>
                  <a:gd name="connsiteY101" fmla="*/ 3387916 h 7662310"/>
                  <a:gd name="connsiteX102" fmla="*/ 1355465 w 4432260"/>
                  <a:gd name="connsiteY102" fmla="*/ 3387916 h 7662310"/>
                  <a:gd name="connsiteX103" fmla="*/ 1355465 w 4432260"/>
                  <a:gd name="connsiteY103" fmla="*/ 3387916 h 7662310"/>
                  <a:gd name="connsiteX104" fmla="*/ 1243498 w 4432260"/>
                  <a:gd name="connsiteY104" fmla="*/ 3453230 h 7662310"/>
                  <a:gd name="connsiteX105" fmla="*/ 1206175 w 4432260"/>
                  <a:gd name="connsiteY105" fmla="*/ 3499884 h 7662310"/>
                  <a:gd name="connsiteX106" fmla="*/ 1131530 w 4432260"/>
                  <a:gd name="connsiteY106" fmla="*/ 3499884 h 7662310"/>
                  <a:gd name="connsiteX107" fmla="*/ 1131530 w 4432260"/>
                  <a:gd name="connsiteY107" fmla="*/ 3378586 h 7662310"/>
                  <a:gd name="connsiteX108" fmla="*/ 1131530 w 4432260"/>
                  <a:gd name="connsiteY108" fmla="*/ 3257288 h 7662310"/>
                  <a:gd name="connsiteX109" fmla="*/ 1206175 w 4432260"/>
                  <a:gd name="connsiteY109" fmla="*/ 2893394 h 7662310"/>
                  <a:gd name="connsiteX110" fmla="*/ 1206175 w 4432260"/>
                  <a:gd name="connsiteY110" fmla="*/ 2632137 h 7662310"/>
                  <a:gd name="connsiteX111" fmla="*/ 1168853 w 4432260"/>
                  <a:gd name="connsiteY111" fmla="*/ 2510839 h 7662310"/>
                  <a:gd name="connsiteX112" fmla="*/ 1215506 w 4432260"/>
                  <a:gd name="connsiteY112" fmla="*/ 2342888 h 7662310"/>
                  <a:gd name="connsiteX113" fmla="*/ 1140861 w 4432260"/>
                  <a:gd name="connsiteY113" fmla="*/ 2240251 h 7662310"/>
                  <a:gd name="connsiteX114" fmla="*/ 1010232 w 4432260"/>
                  <a:gd name="connsiteY114" fmla="*/ 2221590 h 7662310"/>
                  <a:gd name="connsiteX115" fmla="*/ 1010232 w 4432260"/>
                  <a:gd name="connsiteY115" fmla="*/ 2221590 h 7662310"/>
                  <a:gd name="connsiteX116" fmla="*/ 954249 w 4432260"/>
                  <a:gd name="connsiteY116" fmla="*/ 2156275 h 7662310"/>
                  <a:gd name="connsiteX117" fmla="*/ 954249 w 4432260"/>
                  <a:gd name="connsiteY117" fmla="*/ 2156275 h 7662310"/>
                  <a:gd name="connsiteX118" fmla="*/ 954249 w 4432260"/>
                  <a:gd name="connsiteY118" fmla="*/ 1988324 h 7662310"/>
                  <a:gd name="connsiteX119" fmla="*/ 842281 w 4432260"/>
                  <a:gd name="connsiteY119" fmla="*/ 1839035 h 7662310"/>
                  <a:gd name="connsiteX120" fmla="*/ 776967 w 4432260"/>
                  <a:gd name="connsiteY120" fmla="*/ 1633761 h 7662310"/>
                  <a:gd name="connsiteX121" fmla="*/ 618347 w 4432260"/>
                  <a:gd name="connsiteY121" fmla="*/ 1512463 h 7662310"/>
                  <a:gd name="connsiteX122" fmla="*/ 487718 w 4432260"/>
                  <a:gd name="connsiteY122" fmla="*/ 1419157 h 7662310"/>
                  <a:gd name="connsiteX123" fmla="*/ 441065 w 4432260"/>
                  <a:gd name="connsiteY123" fmla="*/ 1335181 h 7662310"/>
                  <a:gd name="connsiteX124" fmla="*/ 310437 w 4432260"/>
                  <a:gd name="connsiteY124" fmla="*/ 1353843 h 7662310"/>
                  <a:gd name="connsiteX125" fmla="*/ 310437 w 4432260"/>
                  <a:gd name="connsiteY125" fmla="*/ 1353843 h 7662310"/>
                  <a:gd name="connsiteX126" fmla="*/ 319767 w 4432260"/>
                  <a:gd name="connsiteY126" fmla="*/ 1269867 h 7662310"/>
                  <a:gd name="connsiteX127" fmla="*/ 319767 w 4432260"/>
                  <a:gd name="connsiteY127" fmla="*/ 1269867 h 7662310"/>
                  <a:gd name="connsiteX128" fmla="*/ 301106 w 4432260"/>
                  <a:gd name="connsiteY128" fmla="*/ 1195222 h 7662310"/>
                  <a:gd name="connsiteX129" fmla="*/ 198469 w 4432260"/>
                  <a:gd name="connsiteY129" fmla="*/ 1223214 h 7662310"/>
                  <a:gd name="connsiteX130" fmla="*/ 198469 w 4432260"/>
                  <a:gd name="connsiteY130" fmla="*/ 1223214 h 7662310"/>
                  <a:gd name="connsiteX131" fmla="*/ 64329 w 4432260"/>
                  <a:gd name="connsiteY131" fmla="*/ 1327356 h 7662310"/>
                  <a:gd name="connsiteX132" fmla="*/ 450196 w 4432260"/>
                  <a:gd name="connsiteY132" fmla="*/ 7353727 h 7662310"/>
                  <a:gd name="connsiteX133" fmla="*/ 4432260 w 4432260"/>
                  <a:gd name="connsiteY133" fmla="*/ 6793289 h 7662310"/>
                  <a:gd name="connsiteX134" fmla="*/ 2669877 w 4432260"/>
                  <a:gd name="connsiteY134" fmla="*/ 0 h 7662310"/>
                  <a:gd name="connsiteX0" fmla="*/ 888935 w 4432260"/>
                  <a:gd name="connsiteY0" fmla="*/ 206177 h 7662310"/>
                  <a:gd name="connsiteX1" fmla="*/ 814290 w 4432260"/>
                  <a:gd name="connsiteY1" fmla="*/ 318145 h 7662310"/>
                  <a:gd name="connsiteX2" fmla="*/ 814290 w 4432260"/>
                  <a:gd name="connsiteY2" fmla="*/ 402120 h 7662310"/>
                  <a:gd name="connsiteX3" fmla="*/ 926257 w 4432260"/>
                  <a:gd name="connsiteY3" fmla="*/ 430112 h 7662310"/>
                  <a:gd name="connsiteX4" fmla="*/ 972910 w 4432260"/>
                  <a:gd name="connsiteY4" fmla="*/ 448773 h 7662310"/>
                  <a:gd name="connsiteX5" fmla="*/ 1122200 w 4432260"/>
                  <a:gd name="connsiteY5" fmla="*/ 570071 h 7662310"/>
                  <a:gd name="connsiteX6" fmla="*/ 1308812 w 4432260"/>
                  <a:gd name="connsiteY6" fmla="*/ 598063 h 7662310"/>
                  <a:gd name="connsiteX7" fmla="*/ 1430110 w 4432260"/>
                  <a:gd name="connsiteY7" fmla="*/ 784675 h 7662310"/>
                  <a:gd name="connsiteX8" fmla="*/ 1570069 w 4432260"/>
                  <a:gd name="connsiteY8" fmla="*/ 1129908 h 7662310"/>
                  <a:gd name="connsiteX9" fmla="*/ 1747351 w 4432260"/>
                  <a:gd name="connsiteY9" fmla="*/ 1493802 h 7662310"/>
                  <a:gd name="connsiteX10" fmla="*/ 2017939 w 4432260"/>
                  <a:gd name="connsiteY10" fmla="*/ 1792381 h 7662310"/>
                  <a:gd name="connsiteX11" fmla="*/ 2176559 w 4432260"/>
                  <a:gd name="connsiteY11" fmla="*/ 2072300 h 7662310"/>
                  <a:gd name="connsiteX12" fmla="*/ 2279196 w 4432260"/>
                  <a:gd name="connsiteY12" fmla="*/ 2268243 h 7662310"/>
                  <a:gd name="connsiteX13" fmla="*/ 2428486 w 4432260"/>
                  <a:gd name="connsiteY13" fmla="*/ 2370879 h 7662310"/>
                  <a:gd name="connsiteX14" fmla="*/ 2493800 w 4432260"/>
                  <a:gd name="connsiteY14" fmla="*/ 2417532 h 7662310"/>
                  <a:gd name="connsiteX15" fmla="*/ 2521792 w 4432260"/>
                  <a:gd name="connsiteY15" fmla="*/ 2436194 h 7662310"/>
                  <a:gd name="connsiteX16" fmla="*/ 2521792 w 4432260"/>
                  <a:gd name="connsiteY16" fmla="*/ 2436194 h 7662310"/>
                  <a:gd name="connsiteX17" fmla="*/ 2521792 w 4432260"/>
                  <a:gd name="connsiteY17" fmla="*/ 2501508 h 7662310"/>
                  <a:gd name="connsiteX18" fmla="*/ 2587106 w 4432260"/>
                  <a:gd name="connsiteY18" fmla="*/ 2576153 h 7662310"/>
                  <a:gd name="connsiteX19" fmla="*/ 2587106 w 4432260"/>
                  <a:gd name="connsiteY19" fmla="*/ 2734773 h 7662310"/>
                  <a:gd name="connsiteX20" fmla="*/ 2736396 w 4432260"/>
                  <a:gd name="connsiteY20" fmla="*/ 2884063 h 7662310"/>
                  <a:gd name="connsiteX21" fmla="*/ 2829702 w 4432260"/>
                  <a:gd name="connsiteY21" fmla="*/ 3229296 h 7662310"/>
                  <a:gd name="connsiteX22" fmla="*/ 2857694 w 4432260"/>
                  <a:gd name="connsiteY22" fmla="*/ 3369255 h 7662310"/>
                  <a:gd name="connsiteX23" fmla="*/ 2820371 w 4432260"/>
                  <a:gd name="connsiteY23" fmla="*/ 3453230 h 7662310"/>
                  <a:gd name="connsiteX24" fmla="*/ 2820371 w 4432260"/>
                  <a:gd name="connsiteY24" fmla="*/ 3453230 h 7662310"/>
                  <a:gd name="connsiteX25" fmla="*/ 2867024 w 4432260"/>
                  <a:gd name="connsiteY25" fmla="*/ 3527875 h 7662310"/>
                  <a:gd name="connsiteX26" fmla="*/ 2978992 w 4432260"/>
                  <a:gd name="connsiteY26" fmla="*/ 3789132 h 7662310"/>
                  <a:gd name="connsiteX27" fmla="*/ 3118951 w 4432260"/>
                  <a:gd name="connsiteY27" fmla="*/ 4003737 h 7662310"/>
                  <a:gd name="connsiteX28" fmla="*/ 3118951 w 4432260"/>
                  <a:gd name="connsiteY28" fmla="*/ 4125035 h 7662310"/>
                  <a:gd name="connsiteX29" fmla="*/ 3072298 w 4432260"/>
                  <a:gd name="connsiteY29" fmla="*/ 4274324 h 7662310"/>
                  <a:gd name="connsiteX30" fmla="*/ 3062967 w 4432260"/>
                  <a:gd name="connsiteY30" fmla="*/ 4302316 h 7662310"/>
                  <a:gd name="connsiteX31" fmla="*/ 3062967 w 4432260"/>
                  <a:gd name="connsiteY31" fmla="*/ 4386292 h 7662310"/>
                  <a:gd name="connsiteX32" fmla="*/ 3062967 w 4432260"/>
                  <a:gd name="connsiteY32" fmla="*/ 4386292 h 7662310"/>
                  <a:gd name="connsiteX33" fmla="*/ 2960330 w 4432260"/>
                  <a:gd name="connsiteY33" fmla="*/ 4834161 h 7662310"/>
                  <a:gd name="connsiteX34" fmla="*/ 2913677 w 4432260"/>
                  <a:gd name="connsiteY34" fmla="*/ 5263369 h 7662310"/>
                  <a:gd name="connsiteX35" fmla="*/ 2913677 w 4432260"/>
                  <a:gd name="connsiteY35" fmla="*/ 5356675 h 7662310"/>
                  <a:gd name="connsiteX36" fmla="*/ 2913677 w 4432260"/>
                  <a:gd name="connsiteY36" fmla="*/ 5356675 h 7662310"/>
                  <a:gd name="connsiteX37" fmla="*/ 2736396 w 4432260"/>
                  <a:gd name="connsiteY37" fmla="*/ 5505965 h 7662310"/>
                  <a:gd name="connsiteX38" fmla="*/ 2689743 w 4432260"/>
                  <a:gd name="connsiteY38" fmla="*/ 5711239 h 7662310"/>
                  <a:gd name="connsiteX39" fmla="*/ 2689743 w 4432260"/>
                  <a:gd name="connsiteY39" fmla="*/ 5832537 h 7662310"/>
                  <a:gd name="connsiteX40" fmla="*/ 2652420 w 4432260"/>
                  <a:gd name="connsiteY40" fmla="*/ 5888520 h 7662310"/>
                  <a:gd name="connsiteX41" fmla="*/ 2596437 w 4432260"/>
                  <a:gd name="connsiteY41" fmla="*/ 5916512 h 7662310"/>
                  <a:gd name="connsiteX42" fmla="*/ 2633759 w 4432260"/>
                  <a:gd name="connsiteY42" fmla="*/ 6215092 h 7662310"/>
                  <a:gd name="connsiteX43" fmla="*/ 2624428 w 4432260"/>
                  <a:gd name="connsiteY43" fmla="*/ 6299067 h 7662310"/>
                  <a:gd name="connsiteX44" fmla="*/ 2615098 w 4432260"/>
                  <a:gd name="connsiteY44" fmla="*/ 6336390 h 7662310"/>
                  <a:gd name="connsiteX45" fmla="*/ 2568445 w 4432260"/>
                  <a:gd name="connsiteY45" fmla="*/ 6345720 h 7662310"/>
                  <a:gd name="connsiteX46" fmla="*/ 2568445 w 4432260"/>
                  <a:gd name="connsiteY46" fmla="*/ 6345720 h 7662310"/>
                  <a:gd name="connsiteX47" fmla="*/ 2437816 w 4432260"/>
                  <a:gd name="connsiteY47" fmla="*/ 6401704 h 7662310"/>
                  <a:gd name="connsiteX48" fmla="*/ 2297857 w 4432260"/>
                  <a:gd name="connsiteY48" fmla="*/ 6616308 h 7662310"/>
                  <a:gd name="connsiteX49" fmla="*/ 2204551 w 4432260"/>
                  <a:gd name="connsiteY49" fmla="*/ 6840243 h 7662310"/>
                  <a:gd name="connsiteX50" fmla="*/ 2167228 w 4432260"/>
                  <a:gd name="connsiteY50" fmla="*/ 6914888 h 7662310"/>
                  <a:gd name="connsiteX51" fmla="*/ 2157898 w 4432260"/>
                  <a:gd name="connsiteY51" fmla="*/ 6942879 h 7662310"/>
                  <a:gd name="connsiteX52" fmla="*/ 2157898 w 4432260"/>
                  <a:gd name="connsiteY52" fmla="*/ 7008194 h 7662310"/>
                  <a:gd name="connsiteX53" fmla="*/ 2157898 w 4432260"/>
                  <a:gd name="connsiteY53" fmla="*/ 7008194 h 7662310"/>
                  <a:gd name="connsiteX54" fmla="*/ 2111245 w 4432260"/>
                  <a:gd name="connsiteY54" fmla="*/ 7008194 h 7662310"/>
                  <a:gd name="connsiteX55" fmla="*/ 2111245 w 4432260"/>
                  <a:gd name="connsiteY55" fmla="*/ 6942879 h 7662310"/>
                  <a:gd name="connsiteX56" fmla="*/ 2195220 w 4432260"/>
                  <a:gd name="connsiteY56" fmla="*/ 6746937 h 7662310"/>
                  <a:gd name="connsiteX57" fmla="*/ 2195220 w 4432260"/>
                  <a:gd name="connsiteY57" fmla="*/ 6644300 h 7662310"/>
                  <a:gd name="connsiteX58" fmla="*/ 2195220 w 4432260"/>
                  <a:gd name="connsiteY58" fmla="*/ 6644300 h 7662310"/>
                  <a:gd name="connsiteX59" fmla="*/ 2092584 w 4432260"/>
                  <a:gd name="connsiteY59" fmla="*/ 6644300 h 7662310"/>
                  <a:gd name="connsiteX60" fmla="*/ 2092584 w 4432260"/>
                  <a:gd name="connsiteY60" fmla="*/ 6644300 h 7662310"/>
                  <a:gd name="connsiteX61" fmla="*/ 2027269 w 4432260"/>
                  <a:gd name="connsiteY61" fmla="*/ 6709614 h 7662310"/>
                  <a:gd name="connsiteX62" fmla="*/ 2027269 w 4432260"/>
                  <a:gd name="connsiteY62" fmla="*/ 6709614 h 7662310"/>
                  <a:gd name="connsiteX63" fmla="*/ 1933963 w 4432260"/>
                  <a:gd name="connsiteY63" fmla="*/ 6653630 h 7662310"/>
                  <a:gd name="connsiteX64" fmla="*/ 1849988 w 4432260"/>
                  <a:gd name="connsiteY64" fmla="*/ 6700284 h 7662310"/>
                  <a:gd name="connsiteX65" fmla="*/ 1728690 w 4432260"/>
                  <a:gd name="connsiteY65" fmla="*/ 6914888 h 7662310"/>
                  <a:gd name="connsiteX66" fmla="*/ 1700698 w 4432260"/>
                  <a:gd name="connsiteY66" fmla="*/ 6858904 h 7662310"/>
                  <a:gd name="connsiteX67" fmla="*/ 1784673 w 4432260"/>
                  <a:gd name="connsiteY67" fmla="*/ 6662961 h 7662310"/>
                  <a:gd name="connsiteX68" fmla="*/ 1766012 w 4432260"/>
                  <a:gd name="connsiteY68" fmla="*/ 6448357 h 7662310"/>
                  <a:gd name="connsiteX69" fmla="*/ 1738020 w 4432260"/>
                  <a:gd name="connsiteY69" fmla="*/ 6233753 h 7662310"/>
                  <a:gd name="connsiteX70" fmla="*/ 1877979 w 4432260"/>
                  <a:gd name="connsiteY70" fmla="*/ 6019149 h 7662310"/>
                  <a:gd name="connsiteX71" fmla="*/ 1943294 w 4432260"/>
                  <a:gd name="connsiteY71" fmla="*/ 5916512 h 7662310"/>
                  <a:gd name="connsiteX72" fmla="*/ 1961955 w 4432260"/>
                  <a:gd name="connsiteY72" fmla="*/ 5888520 h 7662310"/>
                  <a:gd name="connsiteX73" fmla="*/ 1999277 w 4432260"/>
                  <a:gd name="connsiteY73" fmla="*/ 5813875 h 7662310"/>
                  <a:gd name="connsiteX74" fmla="*/ 2027269 w 4432260"/>
                  <a:gd name="connsiteY74" fmla="*/ 5729900 h 7662310"/>
                  <a:gd name="connsiteX75" fmla="*/ 2036600 w 4432260"/>
                  <a:gd name="connsiteY75" fmla="*/ 5701908 h 7662310"/>
                  <a:gd name="connsiteX76" fmla="*/ 2036600 w 4432260"/>
                  <a:gd name="connsiteY76" fmla="*/ 5701908 h 7662310"/>
                  <a:gd name="connsiteX77" fmla="*/ 2148567 w 4432260"/>
                  <a:gd name="connsiteY77" fmla="*/ 5701908 h 7662310"/>
                  <a:gd name="connsiteX78" fmla="*/ 2148567 w 4432260"/>
                  <a:gd name="connsiteY78" fmla="*/ 5701908 h 7662310"/>
                  <a:gd name="connsiteX79" fmla="*/ 2167228 w 4432260"/>
                  <a:gd name="connsiteY79" fmla="*/ 5617932 h 7662310"/>
                  <a:gd name="connsiteX80" fmla="*/ 2185890 w 4432260"/>
                  <a:gd name="connsiteY80" fmla="*/ 5599271 h 7662310"/>
                  <a:gd name="connsiteX81" fmla="*/ 2204551 w 4432260"/>
                  <a:gd name="connsiteY81" fmla="*/ 5543288 h 7662310"/>
                  <a:gd name="connsiteX82" fmla="*/ 2241873 w 4432260"/>
                  <a:gd name="connsiteY82" fmla="*/ 5524626 h 7662310"/>
                  <a:gd name="connsiteX83" fmla="*/ 2241873 w 4432260"/>
                  <a:gd name="connsiteY83" fmla="*/ 5524626 h 7662310"/>
                  <a:gd name="connsiteX84" fmla="*/ 2279196 w 4432260"/>
                  <a:gd name="connsiteY84" fmla="*/ 5375337 h 7662310"/>
                  <a:gd name="connsiteX85" fmla="*/ 2204551 w 4432260"/>
                  <a:gd name="connsiteY85" fmla="*/ 5095418 h 7662310"/>
                  <a:gd name="connsiteX86" fmla="*/ 2204551 w 4432260"/>
                  <a:gd name="connsiteY86" fmla="*/ 4880814 h 7662310"/>
                  <a:gd name="connsiteX87" fmla="*/ 2139237 w 4432260"/>
                  <a:gd name="connsiteY87" fmla="*/ 4843492 h 7662310"/>
                  <a:gd name="connsiteX88" fmla="*/ 2111245 w 4432260"/>
                  <a:gd name="connsiteY88" fmla="*/ 4768847 h 7662310"/>
                  <a:gd name="connsiteX89" fmla="*/ 2111245 w 4432260"/>
                  <a:gd name="connsiteY89" fmla="*/ 4722194 h 7662310"/>
                  <a:gd name="connsiteX90" fmla="*/ 1980616 w 4432260"/>
                  <a:gd name="connsiteY90" fmla="*/ 4628888 h 7662310"/>
                  <a:gd name="connsiteX91" fmla="*/ 1933963 w 4432260"/>
                  <a:gd name="connsiteY91" fmla="*/ 4423614 h 7662310"/>
                  <a:gd name="connsiteX92" fmla="*/ 1961955 w 4432260"/>
                  <a:gd name="connsiteY92" fmla="*/ 4069051 h 7662310"/>
                  <a:gd name="connsiteX93" fmla="*/ 1905971 w 4432260"/>
                  <a:gd name="connsiteY93" fmla="*/ 3761141 h 7662310"/>
                  <a:gd name="connsiteX94" fmla="*/ 1654045 w 4432260"/>
                  <a:gd name="connsiteY94" fmla="*/ 3565198 h 7662310"/>
                  <a:gd name="connsiteX95" fmla="*/ 1588730 w 4432260"/>
                  <a:gd name="connsiteY95" fmla="*/ 3509214 h 7662310"/>
                  <a:gd name="connsiteX96" fmla="*/ 1588730 w 4432260"/>
                  <a:gd name="connsiteY96" fmla="*/ 3509214 h 7662310"/>
                  <a:gd name="connsiteX97" fmla="*/ 1532747 w 4432260"/>
                  <a:gd name="connsiteY97" fmla="*/ 3443900 h 7662310"/>
                  <a:gd name="connsiteX98" fmla="*/ 1504755 w 4432260"/>
                  <a:gd name="connsiteY98" fmla="*/ 3415908 h 7662310"/>
                  <a:gd name="connsiteX99" fmla="*/ 1504755 w 4432260"/>
                  <a:gd name="connsiteY99" fmla="*/ 3415908 h 7662310"/>
                  <a:gd name="connsiteX100" fmla="*/ 1420779 w 4432260"/>
                  <a:gd name="connsiteY100" fmla="*/ 3397247 h 7662310"/>
                  <a:gd name="connsiteX101" fmla="*/ 1392788 w 4432260"/>
                  <a:gd name="connsiteY101" fmla="*/ 3387916 h 7662310"/>
                  <a:gd name="connsiteX102" fmla="*/ 1355465 w 4432260"/>
                  <a:gd name="connsiteY102" fmla="*/ 3387916 h 7662310"/>
                  <a:gd name="connsiteX103" fmla="*/ 1355465 w 4432260"/>
                  <a:gd name="connsiteY103" fmla="*/ 3387916 h 7662310"/>
                  <a:gd name="connsiteX104" fmla="*/ 1243498 w 4432260"/>
                  <a:gd name="connsiteY104" fmla="*/ 3453230 h 7662310"/>
                  <a:gd name="connsiteX105" fmla="*/ 1206175 w 4432260"/>
                  <a:gd name="connsiteY105" fmla="*/ 3499884 h 7662310"/>
                  <a:gd name="connsiteX106" fmla="*/ 1131530 w 4432260"/>
                  <a:gd name="connsiteY106" fmla="*/ 3499884 h 7662310"/>
                  <a:gd name="connsiteX107" fmla="*/ 1131530 w 4432260"/>
                  <a:gd name="connsiteY107" fmla="*/ 3378586 h 7662310"/>
                  <a:gd name="connsiteX108" fmla="*/ 1131530 w 4432260"/>
                  <a:gd name="connsiteY108" fmla="*/ 3257288 h 7662310"/>
                  <a:gd name="connsiteX109" fmla="*/ 1206175 w 4432260"/>
                  <a:gd name="connsiteY109" fmla="*/ 2893394 h 7662310"/>
                  <a:gd name="connsiteX110" fmla="*/ 1206175 w 4432260"/>
                  <a:gd name="connsiteY110" fmla="*/ 2632137 h 7662310"/>
                  <a:gd name="connsiteX111" fmla="*/ 1168853 w 4432260"/>
                  <a:gd name="connsiteY111" fmla="*/ 2510839 h 7662310"/>
                  <a:gd name="connsiteX112" fmla="*/ 1215506 w 4432260"/>
                  <a:gd name="connsiteY112" fmla="*/ 2342888 h 7662310"/>
                  <a:gd name="connsiteX113" fmla="*/ 1140861 w 4432260"/>
                  <a:gd name="connsiteY113" fmla="*/ 2240251 h 7662310"/>
                  <a:gd name="connsiteX114" fmla="*/ 1010232 w 4432260"/>
                  <a:gd name="connsiteY114" fmla="*/ 2221590 h 7662310"/>
                  <a:gd name="connsiteX115" fmla="*/ 1010232 w 4432260"/>
                  <a:gd name="connsiteY115" fmla="*/ 2221590 h 7662310"/>
                  <a:gd name="connsiteX116" fmla="*/ 954249 w 4432260"/>
                  <a:gd name="connsiteY116" fmla="*/ 2156275 h 7662310"/>
                  <a:gd name="connsiteX117" fmla="*/ 954249 w 4432260"/>
                  <a:gd name="connsiteY117" fmla="*/ 2156275 h 7662310"/>
                  <a:gd name="connsiteX118" fmla="*/ 954249 w 4432260"/>
                  <a:gd name="connsiteY118" fmla="*/ 1988324 h 7662310"/>
                  <a:gd name="connsiteX119" fmla="*/ 842281 w 4432260"/>
                  <a:gd name="connsiteY119" fmla="*/ 1839035 h 7662310"/>
                  <a:gd name="connsiteX120" fmla="*/ 776967 w 4432260"/>
                  <a:gd name="connsiteY120" fmla="*/ 1633761 h 7662310"/>
                  <a:gd name="connsiteX121" fmla="*/ 618347 w 4432260"/>
                  <a:gd name="connsiteY121" fmla="*/ 1512463 h 7662310"/>
                  <a:gd name="connsiteX122" fmla="*/ 487718 w 4432260"/>
                  <a:gd name="connsiteY122" fmla="*/ 1419157 h 7662310"/>
                  <a:gd name="connsiteX123" fmla="*/ 441065 w 4432260"/>
                  <a:gd name="connsiteY123" fmla="*/ 1335181 h 7662310"/>
                  <a:gd name="connsiteX124" fmla="*/ 310437 w 4432260"/>
                  <a:gd name="connsiteY124" fmla="*/ 1353843 h 7662310"/>
                  <a:gd name="connsiteX125" fmla="*/ 310437 w 4432260"/>
                  <a:gd name="connsiteY125" fmla="*/ 1353843 h 7662310"/>
                  <a:gd name="connsiteX126" fmla="*/ 319767 w 4432260"/>
                  <a:gd name="connsiteY126" fmla="*/ 1269867 h 7662310"/>
                  <a:gd name="connsiteX127" fmla="*/ 319767 w 4432260"/>
                  <a:gd name="connsiteY127" fmla="*/ 1269867 h 7662310"/>
                  <a:gd name="connsiteX128" fmla="*/ 301106 w 4432260"/>
                  <a:gd name="connsiteY128" fmla="*/ 1195222 h 7662310"/>
                  <a:gd name="connsiteX129" fmla="*/ 198469 w 4432260"/>
                  <a:gd name="connsiteY129" fmla="*/ 1223214 h 7662310"/>
                  <a:gd name="connsiteX130" fmla="*/ 198469 w 4432260"/>
                  <a:gd name="connsiteY130" fmla="*/ 1223214 h 7662310"/>
                  <a:gd name="connsiteX131" fmla="*/ 64329 w 4432260"/>
                  <a:gd name="connsiteY131" fmla="*/ 1327356 h 7662310"/>
                  <a:gd name="connsiteX132" fmla="*/ 450196 w 4432260"/>
                  <a:gd name="connsiteY132" fmla="*/ 7353727 h 7662310"/>
                  <a:gd name="connsiteX133" fmla="*/ 4432260 w 4432260"/>
                  <a:gd name="connsiteY133" fmla="*/ 6793289 h 7662310"/>
                  <a:gd name="connsiteX134" fmla="*/ 2669877 w 4432260"/>
                  <a:gd name="connsiteY134" fmla="*/ 0 h 7662310"/>
                  <a:gd name="connsiteX135" fmla="*/ 888935 w 4432260"/>
                  <a:gd name="connsiteY135" fmla="*/ 206177 h 7662310"/>
                  <a:gd name="connsiteX0" fmla="*/ 824606 w 3054622"/>
                  <a:gd name="connsiteY0" fmla="*/ 206177 h 7360548"/>
                  <a:gd name="connsiteX1" fmla="*/ 749961 w 3054622"/>
                  <a:gd name="connsiteY1" fmla="*/ 318145 h 7360548"/>
                  <a:gd name="connsiteX2" fmla="*/ 749961 w 3054622"/>
                  <a:gd name="connsiteY2" fmla="*/ 402120 h 7360548"/>
                  <a:gd name="connsiteX3" fmla="*/ 861928 w 3054622"/>
                  <a:gd name="connsiteY3" fmla="*/ 430112 h 7360548"/>
                  <a:gd name="connsiteX4" fmla="*/ 908581 w 3054622"/>
                  <a:gd name="connsiteY4" fmla="*/ 448773 h 7360548"/>
                  <a:gd name="connsiteX5" fmla="*/ 1057871 w 3054622"/>
                  <a:gd name="connsiteY5" fmla="*/ 570071 h 7360548"/>
                  <a:gd name="connsiteX6" fmla="*/ 1244483 w 3054622"/>
                  <a:gd name="connsiteY6" fmla="*/ 598063 h 7360548"/>
                  <a:gd name="connsiteX7" fmla="*/ 1365781 w 3054622"/>
                  <a:gd name="connsiteY7" fmla="*/ 784675 h 7360548"/>
                  <a:gd name="connsiteX8" fmla="*/ 1505740 w 3054622"/>
                  <a:gd name="connsiteY8" fmla="*/ 1129908 h 7360548"/>
                  <a:gd name="connsiteX9" fmla="*/ 1683022 w 3054622"/>
                  <a:gd name="connsiteY9" fmla="*/ 1493802 h 7360548"/>
                  <a:gd name="connsiteX10" fmla="*/ 1953610 w 3054622"/>
                  <a:gd name="connsiteY10" fmla="*/ 1792381 h 7360548"/>
                  <a:gd name="connsiteX11" fmla="*/ 2112230 w 3054622"/>
                  <a:gd name="connsiteY11" fmla="*/ 2072300 h 7360548"/>
                  <a:gd name="connsiteX12" fmla="*/ 2214867 w 3054622"/>
                  <a:gd name="connsiteY12" fmla="*/ 2268243 h 7360548"/>
                  <a:gd name="connsiteX13" fmla="*/ 2364157 w 3054622"/>
                  <a:gd name="connsiteY13" fmla="*/ 2370879 h 7360548"/>
                  <a:gd name="connsiteX14" fmla="*/ 2429471 w 3054622"/>
                  <a:gd name="connsiteY14" fmla="*/ 2417532 h 7360548"/>
                  <a:gd name="connsiteX15" fmla="*/ 2457463 w 3054622"/>
                  <a:gd name="connsiteY15" fmla="*/ 2436194 h 7360548"/>
                  <a:gd name="connsiteX16" fmla="*/ 2457463 w 3054622"/>
                  <a:gd name="connsiteY16" fmla="*/ 2436194 h 7360548"/>
                  <a:gd name="connsiteX17" fmla="*/ 2457463 w 3054622"/>
                  <a:gd name="connsiteY17" fmla="*/ 2501508 h 7360548"/>
                  <a:gd name="connsiteX18" fmla="*/ 2522777 w 3054622"/>
                  <a:gd name="connsiteY18" fmla="*/ 2576153 h 7360548"/>
                  <a:gd name="connsiteX19" fmla="*/ 2522777 w 3054622"/>
                  <a:gd name="connsiteY19" fmla="*/ 2734773 h 7360548"/>
                  <a:gd name="connsiteX20" fmla="*/ 2672067 w 3054622"/>
                  <a:gd name="connsiteY20" fmla="*/ 2884063 h 7360548"/>
                  <a:gd name="connsiteX21" fmla="*/ 2765373 w 3054622"/>
                  <a:gd name="connsiteY21" fmla="*/ 3229296 h 7360548"/>
                  <a:gd name="connsiteX22" fmla="*/ 2793365 w 3054622"/>
                  <a:gd name="connsiteY22" fmla="*/ 3369255 h 7360548"/>
                  <a:gd name="connsiteX23" fmla="*/ 2756042 w 3054622"/>
                  <a:gd name="connsiteY23" fmla="*/ 3453230 h 7360548"/>
                  <a:gd name="connsiteX24" fmla="*/ 2756042 w 3054622"/>
                  <a:gd name="connsiteY24" fmla="*/ 3453230 h 7360548"/>
                  <a:gd name="connsiteX25" fmla="*/ 2802695 w 3054622"/>
                  <a:gd name="connsiteY25" fmla="*/ 3527875 h 7360548"/>
                  <a:gd name="connsiteX26" fmla="*/ 2914663 w 3054622"/>
                  <a:gd name="connsiteY26" fmla="*/ 3789132 h 7360548"/>
                  <a:gd name="connsiteX27" fmla="*/ 3054622 w 3054622"/>
                  <a:gd name="connsiteY27" fmla="*/ 4003737 h 7360548"/>
                  <a:gd name="connsiteX28" fmla="*/ 3054622 w 3054622"/>
                  <a:gd name="connsiteY28" fmla="*/ 4125035 h 7360548"/>
                  <a:gd name="connsiteX29" fmla="*/ 3007969 w 3054622"/>
                  <a:gd name="connsiteY29" fmla="*/ 4274324 h 7360548"/>
                  <a:gd name="connsiteX30" fmla="*/ 2998638 w 3054622"/>
                  <a:gd name="connsiteY30" fmla="*/ 4302316 h 7360548"/>
                  <a:gd name="connsiteX31" fmla="*/ 2998638 w 3054622"/>
                  <a:gd name="connsiteY31" fmla="*/ 4386292 h 7360548"/>
                  <a:gd name="connsiteX32" fmla="*/ 2998638 w 3054622"/>
                  <a:gd name="connsiteY32" fmla="*/ 4386292 h 7360548"/>
                  <a:gd name="connsiteX33" fmla="*/ 2896001 w 3054622"/>
                  <a:gd name="connsiteY33" fmla="*/ 4834161 h 7360548"/>
                  <a:gd name="connsiteX34" fmla="*/ 2849348 w 3054622"/>
                  <a:gd name="connsiteY34" fmla="*/ 5263369 h 7360548"/>
                  <a:gd name="connsiteX35" fmla="*/ 2849348 w 3054622"/>
                  <a:gd name="connsiteY35" fmla="*/ 5356675 h 7360548"/>
                  <a:gd name="connsiteX36" fmla="*/ 2849348 w 3054622"/>
                  <a:gd name="connsiteY36" fmla="*/ 5356675 h 7360548"/>
                  <a:gd name="connsiteX37" fmla="*/ 2672067 w 3054622"/>
                  <a:gd name="connsiteY37" fmla="*/ 5505965 h 7360548"/>
                  <a:gd name="connsiteX38" fmla="*/ 2625414 w 3054622"/>
                  <a:gd name="connsiteY38" fmla="*/ 5711239 h 7360548"/>
                  <a:gd name="connsiteX39" fmla="*/ 2625414 w 3054622"/>
                  <a:gd name="connsiteY39" fmla="*/ 5832537 h 7360548"/>
                  <a:gd name="connsiteX40" fmla="*/ 2588091 w 3054622"/>
                  <a:gd name="connsiteY40" fmla="*/ 5888520 h 7360548"/>
                  <a:gd name="connsiteX41" fmla="*/ 2532108 w 3054622"/>
                  <a:gd name="connsiteY41" fmla="*/ 5916512 h 7360548"/>
                  <a:gd name="connsiteX42" fmla="*/ 2569430 w 3054622"/>
                  <a:gd name="connsiteY42" fmla="*/ 6215092 h 7360548"/>
                  <a:gd name="connsiteX43" fmla="*/ 2560099 w 3054622"/>
                  <a:gd name="connsiteY43" fmla="*/ 6299067 h 7360548"/>
                  <a:gd name="connsiteX44" fmla="*/ 2550769 w 3054622"/>
                  <a:gd name="connsiteY44" fmla="*/ 6336390 h 7360548"/>
                  <a:gd name="connsiteX45" fmla="*/ 2504116 w 3054622"/>
                  <a:gd name="connsiteY45" fmla="*/ 6345720 h 7360548"/>
                  <a:gd name="connsiteX46" fmla="*/ 2504116 w 3054622"/>
                  <a:gd name="connsiteY46" fmla="*/ 6345720 h 7360548"/>
                  <a:gd name="connsiteX47" fmla="*/ 2373487 w 3054622"/>
                  <a:gd name="connsiteY47" fmla="*/ 6401704 h 7360548"/>
                  <a:gd name="connsiteX48" fmla="*/ 2233528 w 3054622"/>
                  <a:gd name="connsiteY48" fmla="*/ 6616308 h 7360548"/>
                  <a:gd name="connsiteX49" fmla="*/ 2140222 w 3054622"/>
                  <a:gd name="connsiteY49" fmla="*/ 6840243 h 7360548"/>
                  <a:gd name="connsiteX50" fmla="*/ 2102899 w 3054622"/>
                  <a:gd name="connsiteY50" fmla="*/ 6914888 h 7360548"/>
                  <a:gd name="connsiteX51" fmla="*/ 2093569 w 3054622"/>
                  <a:gd name="connsiteY51" fmla="*/ 6942879 h 7360548"/>
                  <a:gd name="connsiteX52" fmla="*/ 2093569 w 3054622"/>
                  <a:gd name="connsiteY52" fmla="*/ 7008194 h 7360548"/>
                  <a:gd name="connsiteX53" fmla="*/ 2093569 w 3054622"/>
                  <a:gd name="connsiteY53" fmla="*/ 7008194 h 7360548"/>
                  <a:gd name="connsiteX54" fmla="*/ 2046916 w 3054622"/>
                  <a:gd name="connsiteY54" fmla="*/ 7008194 h 7360548"/>
                  <a:gd name="connsiteX55" fmla="*/ 2046916 w 3054622"/>
                  <a:gd name="connsiteY55" fmla="*/ 6942879 h 7360548"/>
                  <a:gd name="connsiteX56" fmla="*/ 2130891 w 3054622"/>
                  <a:gd name="connsiteY56" fmla="*/ 6746937 h 7360548"/>
                  <a:gd name="connsiteX57" fmla="*/ 2130891 w 3054622"/>
                  <a:gd name="connsiteY57" fmla="*/ 6644300 h 7360548"/>
                  <a:gd name="connsiteX58" fmla="*/ 2130891 w 3054622"/>
                  <a:gd name="connsiteY58" fmla="*/ 6644300 h 7360548"/>
                  <a:gd name="connsiteX59" fmla="*/ 2028255 w 3054622"/>
                  <a:gd name="connsiteY59" fmla="*/ 6644300 h 7360548"/>
                  <a:gd name="connsiteX60" fmla="*/ 2028255 w 3054622"/>
                  <a:gd name="connsiteY60" fmla="*/ 6644300 h 7360548"/>
                  <a:gd name="connsiteX61" fmla="*/ 1962940 w 3054622"/>
                  <a:gd name="connsiteY61" fmla="*/ 6709614 h 7360548"/>
                  <a:gd name="connsiteX62" fmla="*/ 1962940 w 3054622"/>
                  <a:gd name="connsiteY62" fmla="*/ 6709614 h 7360548"/>
                  <a:gd name="connsiteX63" fmla="*/ 1869634 w 3054622"/>
                  <a:gd name="connsiteY63" fmla="*/ 6653630 h 7360548"/>
                  <a:gd name="connsiteX64" fmla="*/ 1785659 w 3054622"/>
                  <a:gd name="connsiteY64" fmla="*/ 6700284 h 7360548"/>
                  <a:gd name="connsiteX65" fmla="*/ 1664361 w 3054622"/>
                  <a:gd name="connsiteY65" fmla="*/ 6914888 h 7360548"/>
                  <a:gd name="connsiteX66" fmla="*/ 1636369 w 3054622"/>
                  <a:gd name="connsiteY66" fmla="*/ 6858904 h 7360548"/>
                  <a:gd name="connsiteX67" fmla="*/ 1720344 w 3054622"/>
                  <a:gd name="connsiteY67" fmla="*/ 6662961 h 7360548"/>
                  <a:gd name="connsiteX68" fmla="*/ 1701683 w 3054622"/>
                  <a:gd name="connsiteY68" fmla="*/ 6448357 h 7360548"/>
                  <a:gd name="connsiteX69" fmla="*/ 1673691 w 3054622"/>
                  <a:gd name="connsiteY69" fmla="*/ 6233753 h 7360548"/>
                  <a:gd name="connsiteX70" fmla="*/ 1813650 w 3054622"/>
                  <a:gd name="connsiteY70" fmla="*/ 6019149 h 7360548"/>
                  <a:gd name="connsiteX71" fmla="*/ 1878965 w 3054622"/>
                  <a:gd name="connsiteY71" fmla="*/ 5916512 h 7360548"/>
                  <a:gd name="connsiteX72" fmla="*/ 1897626 w 3054622"/>
                  <a:gd name="connsiteY72" fmla="*/ 5888520 h 7360548"/>
                  <a:gd name="connsiteX73" fmla="*/ 1934948 w 3054622"/>
                  <a:gd name="connsiteY73" fmla="*/ 5813875 h 7360548"/>
                  <a:gd name="connsiteX74" fmla="*/ 1962940 w 3054622"/>
                  <a:gd name="connsiteY74" fmla="*/ 5729900 h 7360548"/>
                  <a:gd name="connsiteX75" fmla="*/ 1972271 w 3054622"/>
                  <a:gd name="connsiteY75" fmla="*/ 5701908 h 7360548"/>
                  <a:gd name="connsiteX76" fmla="*/ 1972271 w 3054622"/>
                  <a:gd name="connsiteY76" fmla="*/ 5701908 h 7360548"/>
                  <a:gd name="connsiteX77" fmla="*/ 2084238 w 3054622"/>
                  <a:gd name="connsiteY77" fmla="*/ 5701908 h 7360548"/>
                  <a:gd name="connsiteX78" fmla="*/ 2084238 w 3054622"/>
                  <a:gd name="connsiteY78" fmla="*/ 5701908 h 7360548"/>
                  <a:gd name="connsiteX79" fmla="*/ 2102899 w 3054622"/>
                  <a:gd name="connsiteY79" fmla="*/ 5617932 h 7360548"/>
                  <a:gd name="connsiteX80" fmla="*/ 2121561 w 3054622"/>
                  <a:gd name="connsiteY80" fmla="*/ 5599271 h 7360548"/>
                  <a:gd name="connsiteX81" fmla="*/ 2140222 w 3054622"/>
                  <a:gd name="connsiteY81" fmla="*/ 5543288 h 7360548"/>
                  <a:gd name="connsiteX82" fmla="*/ 2177544 w 3054622"/>
                  <a:gd name="connsiteY82" fmla="*/ 5524626 h 7360548"/>
                  <a:gd name="connsiteX83" fmla="*/ 2177544 w 3054622"/>
                  <a:gd name="connsiteY83" fmla="*/ 5524626 h 7360548"/>
                  <a:gd name="connsiteX84" fmla="*/ 2214867 w 3054622"/>
                  <a:gd name="connsiteY84" fmla="*/ 5375337 h 7360548"/>
                  <a:gd name="connsiteX85" fmla="*/ 2140222 w 3054622"/>
                  <a:gd name="connsiteY85" fmla="*/ 5095418 h 7360548"/>
                  <a:gd name="connsiteX86" fmla="*/ 2140222 w 3054622"/>
                  <a:gd name="connsiteY86" fmla="*/ 4880814 h 7360548"/>
                  <a:gd name="connsiteX87" fmla="*/ 2074908 w 3054622"/>
                  <a:gd name="connsiteY87" fmla="*/ 4843492 h 7360548"/>
                  <a:gd name="connsiteX88" fmla="*/ 2046916 w 3054622"/>
                  <a:gd name="connsiteY88" fmla="*/ 4768847 h 7360548"/>
                  <a:gd name="connsiteX89" fmla="*/ 2046916 w 3054622"/>
                  <a:gd name="connsiteY89" fmla="*/ 4722194 h 7360548"/>
                  <a:gd name="connsiteX90" fmla="*/ 1916287 w 3054622"/>
                  <a:gd name="connsiteY90" fmla="*/ 4628888 h 7360548"/>
                  <a:gd name="connsiteX91" fmla="*/ 1869634 w 3054622"/>
                  <a:gd name="connsiteY91" fmla="*/ 4423614 h 7360548"/>
                  <a:gd name="connsiteX92" fmla="*/ 1897626 w 3054622"/>
                  <a:gd name="connsiteY92" fmla="*/ 4069051 h 7360548"/>
                  <a:gd name="connsiteX93" fmla="*/ 1841642 w 3054622"/>
                  <a:gd name="connsiteY93" fmla="*/ 3761141 h 7360548"/>
                  <a:gd name="connsiteX94" fmla="*/ 1589716 w 3054622"/>
                  <a:gd name="connsiteY94" fmla="*/ 3565198 h 7360548"/>
                  <a:gd name="connsiteX95" fmla="*/ 1524401 w 3054622"/>
                  <a:gd name="connsiteY95" fmla="*/ 3509214 h 7360548"/>
                  <a:gd name="connsiteX96" fmla="*/ 1524401 w 3054622"/>
                  <a:gd name="connsiteY96" fmla="*/ 3509214 h 7360548"/>
                  <a:gd name="connsiteX97" fmla="*/ 1468418 w 3054622"/>
                  <a:gd name="connsiteY97" fmla="*/ 3443900 h 7360548"/>
                  <a:gd name="connsiteX98" fmla="*/ 1440426 w 3054622"/>
                  <a:gd name="connsiteY98" fmla="*/ 3415908 h 7360548"/>
                  <a:gd name="connsiteX99" fmla="*/ 1440426 w 3054622"/>
                  <a:gd name="connsiteY99" fmla="*/ 3415908 h 7360548"/>
                  <a:gd name="connsiteX100" fmla="*/ 1356450 w 3054622"/>
                  <a:gd name="connsiteY100" fmla="*/ 3397247 h 7360548"/>
                  <a:gd name="connsiteX101" fmla="*/ 1328459 w 3054622"/>
                  <a:gd name="connsiteY101" fmla="*/ 3387916 h 7360548"/>
                  <a:gd name="connsiteX102" fmla="*/ 1291136 w 3054622"/>
                  <a:gd name="connsiteY102" fmla="*/ 3387916 h 7360548"/>
                  <a:gd name="connsiteX103" fmla="*/ 1291136 w 3054622"/>
                  <a:gd name="connsiteY103" fmla="*/ 3387916 h 7360548"/>
                  <a:gd name="connsiteX104" fmla="*/ 1179169 w 3054622"/>
                  <a:gd name="connsiteY104" fmla="*/ 3453230 h 7360548"/>
                  <a:gd name="connsiteX105" fmla="*/ 1141846 w 3054622"/>
                  <a:gd name="connsiteY105" fmla="*/ 3499884 h 7360548"/>
                  <a:gd name="connsiteX106" fmla="*/ 1067201 w 3054622"/>
                  <a:gd name="connsiteY106" fmla="*/ 3499884 h 7360548"/>
                  <a:gd name="connsiteX107" fmla="*/ 1067201 w 3054622"/>
                  <a:gd name="connsiteY107" fmla="*/ 3378586 h 7360548"/>
                  <a:gd name="connsiteX108" fmla="*/ 1067201 w 3054622"/>
                  <a:gd name="connsiteY108" fmla="*/ 3257288 h 7360548"/>
                  <a:gd name="connsiteX109" fmla="*/ 1141846 w 3054622"/>
                  <a:gd name="connsiteY109" fmla="*/ 2893394 h 7360548"/>
                  <a:gd name="connsiteX110" fmla="*/ 1141846 w 3054622"/>
                  <a:gd name="connsiteY110" fmla="*/ 2632137 h 7360548"/>
                  <a:gd name="connsiteX111" fmla="*/ 1104524 w 3054622"/>
                  <a:gd name="connsiteY111" fmla="*/ 2510839 h 7360548"/>
                  <a:gd name="connsiteX112" fmla="*/ 1151177 w 3054622"/>
                  <a:gd name="connsiteY112" fmla="*/ 2342888 h 7360548"/>
                  <a:gd name="connsiteX113" fmla="*/ 1076532 w 3054622"/>
                  <a:gd name="connsiteY113" fmla="*/ 2240251 h 7360548"/>
                  <a:gd name="connsiteX114" fmla="*/ 945903 w 3054622"/>
                  <a:gd name="connsiteY114" fmla="*/ 2221590 h 7360548"/>
                  <a:gd name="connsiteX115" fmla="*/ 945903 w 3054622"/>
                  <a:gd name="connsiteY115" fmla="*/ 2221590 h 7360548"/>
                  <a:gd name="connsiteX116" fmla="*/ 889920 w 3054622"/>
                  <a:gd name="connsiteY116" fmla="*/ 2156275 h 7360548"/>
                  <a:gd name="connsiteX117" fmla="*/ 889920 w 3054622"/>
                  <a:gd name="connsiteY117" fmla="*/ 2156275 h 7360548"/>
                  <a:gd name="connsiteX118" fmla="*/ 889920 w 3054622"/>
                  <a:gd name="connsiteY118" fmla="*/ 1988324 h 7360548"/>
                  <a:gd name="connsiteX119" fmla="*/ 777952 w 3054622"/>
                  <a:gd name="connsiteY119" fmla="*/ 1839035 h 7360548"/>
                  <a:gd name="connsiteX120" fmla="*/ 712638 w 3054622"/>
                  <a:gd name="connsiteY120" fmla="*/ 1633761 h 7360548"/>
                  <a:gd name="connsiteX121" fmla="*/ 554018 w 3054622"/>
                  <a:gd name="connsiteY121" fmla="*/ 1512463 h 7360548"/>
                  <a:gd name="connsiteX122" fmla="*/ 423389 w 3054622"/>
                  <a:gd name="connsiteY122" fmla="*/ 1419157 h 7360548"/>
                  <a:gd name="connsiteX123" fmla="*/ 376736 w 3054622"/>
                  <a:gd name="connsiteY123" fmla="*/ 1335181 h 7360548"/>
                  <a:gd name="connsiteX124" fmla="*/ 246108 w 3054622"/>
                  <a:gd name="connsiteY124" fmla="*/ 1353843 h 7360548"/>
                  <a:gd name="connsiteX125" fmla="*/ 246108 w 3054622"/>
                  <a:gd name="connsiteY125" fmla="*/ 1353843 h 7360548"/>
                  <a:gd name="connsiteX126" fmla="*/ 255438 w 3054622"/>
                  <a:gd name="connsiteY126" fmla="*/ 1269867 h 7360548"/>
                  <a:gd name="connsiteX127" fmla="*/ 255438 w 3054622"/>
                  <a:gd name="connsiteY127" fmla="*/ 1269867 h 7360548"/>
                  <a:gd name="connsiteX128" fmla="*/ 236777 w 3054622"/>
                  <a:gd name="connsiteY128" fmla="*/ 1195222 h 7360548"/>
                  <a:gd name="connsiteX129" fmla="*/ 134140 w 3054622"/>
                  <a:gd name="connsiteY129" fmla="*/ 1223214 h 7360548"/>
                  <a:gd name="connsiteX130" fmla="*/ 134140 w 3054622"/>
                  <a:gd name="connsiteY130" fmla="*/ 1223214 h 7360548"/>
                  <a:gd name="connsiteX131" fmla="*/ 0 w 3054622"/>
                  <a:gd name="connsiteY131" fmla="*/ 1327356 h 7360548"/>
                  <a:gd name="connsiteX132" fmla="*/ 385867 w 3054622"/>
                  <a:gd name="connsiteY132" fmla="*/ 7353727 h 7360548"/>
                  <a:gd name="connsiteX133" fmla="*/ 2605548 w 3054622"/>
                  <a:gd name="connsiteY133" fmla="*/ 0 h 7360548"/>
                  <a:gd name="connsiteX134" fmla="*/ 824606 w 3054622"/>
                  <a:gd name="connsiteY134" fmla="*/ 206177 h 7360548"/>
                  <a:gd name="connsiteX0" fmla="*/ 824606 w 3054622"/>
                  <a:gd name="connsiteY0" fmla="*/ 206177 h 7008194"/>
                  <a:gd name="connsiteX1" fmla="*/ 749961 w 3054622"/>
                  <a:gd name="connsiteY1" fmla="*/ 318145 h 7008194"/>
                  <a:gd name="connsiteX2" fmla="*/ 749961 w 3054622"/>
                  <a:gd name="connsiteY2" fmla="*/ 402120 h 7008194"/>
                  <a:gd name="connsiteX3" fmla="*/ 861928 w 3054622"/>
                  <a:gd name="connsiteY3" fmla="*/ 430112 h 7008194"/>
                  <a:gd name="connsiteX4" fmla="*/ 908581 w 3054622"/>
                  <a:gd name="connsiteY4" fmla="*/ 448773 h 7008194"/>
                  <a:gd name="connsiteX5" fmla="*/ 1057871 w 3054622"/>
                  <a:gd name="connsiteY5" fmla="*/ 570071 h 7008194"/>
                  <a:gd name="connsiteX6" fmla="*/ 1244483 w 3054622"/>
                  <a:gd name="connsiteY6" fmla="*/ 598063 h 7008194"/>
                  <a:gd name="connsiteX7" fmla="*/ 1365781 w 3054622"/>
                  <a:gd name="connsiteY7" fmla="*/ 784675 h 7008194"/>
                  <a:gd name="connsiteX8" fmla="*/ 1505740 w 3054622"/>
                  <a:gd name="connsiteY8" fmla="*/ 1129908 h 7008194"/>
                  <a:gd name="connsiteX9" fmla="*/ 1683022 w 3054622"/>
                  <a:gd name="connsiteY9" fmla="*/ 1493802 h 7008194"/>
                  <a:gd name="connsiteX10" fmla="*/ 1953610 w 3054622"/>
                  <a:gd name="connsiteY10" fmla="*/ 1792381 h 7008194"/>
                  <a:gd name="connsiteX11" fmla="*/ 2112230 w 3054622"/>
                  <a:gd name="connsiteY11" fmla="*/ 2072300 h 7008194"/>
                  <a:gd name="connsiteX12" fmla="*/ 2214867 w 3054622"/>
                  <a:gd name="connsiteY12" fmla="*/ 2268243 h 7008194"/>
                  <a:gd name="connsiteX13" fmla="*/ 2364157 w 3054622"/>
                  <a:gd name="connsiteY13" fmla="*/ 2370879 h 7008194"/>
                  <a:gd name="connsiteX14" fmla="*/ 2429471 w 3054622"/>
                  <a:gd name="connsiteY14" fmla="*/ 2417532 h 7008194"/>
                  <a:gd name="connsiteX15" fmla="*/ 2457463 w 3054622"/>
                  <a:gd name="connsiteY15" fmla="*/ 2436194 h 7008194"/>
                  <a:gd name="connsiteX16" fmla="*/ 2457463 w 3054622"/>
                  <a:gd name="connsiteY16" fmla="*/ 2436194 h 7008194"/>
                  <a:gd name="connsiteX17" fmla="*/ 2457463 w 3054622"/>
                  <a:gd name="connsiteY17" fmla="*/ 2501508 h 7008194"/>
                  <a:gd name="connsiteX18" fmla="*/ 2522777 w 3054622"/>
                  <a:gd name="connsiteY18" fmla="*/ 2576153 h 7008194"/>
                  <a:gd name="connsiteX19" fmla="*/ 2522777 w 3054622"/>
                  <a:gd name="connsiteY19" fmla="*/ 2734773 h 7008194"/>
                  <a:gd name="connsiteX20" fmla="*/ 2672067 w 3054622"/>
                  <a:gd name="connsiteY20" fmla="*/ 2884063 h 7008194"/>
                  <a:gd name="connsiteX21" fmla="*/ 2765373 w 3054622"/>
                  <a:gd name="connsiteY21" fmla="*/ 3229296 h 7008194"/>
                  <a:gd name="connsiteX22" fmla="*/ 2793365 w 3054622"/>
                  <a:gd name="connsiteY22" fmla="*/ 3369255 h 7008194"/>
                  <a:gd name="connsiteX23" fmla="*/ 2756042 w 3054622"/>
                  <a:gd name="connsiteY23" fmla="*/ 3453230 h 7008194"/>
                  <a:gd name="connsiteX24" fmla="*/ 2756042 w 3054622"/>
                  <a:gd name="connsiteY24" fmla="*/ 3453230 h 7008194"/>
                  <a:gd name="connsiteX25" fmla="*/ 2802695 w 3054622"/>
                  <a:gd name="connsiteY25" fmla="*/ 3527875 h 7008194"/>
                  <a:gd name="connsiteX26" fmla="*/ 2914663 w 3054622"/>
                  <a:gd name="connsiteY26" fmla="*/ 3789132 h 7008194"/>
                  <a:gd name="connsiteX27" fmla="*/ 3054622 w 3054622"/>
                  <a:gd name="connsiteY27" fmla="*/ 4003737 h 7008194"/>
                  <a:gd name="connsiteX28" fmla="*/ 3054622 w 3054622"/>
                  <a:gd name="connsiteY28" fmla="*/ 4125035 h 7008194"/>
                  <a:gd name="connsiteX29" fmla="*/ 3007969 w 3054622"/>
                  <a:gd name="connsiteY29" fmla="*/ 4274324 h 7008194"/>
                  <a:gd name="connsiteX30" fmla="*/ 2998638 w 3054622"/>
                  <a:gd name="connsiteY30" fmla="*/ 4302316 h 7008194"/>
                  <a:gd name="connsiteX31" fmla="*/ 2998638 w 3054622"/>
                  <a:gd name="connsiteY31" fmla="*/ 4386292 h 7008194"/>
                  <a:gd name="connsiteX32" fmla="*/ 2998638 w 3054622"/>
                  <a:gd name="connsiteY32" fmla="*/ 4386292 h 7008194"/>
                  <a:gd name="connsiteX33" fmla="*/ 2896001 w 3054622"/>
                  <a:gd name="connsiteY33" fmla="*/ 4834161 h 7008194"/>
                  <a:gd name="connsiteX34" fmla="*/ 2849348 w 3054622"/>
                  <a:gd name="connsiteY34" fmla="*/ 5263369 h 7008194"/>
                  <a:gd name="connsiteX35" fmla="*/ 2849348 w 3054622"/>
                  <a:gd name="connsiteY35" fmla="*/ 5356675 h 7008194"/>
                  <a:gd name="connsiteX36" fmla="*/ 2849348 w 3054622"/>
                  <a:gd name="connsiteY36" fmla="*/ 5356675 h 7008194"/>
                  <a:gd name="connsiteX37" fmla="*/ 2672067 w 3054622"/>
                  <a:gd name="connsiteY37" fmla="*/ 5505965 h 7008194"/>
                  <a:gd name="connsiteX38" fmla="*/ 2625414 w 3054622"/>
                  <a:gd name="connsiteY38" fmla="*/ 5711239 h 7008194"/>
                  <a:gd name="connsiteX39" fmla="*/ 2625414 w 3054622"/>
                  <a:gd name="connsiteY39" fmla="*/ 5832537 h 7008194"/>
                  <a:gd name="connsiteX40" fmla="*/ 2588091 w 3054622"/>
                  <a:gd name="connsiteY40" fmla="*/ 5888520 h 7008194"/>
                  <a:gd name="connsiteX41" fmla="*/ 2532108 w 3054622"/>
                  <a:gd name="connsiteY41" fmla="*/ 5916512 h 7008194"/>
                  <a:gd name="connsiteX42" fmla="*/ 2569430 w 3054622"/>
                  <a:gd name="connsiteY42" fmla="*/ 6215092 h 7008194"/>
                  <a:gd name="connsiteX43" fmla="*/ 2560099 w 3054622"/>
                  <a:gd name="connsiteY43" fmla="*/ 6299067 h 7008194"/>
                  <a:gd name="connsiteX44" fmla="*/ 2550769 w 3054622"/>
                  <a:gd name="connsiteY44" fmla="*/ 6336390 h 7008194"/>
                  <a:gd name="connsiteX45" fmla="*/ 2504116 w 3054622"/>
                  <a:gd name="connsiteY45" fmla="*/ 6345720 h 7008194"/>
                  <a:gd name="connsiteX46" fmla="*/ 2504116 w 3054622"/>
                  <a:gd name="connsiteY46" fmla="*/ 6345720 h 7008194"/>
                  <a:gd name="connsiteX47" fmla="*/ 2373487 w 3054622"/>
                  <a:gd name="connsiteY47" fmla="*/ 6401704 h 7008194"/>
                  <a:gd name="connsiteX48" fmla="*/ 2233528 w 3054622"/>
                  <a:gd name="connsiteY48" fmla="*/ 6616308 h 7008194"/>
                  <a:gd name="connsiteX49" fmla="*/ 2140222 w 3054622"/>
                  <a:gd name="connsiteY49" fmla="*/ 6840243 h 7008194"/>
                  <a:gd name="connsiteX50" fmla="*/ 2102899 w 3054622"/>
                  <a:gd name="connsiteY50" fmla="*/ 6914888 h 7008194"/>
                  <a:gd name="connsiteX51" fmla="*/ 2093569 w 3054622"/>
                  <a:gd name="connsiteY51" fmla="*/ 6942879 h 7008194"/>
                  <a:gd name="connsiteX52" fmla="*/ 2093569 w 3054622"/>
                  <a:gd name="connsiteY52" fmla="*/ 7008194 h 7008194"/>
                  <a:gd name="connsiteX53" fmla="*/ 2093569 w 3054622"/>
                  <a:gd name="connsiteY53" fmla="*/ 7008194 h 7008194"/>
                  <a:gd name="connsiteX54" fmla="*/ 2046916 w 3054622"/>
                  <a:gd name="connsiteY54" fmla="*/ 7008194 h 7008194"/>
                  <a:gd name="connsiteX55" fmla="*/ 2046916 w 3054622"/>
                  <a:gd name="connsiteY55" fmla="*/ 6942879 h 7008194"/>
                  <a:gd name="connsiteX56" fmla="*/ 2130891 w 3054622"/>
                  <a:gd name="connsiteY56" fmla="*/ 6746937 h 7008194"/>
                  <a:gd name="connsiteX57" fmla="*/ 2130891 w 3054622"/>
                  <a:gd name="connsiteY57" fmla="*/ 6644300 h 7008194"/>
                  <a:gd name="connsiteX58" fmla="*/ 2130891 w 3054622"/>
                  <a:gd name="connsiteY58" fmla="*/ 6644300 h 7008194"/>
                  <a:gd name="connsiteX59" fmla="*/ 2028255 w 3054622"/>
                  <a:gd name="connsiteY59" fmla="*/ 6644300 h 7008194"/>
                  <a:gd name="connsiteX60" fmla="*/ 2028255 w 3054622"/>
                  <a:gd name="connsiteY60" fmla="*/ 6644300 h 7008194"/>
                  <a:gd name="connsiteX61" fmla="*/ 1962940 w 3054622"/>
                  <a:gd name="connsiteY61" fmla="*/ 6709614 h 7008194"/>
                  <a:gd name="connsiteX62" fmla="*/ 1962940 w 3054622"/>
                  <a:gd name="connsiteY62" fmla="*/ 6709614 h 7008194"/>
                  <a:gd name="connsiteX63" fmla="*/ 1869634 w 3054622"/>
                  <a:gd name="connsiteY63" fmla="*/ 6653630 h 7008194"/>
                  <a:gd name="connsiteX64" fmla="*/ 1785659 w 3054622"/>
                  <a:gd name="connsiteY64" fmla="*/ 6700284 h 7008194"/>
                  <a:gd name="connsiteX65" fmla="*/ 1664361 w 3054622"/>
                  <a:gd name="connsiteY65" fmla="*/ 6914888 h 7008194"/>
                  <a:gd name="connsiteX66" fmla="*/ 1636369 w 3054622"/>
                  <a:gd name="connsiteY66" fmla="*/ 6858904 h 7008194"/>
                  <a:gd name="connsiteX67" fmla="*/ 1720344 w 3054622"/>
                  <a:gd name="connsiteY67" fmla="*/ 6662961 h 7008194"/>
                  <a:gd name="connsiteX68" fmla="*/ 1701683 w 3054622"/>
                  <a:gd name="connsiteY68" fmla="*/ 6448357 h 7008194"/>
                  <a:gd name="connsiteX69" fmla="*/ 1673691 w 3054622"/>
                  <a:gd name="connsiteY69" fmla="*/ 6233753 h 7008194"/>
                  <a:gd name="connsiteX70" fmla="*/ 1813650 w 3054622"/>
                  <a:gd name="connsiteY70" fmla="*/ 6019149 h 7008194"/>
                  <a:gd name="connsiteX71" fmla="*/ 1878965 w 3054622"/>
                  <a:gd name="connsiteY71" fmla="*/ 5916512 h 7008194"/>
                  <a:gd name="connsiteX72" fmla="*/ 1897626 w 3054622"/>
                  <a:gd name="connsiteY72" fmla="*/ 5888520 h 7008194"/>
                  <a:gd name="connsiteX73" fmla="*/ 1934948 w 3054622"/>
                  <a:gd name="connsiteY73" fmla="*/ 5813875 h 7008194"/>
                  <a:gd name="connsiteX74" fmla="*/ 1962940 w 3054622"/>
                  <a:gd name="connsiteY74" fmla="*/ 5729900 h 7008194"/>
                  <a:gd name="connsiteX75" fmla="*/ 1972271 w 3054622"/>
                  <a:gd name="connsiteY75" fmla="*/ 5701908 h 7008194"/>
                  <a:gd name="connsiteX76" fmla="*/ 1972271 w 3054622"/>
                  <a:gd name="connsiteY76" fmla="*/ 5701908 h 7008194"/>
                  <a:gd name="connsiteX77" fmla="*/ 2084238 w 3054622"/>
                  <a:gd name="connsiteY77" fmla="*/ 5701908 h 7008194"/>
                  <a:gd name="connsiteX78" fmla="*/ 2084238 w 3054622"/>
                  <a:gd name="connsiteY78" fmla="*/ 5701908 h 7008194"/>
                  <a:gd name="connsiteX79" fmla="*/ 2102899 w 3054622"/>
                  <a:gd name="connsiteY79" fmla="*/ 5617932 h 7008194"/>
                  <a:gd name="connsiteX80" fmla="*/ 2121561 w 3054622"/>
                  <a:gd name="connsiteY80" fmla="*/ 5599271 h 7008194"/>
                  <a:gd name="connsiteX81" fmla="*/ 2140222 w 3054622"/>
                  <a:gd name="connsiteY81" fmla="*/ 5543288 h 7008194"/>
                  <a:gd name="connsiteX82" fmla="*/ 2177544 w 3054622"/>
                  <a:gd name="connsiteY82" fmla="*/ 5524626 h 7008194"/>
                  <a:gd name="connsiteX83" fmla="*/ 2177544 w 3054622"/>
                  <a:gd name="connsiteY83" fmla="*/ 5524626 h 7008194"/>
                  <a:gd name="connsiteX84" fmla="*/ 2214867 w 3054622"/>
                  <a:gd name="connsiteY84" fmla="*/ 5375337 h 7008194"/>
                  <a:gd name="connsiteX85" fmla="*/ 2140222 w 3054622"/>
                  <a:gd name="connsiteY85" fmla="*/ 5095418 h 7008194"/>
                  <a:gd name="connsiteX86" fmla="*/ 2140222 w 3054622"/>
                  <a:gd name="connsiteY86" fmla="*/ 4880814 h 7008194"/>
                  <a:gd name="connsiteX87" fmla="*/ 2074908 w 3054622"/>
                  <a:gd name="connsiteY87" fmla="*/ 4843492 h 7008194"/>
                  <a:gd name="connsiteX88" fmla="*/ 2046916 w 3054622"/>
                  <a:gd name="connsiteY88" fmla="*/ 4768847 h 7008194"/>
                  <a:gd name="connsiteX89" fmla="*/ 2046916 w 3054622"/>
                  <a:gd name="connsiteY89" fmla="*/ 4722194 h 7008194"/>
                  <a:gd name="connsiteX90" fmla="*/ 1916287 w 3054622"/>
                  <a:gd name="connsiteY90" fmla="*/ 4628888 h 7008194"/>
                  <a:gd name="connsiteX91" fmla="*/ 1869634 w 3054622"/>
                  <a:gd name="connsiteY91" fmla="*/ 4423614 h 7008194"/>
                  <a:gd name="connsiteX92" fmla="*/ 1897626 w 3054622"/>
                  <a:gd name="connsiteY92" fmla="*/ 4069051 h 7008194"/>
                  <a:gd name="connsiteX93" fmla="*/ 1841642 w 3054622"/>
                  <a:gd name="connsiteY93" fmla="*/ 3761141 h 7008194"/>
                  <a:gd name="connsiteX94" fmla="*/ 1589716 w 3054622"/>
                  <a:gd name="connsiteY94" fmla="*/ 3565198 h 7008194"/>
                  <a:gd name="connsiteX95" fmla="*/ 1524401 w 3054622"/>
                  <a:gd name="connsiteY95" fmla="*/ 3509214 h 7008194"/>
                  <a:gd name="connsiteX96" fmla="*/ 1524401 w 3054622"/>
                  <a:gd name="connsiteY96" fmla="*/ 3509214 h 7008194"/>
                  <a:gd name="connsiteX97" fmla="*/ 1468418 w 3054622"/>
                  <a:gd name="connsiteY97" fmla="*/ 3443900 h 7008194"/>
                  <a:gd name="connsiteX98" fmla="*/ 1440426 w 3054622"/>
                  <a:gd name="connsiteY98" fmla="*/ 3415908 h 7008194"/>
                  <a:gd name="connsiteX99" fmla="*/ 1440426 w 3054622"/>
                  <a:gd name="connsiteY99" fmla="*/ 3415908 h 7008194"/>
                  <a:gd name="connsiteX100" fmla="*/ 1356450 w 3054622"/>
                  <a:gd name="connsiteY100" fmla="*/ 3397247 h 7008194"/>
                  <a:gd name="connsiteX101" fmla="*/ 1328459 w 3054622"/>
                  <a:gd name="connsiteY101" fmla="*/ 3387916 h 7008194"/>
                  <a:gd name="connsiteX102" fmla="*/ 1291136 w 3054622"/>
                  <a:gd name="connsiteY102" fmla="*/ 3387916 h 7008194"/>
                  <a:gd name="connsiteX103" fmla="*/ 1291136 w 3054622"/>
                  <a:gd name="connsiteY103" fmla="*/ 3387916 h 7008194"/>
                  <a:gd name="connsiteX104" fmla="*/ 1179169 w 3054622"/>
                  <a:gd name="connsiteY104" fmla="*/ 3453230 h 7008194"/>
                  <a:gd name="connsiteX105" fmla="*/ 1141846 w 3054622"/>
                  <a:gd name="connsiteY105" fmla="*/ 3499884 h 7008194"/>
                  <a:gd name="connsiteX106" fmla="*/ 1067201 w 3054622"/>
                  <a:gd name="connsiteY106" fmla="*/ 3499884 h 7008194"/>
                  <a:gd name="connsiteX107" fmla="*/ 1067201 w 3054622"/>
                  <a:gd name="connsiteY107" fmla="*/ 3378586 h 7008194"/>
                  <a:gd name="connsiteX108" fmla="*/ 1067201 w 3054622"/>
                  <a:gd name="connsiteY108" fmla="*/ 3257288 h 7008194"/>
                  <a:gd name="connsiteX109" fmla="*/ 1141846 w 3054622"/>
                  <a:gd name="connsiteY109" fmla="*/ 2893394 h 7008194"/>
                  <a:gd name="connsiteX110" fmla="*/ 1141846 w 3054622"/>
                  <a:gd name="connsiteY110" fmla="*/ 2632137 h 7008194"/>
                  <a:gd name="connsiteX111" fmla="*/ 1104524 w 3054622"/>
                  <a:gd name="connsiteY111" fmla="*/ 2510839 h 7008194"/>
                  <a:gd name="connsiteX112" fmla="*/ 1151177 w 3054622"/>
                  <a:gd name="connsiteY112" fmla="*/ 2342888 h 7008194"/>
                  <a:gd name="connsiteX113" fmla="*/ 1076532 w 3054622"/>
                  <a:gd name="connsiteY113" fmla="*/ 2240251 h 7008194"/>
                  <a:gd name="connsiteX114" fmla="*/ 945903 w 3054622"/>
                  <a:gd name="connsiteY114" fmla="*/ 2221590 h 7008194"/>
                  <a:gd name="connsiteX115" fmla="*/ 945903 w 3054622"/>
                  <a:gd name="connsiteY115" fmla="*/ 2221590 h 7008194"/>
                  <a:gd name="connsiteX116" fmla="*/ 889920 w 3054622"/>
                  <a:gd name="connsiteY116" fmla="*/ 2156275 h 7008194"/>
                  <a:gd name="connsiteX117" fmla="*/ 889920 w 3054622"/>
                  <a:gd name="connsiteY117" fmla="*/ 2156275 h 7008194"/>
                  <a:gd name="connsiteX118" fmla="*/ 889920 w 3054622"/>
                  <a:gd name="connsiteY118" fmla="*/ 1988324 h 7008194"/>
                  <a:gd name="connsiteX119" fmla="*/ 777952 w 3054622"/>
                  <a:gd name="connsiteY119" fmla="*/ 1839035 h 7008194"/>
                  <a:gd name="connsiteX120" fmla="*/ 712638 w 3054622"/>
                  <a:gd name="connsiteY120" fmla="*/ 1633761 h 7008194"/>
                  <a:gd name="connsiteX121" fmla="*/ 554018 w 3054622"/>
                  <a:gd name="connsiteY121" fmla="*/ 1512463 h 7008194"/>
                  <a:gd name="connsiteX122" fmla="*/ 423389 w 3054622"/>
                  <a:gd name="connsiteY122" fmla="*/ 1419157 h 7008194"/>
                  <a:gd name="connsiteX123" fmla="*/ 376736 w 3054622"/>
                  <a:gd name="connsiteY123" fmla="*/ 1335181 h 7008194"/>
                  <a:gd name="connsiteX124" fmla="*/ 246108 w 3054622"/>
                  <a:gd name="connsiteY124" fmla="*/ 1353843 h 7008194"/>
                  <a:gd name="connsiteX125" fmla="*/ 246108 w 3054622"/>
                  <a:gd name="connsiteY125" fmla="*/ 1353843 h 7008194"/>
                  <a:gd name="connsiteX126" fmla="*/ 255438 w 3054622"/>
                  <a:gd name="connsiteY126" fmla="*/ 1269867 h 7008194"/>
                  <a:gd name="connsiteX127" fmla="*/ 255438 w 3054622"/>
                  <a:gd name="connsiteY127" fmla="*/ 1269867 h 7008194"/>
                  <a:gd name="connsiteX128" fmla="*/ 236777 w 3054622"/>
                  <a:gd name="connsiteY128" fmla="*/ 1195222 h 7008194"/>
                  <a:gd name="connsiteX129" fmla="*/ 134140 w 3054622"/>
                  <a:gd name="connsiteY129" fmla="*/ 1223214 h 7008194"/>
                  <a:gd name="connsiteX130" fmla="*/ 134140 w 3054622"/>
                  <a:gd name="connsiteY130" fmla="*/ 1223214 h 7008194"/>
                  <a:gd name="connsiteX131" fmla="*/ 0 w 3054622"/>
                  <a:gd name="connsiteY131" fmla="*/ 1327356 h 7008194"/>
                  <a:gd name="connsiteX132" fmla="*/ 2605548 w 3054622"/>
                  <a:gd name="connsiteY132" fmla="*/ 0 h 7008194"/>
                  <a:gd name="connsiteX133" fmla="*/ 824606 w 3054622"/>
                  <a:gd name="connsiteY133" fmla="*/ 206177 h 7008194"/>
                  <a:gd name="connsiteX0" fmla="*/ 1592918 w 3822934"/>
                  <a:gd name="connsiteY0" fmla="*/ 129977 h 6931994"/>
                  <a:gd name="connsiteX1" fmla="*/ 1518273 w 3822934"/>
                  <a:gd name="connsiteY1" fmla="*/ 241945 h 6931994"/>
                  <a:gd name="connsiteX2" fmla="*/ 1518273 w 3822934"/>
                  <a:gd name="connsiteY2" fmla="*/ 325920 h 6931994"/>
                  <a:gd name="connsiteX3" fmla="*/ 1630240 w 3822934"/>
                  <a:gd name="connsiteY3" fmla="*/ 353912 h 6931994"/>
                  <a:gd name="connsiteX4" fmla="*/ 1676893 w 3822934"/>
                  <a:gd name="connsiteY4" fmla="*/ 372573 h 6931994"/>
                  <a:gd name="connsiteX5" fmla="*/ 1826183 w 3822934"/>
                  <a:gd name="connsiteY5" fmla="*/ 493871 h 6931994"/>
                  <a:gd name="connsiteX6" fmla="*/ 2012795 w 3822934"/>
                  <a:gd name="connsiteY6" fmla="*/ 521863 h 6931994"/>
                  <a:gd name="connsiteX7" fmla="*/ 2134093 w 3822934"/>
                  <a:gd name="connsiteY7" fmla="*/ 708475 h 6931994"/>
                  <a:gd name="connsiteX8" fmla="*/ 2274052 w 3822934"/>
                  <a:gd name="connsiteY8" fmla="*/ 1053708 h 6931994"/>
                  <a:gd name="connsiteX9" fmla="*/ 2451334 w 3822934"/>
                  <a:gd name="connsiteY9" fmla="*/ 1417602 h 6931994"/>
                  <a:gd name="connsiteX10" fmla="*/ 2721922 w 3822934"/>
                  <a:gd name="connsiteY10" fmla="*/ 1716181 h 6931994"/>
                  <a:gd name="connsiteX11" fmla="*/ 2880542 w 3822934"/>
                  <a:gd name="connsiteY11" fmla="*/ 1996100 h 6931994"/>
                  <a:gd name="connsiteX12" fmla="*/ 2983179 w 3822934"/>
                  <a:gd name="connsiteY12" fmla="*/ 2192043 h 6931994"/>
                  <a:gd name="connsiteX13" fmla="*/ 3132469 w 3822934"/>
                  <a:gd name="connsiteY13" fmla="*/ 2294679 h 6931994"/>
                  <a:gd name="connsiteX14" fmla="*/ 3197783 w 3822934"/>
                  <a:gd name="connsiteY14" fmla="*/ 2341332 h 6931994"/>
                  <a:gd name="connsiteX15" fmla="*/ 3225775 w 3822934"/>
                  <a:gd name="connsiteY15" fmla="*/ 2359994 h 6931994"/>
                  <a:gd name="connsiteX16" fmla="*/ 3225775 w 3822934"/>
                  <a:gd name="connsiteY16" fmla="*/ 2359994 h 6931994"/>
                  <a:gd name="connsiteX17" fmla="*/ 3225775 w 3822934"/>
                  <a:gd name="connsiteY17" fmla="*/ 2425308 h 6931994"/>
                  <a:gd name="connsiteX18" fmla="*/ 3291089 w 3822934"/>
                  <a:gd name="connsiteY18" fmla="*/ 2499953 h 6931994"/>
                  <a:gd name="connsiteX19" fmla="*/ 3291089 w 3822934"/>
                  <a:gd name="connsiteY19" fmla="*/ 2658573 h 6931994"/>
                  <a:gd name="connsiteX20" fmla="*/ 3440379 w 3822934"/>
                  <a:gd name="connsiteY20" fmla="*/ 2807863 h 6931994"/>
                  <a:gd name="connsiteX21" fmla="*/ 3533685 w 3822934"/>
                  <a:gd name="connsiteY21" fmla="*/ 3153096 h 6931994"/>
                  <a:gd name="connsiteX22" fmla="*/ 3561677 w 3822934"/>
                  <a:gd name="connsiteY22" fmla="*/ 3293055 h 6931994"/>
                  <a:gd name="connsiteX23" fmla="*/ 3524354 w 3822934"/>
                  <a:gd name="connsiteY23" fmla="*/ 3377030 h 6931994"/>
                  <a:gd name="connsiteX24" fmla="*/ 3524354 w 3822934"/>
                  <a:gd name="connsiteY24" fmla="*/ 3377030 h 6931994"/>
                  <a:gd name="connsiteX25" fmla="*/ 3571007 w 3822934"/>
                  <a:gd name="connsiteY25" fmla="*/ 3451675 h 6931994"/>
                  <a:gd name="connsiteX26" fmla="*/ 3682975 w 3822934"/>
                  <a:gd name="connsiteY26" fmla="*/ 3712932 h 6931994"/>
                  <a:gd name="connsiteX27" fmla="*/ 3822934 w 3822934"/>
                  <a:gd name="connsiteY27" fmla="*/ 3927537 h 6931994"/>
                  <a:gd name="connsiteX28" fmla="*/ 3822934 w 3822934"/>
                  <a:gd name="connsiteY28" fmla="*/ 4048835 h 6931994"/>
                  <a:gd name="connsiteX29" fmla="*/ 3776281 w 3822934"/>
                  <a:gd name="connsiteY29" fmla="*/ 4198124 h 6931994"/>
                  <a:gd name="connsiteX30" fmla="*/ 3766950 w 3822934"/>
                  <a:gd name="connsiteY30" fmla="*/ 4226116 h 6931994"/>
                  <a:gd name="connsiteX31" fmla="*/ 3766950 w 3822934"/>
                  <a:gd name="connsiteY31" fmla="*/ 4310092 h 6931994"/>
                  <a:gd name="connsiteX32" fmla="*/ 3766950 w 3822934"/>
                  <a:gd name="connsiteY32" fmla="*/ 4310092 h 6931994"/>
                  <a:gd name="connsiteX33" fmla="*/ 3664313 w 3822934"/>
                  <a:gd name="connsiteY33" fmla="*/ 4757961 h 6931994"/>
                  <a:gd name="connsiteX34" fmla="*/ 3617660 w 3822934"/>
                  <a:gd name="connsiteY34" fmla="*/ 5187169 h 6931994"/>
                  <a:gd name="connsiteX35" fmla="*/ 3617660 w 3822934"/>
                  <a:gd name="connsiteY35" fmla="*/ 5280475 h 6931994"/>
                  <a:gd name="connsiteX36" fmla="*/ 3617660 w 3822934"/>
                  <a:gd name="connsiteY36" fmla="*/ 5280475 h 6931994"/>
                  <a:gd name="connsiteX37" fmla="*/ 3440379 w 3822934"/>
                  <a:gd name="connsiteY37" fmla="*/ 5429765 h 6931994"/>
                  <a:gd name="connsiteX38" fmla="*/ 3393726 w 3822934"/>
                  <a:gd name="connsiteY38" fmla="*/ 5635039 h 6931994"/>
                  <a:gd name="connsiteX39" fmla="*/ 3393726 w 3822934"/>
                  <a:gd name="connsiteY39" fmla="*/ 5756337 h 6931994"/>
                  <a:gd name="connsiteX40" fmla="*/ 3356403 w 3822934"/>
                  <a:gd name="connsiteY40" fmla="*/ 5812320 h 6931994"/>
                  <a:gd name="connsiteX41" fmla="*/ 3300420 w 3822934"/>
                  <a:gd name="connsiteY41" fmla="*/ 5840312 h 6931994"/>
                  <a:gd name="connsiteX42" fmla="*/ 3337742 w 3822934"/>
                  <a:gd name="connsiteY42" fmla="*/ 6138892 h 6931994"/>
                  <a:gd name="connsiteX43" fmla="*/ 3328411 w 3822934"/>
                  <a:gd name="connsiteY43" fmla="*/ 6222867 h 6931994"/>
                  <a:gd name="connsiteX44" fmla="*/ 3319081 w 3822934"/>
                  <a:gd name="connsiteY44" fmla="*/ 6260190 h 6931994"/>
                  <a:gd name="connsiteX45" fmla="*/ 3272428 w 3822934"/>
                  <a:gd name="connsiteY45" fmla="*/ 6269520 h 6931994"/>
                  <a:gd name="connsiteX46" fmla="*/ 3272428 w 3822934"/>
                  <a:gd name="connsiteY46" fmla="*/ 6269520 h 6931994"/>
                  <a:gd name="connsiteX47" fmla="*/ 3141799 w 3822934"/>
                  <a:gd name="connsiteY47" fmla="*/ 6325504 h 6931994"/>
                  <a:gd name="connsiteX48" fmla="*/ 3001840 w 3822934"/>
                  <a:gd name="connsiteY48" fmla="*/ 6540108 h 6931994"/>
                  <a:gd name="connsiteX49" fmla="*/ 2908534 w 3822934"/>
                  <a:gd name="connsiteY49" fmla="*/ 6764043 h 6931994"/>
                  <a:gd name="connsiteX50" fmla="*/ 2871211 w 3822934"/>
                  <a:gd name="connsiteY50" fmla="*/ 6838688 h 6931994"/>
                  <a:gd name="connsiteX51" fmla="*/ 2861881 w 3822934"/>
                  <a:gd name="connsiteY51" fmla="*/ 6866679 h 6931994"/>
                  <a:gd name="connsiteX52" fmla="*/ 2861881 w 3822934"/>
                  <a:gd name="connsiteY52" fmla="*/ 6931994 h 6931994"/>
                  <a:gd name="connsiteX53" fmla="*/ 2861881 w 3822934"/>
                  <a:gd name="connsiteY53" fmla="*/ 6931994 h 6931994"/>
                  <a:gd name="connsiteX54" fmla="*/ 2815228 w 3822934"/>
                  <a:gd name="connsiteY54" fmla="*/ 6931994 h 6931994"/>
                  <a:gd name="connsiteX55" fmla="*/ 2815228 w 3822934"/>
                  <a:gd name="connsiteY55" fmla="*/ 6866679 h 6931994"/>
                  <a:gd name="connsiteX56" fmla="*/ 2899203 w 3822934"/>
                  <a:gd name="connsiteY56" fmla="*/ 6670737 h 6931994"/>
                  <a:gd name="connsiteX57" fmla="*/ 2899203 w 3822934"/>
                  <a:gd name="connsiteY57" fmla="*/ 6568100 h 6931994"/>
                  <a:gd name="connsiteX58" fmla="*/ 2899203 w 3822934"/>
                  <a:gd name="connsiteY58" fmla="*/ 6568100 h 6931994"/>
                  <a:gd name="connsiteX59" fmla="*/ 2796567 w 3822934"/>
                  <a:gd name="connsiteY59" fmla="*/ 6568100 h 6931994"/>
                  <a:gd name="connsiteX60" fmla="*/ 2796567 w 3822934"/>
                  <a:gd name="connsiteY60" fmla="*/ 6568100 h 6931994"/>
                  <a:gd name="connsiteX61" fmla="*/ 2731252 w 3822934"/>
                  <a:gd name="connsiteY61" fmla="*/ 6633414 h 6931994"/>
                  <a:gd name="connsiteX62" fmla="*/ 2731252 w 3822934"/>
                  <a:gd name="connsiteY62" fmla="*/ 6633414 h 6931994"/>
                  <a:gd name="connsiteX63" fmla="*/ 2637946 w 3822934"/>
                  <a:gd name="connsiteY63" fmla="*/ 6577430 h 6931994"/>
                  <a:gd name="connsiteX64" fmla="*/ 2553971 w 3822934"/>
                  <a:gd name="connsiteY64" fmla="*/ 6624084 h 6931994"/>
                  <a:gd name="connsiteX65" fmla="*/ 2432673 w 3822934"/>
                  <a:gd name="connsiteY65" fmla="*/ 6838688 h 6931994"/>
                  <a:gd name="connsiteX66" fmla="*/ 2404681 w 3822934"/>
                  <a:gd name="connsiteY66" fmla="*/ 6782704 h 6931994"/>
                  <a:gd name="connsiteX67" fmla="*/ 2488656 w 3822934"/>
                  <a:gd name="connsiteY67" fmla="*/ 6586761 h 6931994"/>
                  <a:gd name="connsiteX68" fmla="*/ 2469995 w 3822934"/>
                  <a:gd name="connsiteY68" fmla="*/ 6372157 h 6931994"/>
                  <a:gd name="connsiteX69" fmla="*/ 2442003 w 3822934"/>
                  <a:gd name="connsiteY69" fmla="*/ 6157553 h 6931994"/>
                  <a:gd name="connsiteX70" fmla="*/ 2581962 w 3822934"/>
                  <a:gd name="connsiteY70" fmla="*/ 5942949 h 6931994"/>
                  <a:gd name="connsiteX71" fmla="*/ 2647277 w 3822934"/>
                  <a:gd name="connsiteY71" fmla="*/ 5840312 h 6931994"/>
                  <a:gd name="connsiteX72" fmla="*/ 2665938 w 3822934"/>
                  <a:gd name="connsiteY72" fmla="*/ 5812320 h 6931994"/>
                  <a:gd name="connsiteX73" fmla="*/ 2703260 w 3822934"/>
                  <a:gd name="connsiteY73" fmla="*/ 5737675 h 6931994"/>
                  <a:gd name="connsiteX74" fmla="*/ 2731252 w 3822934"/>
                  <a:gd name="connsiteY74" fmla="*/ 5653700 h 6931994"/>
                  <a:gd name="connsiteX75" fmla="*/ 2740583 w 3822934"/>
                  <a:gd name="connsiteY75" fmla="*/ 5625708 h 6931994"/>
                  <a:gd name="connsiteX76" fmla="*/ 2740583 w 3822934"/>
                  <a:gd name="connsiteY76" fmla="*/ 5625708 h 6931994"/>
                  <a:gd name="connsiteX77" fmla="*/ 2852550 w 3822934"/>
                  <a:gd name="connsiteY77" fmla="*/ 5625708 h 6931994"/>
                  <a:gd name="connsiteX78" fmla="*/ 2852550 w 3822934"/>
                  <a:gd name="connsiteY78" fmla="*/ 5625708 h 6931994"/>
                  <a:gd name="connsiteX79" fmla="*/ 2871211 w 3822934"/>
                  <a:gd name="connsiteY79" fmla="*/ 5541732 h 6931994"/>
                  <a:gd name="connsiteX80" fmla="*/ 2889873 w 3822934"/>
                  <a:gd name="connsiteY80" fmla="*/ 5523071 h 6931994"/>
                  <a:gd name="connsiteX81" fmla="*/ 2908534 w 3822934"/>
                  <a:gd name="connsiteY81" fmla="*/ 5467088 h 6931994"/>
                  <a:gd name="connsiteX82" fmla="*/ 2945856 w 3822934"/>
                  <a:gd name="connsiteY82" fmla="*/ 5448426 h 6931994"/>
                  <a:gd name="connsiteX83" fmla="*/ 2945856 w 3822934"/>
                  <a:gd name="connsiteY83" fmla="*/ 5448426 h 6931994"/>
                  <a:gd name="connsiteX84" fmla="*/ 2983179 w 3822934"/>
                  <a:gd name="connsiteY84" fmla="*/ 5299137 h 6931994"/>
                  <a:gd name="connsiteX85" fmla="*/ 2908534 w 3822934"/>
                  <a:gd name="connsiteY85" fmla="*/ 5019218 h 6931994"/>
                  <a:gd name="connsiteX86" fmla="*/ 2908534 w 3822934"/>
                  <a:gd name="connsiteY86" fmla="*/ 4804614 h 6931994"/>
                  <a:gd name="connsiteX87" fmla="*/ 2843220 w 3822934"/>
                  <a:gd name="connsiteY87" fmla="*/ 4767292 h 6931994"/>
                  <a:gd name="connsiteX88" fmla="*/ 2815228 w 3822934"/>
                  <a:gd name="connsiteY88" fmla="*/ 4692647 h 6931994"/>
                  <a:gd name="connsiteX89" fmla="*/ 2815228 w 3822934"/>
                  <a:gd name="connsiteY89" fmla="*/ 4645994 h 6931994"/>
                  <a:gd name="connsiteX90" fmla="*/ 2684599 w 3822934"/>
                  <a:gd name="connsiteY90" fmla="*/ 4552688 h 6931994"/>
                  <a:gd name="connsiteX91" fmla="*/ 2637946 w 3822934"/>
                  <a:gd name="connsiteY91" fmla="*/ 4347414 h 6931994"/>
                  <a:gd name="connsiteX92" fmla="*/ 2665938 w 3822934"/>
                  <a:gd name="connsiteY92" fmla="*/ 3992851 h 6931994"/>
                  <a:gd name="connsiteX93" fmla="*/ 2609954 w 3822934"/>
                  <a:gd name="connsiteY93" fmla="*/ 3684941 h 6931994"/>
                  <a:gd name="connsiteX94" fmla="*/ 2358028 w 3822934"/>
                  <a:gd name="connsiteY94" fmla="*/ 3488998 h 6931994"/>
                  <a:gd name="connsiteX95" fmla="*/ 2292713 w 3822934"/>
                  <a:gd name="connsiteY95" fmla="*/ 3433014 h 6931994"/>
                  <a:gd name="connsiteX96" fmla="*/ 2292713 w 3822934"/>
                  <a:gd name="connsiteY96" fmla="*/ 3433014 h 6931994"/>
                  <a:gd name="connsiteX97" fmla="*/ 2236730 w 3822934"/>
                  <a:gd name="connsiteY97" fmla="*/ 3367700 h 6931994"/>
                  <a:gd name="connsiteX98" fmla="*/ 2208738 w 3822934"/>
                  <a:gd name="connsiteY98" fmla="*/ 3339708 h 6931994"/>
                  <a:gd name="connsiteX99" fmla="*/ 2208738 w 3822934"/>
                  <a:gd name="connsiteY99" fmla="*/ 3339708 h 6931994"/>
                  <a:gd name="connsiteX100" fmla="*/ 2124762 w 3822934"/>
                  <a:gd name="connsiteY100" fmla="*/ 3321047 h 6931994"/>
                  <a:gd name="connsiteX101" fmla="*/ 2096771 w 3822934"/>
                  <a:gd name="connsiteY101" fmla="*/ 3311716 h 6931994"/>
                  <a:gd name="connsiteX102" fmla="*/ 2059448 w 3822934"/>
                  <a:gd name="connsiteY102" fmla="*/ 3311716 h 6931994"/>
                  <a:gd name="connsiteX103" fmla="*/ 2059448 w 3822934"/>
                  <a:gd name="connsiteY103" fmla="*/ 3311716 h 6931994"/>
                  <a:gd name="connsiteX104" fmla="*/ 1947481 w 3822934"/>
                  <a:gd name="connsiteY104" fmla="*/ 3377030 h 6931994"/>
                  <a:gd name="connsiteX105" fmla="*/ 1910158 w 3822934"/>
                  <a:gd name="connsiteY105" fmla="*/ 3423684 h 6931994"/>
                  <a:gd name="connsiteX106" fmla="*/ 1835513 w 3822934"/>
                  <a:gd name="connsiteY106" fmla="*/ 3423684 h 6931994"/>
                  <a:gd name="connsiteX107" fmla="*/ 1835513 w 3822934"/>
                  <a:gd name="connsiteY107" fmla="*/ 3302386 h 6931994"/>
                  <a:gd name="connsiteX108" fmla="*/ 1835513 w 3822934"/>
                  <a:gd name="connsiteY108" fmla="*/ 3181088 h 6931994"/>
                  <a:gd name="connsiteX109" fmla="*/ 1910158 w 3822934"/>
                  <a:gd name="connsiteY109" fmla="*/ 2817194 h 6931994"/>
                  <a:gd name="connsiteX110" fmla="*/ 1910158 w 3822934"/>
                  <a:gd name="connsiteY110" fmla="*/ 2555937 h 6931994"/>
                  <a:gd name="connsiteX111" fmla="*/ 1872836 w 3822934"/>
                  <a:gd name="connsiteY111" fmla="*/ 2434639 h 6931994"/>
                  <a:gd name="connsiteX112" fmla="*/ 1919489 w 3822934"/>
                  <a:gd name="connsiteY112" fmla="*/ 2266688 h 6931994"/>
                  <a:gd name="connsiteX113" fmla="*/ 1844844 w 3822934"/>
                  <a:gd name="connsiteY113" fmla="*/ 2164051 h 6931994"/>
                  <a:gd name="connsiteX114" fmla="*/ 1714215 w 3822934"/>
                  <a:gd name="connsiteY114" fmla="*/ 2145390 h 6931994"/>
                  <a:gd name="connsiteX115" fmla="*/ 1714215 w 3822934"/>
                  <a:gd name="connsiteY115" fmla="*/ 2145390 h 6931994"/>
                  <a:gd name="connsiteX116" fmla="*/ 1658232 w 3822934"/>
                  <a:gd name="connsiteY116" fmla="*/ 2080075 h 6931994"/>
                  <a:gd name="connsiteX117" fmla="*/ 1658232 w 3822934"/>
                  <a:gd name="connsiteY117" fmla="*/ 2080075 h 6931994"/>
                  <a:gd name="connsiteX118" fmla="*/ 1658232 w 3822934"/>
                  <a:gd name="connsiteY118" fmla="*/ 1912124 h 6931994"/>
                  <a:gd name="connsiteX119" fmla="*/ 1546264 w 3822934"/>
                  <a:gd name="connsiteY119" fmla="*/ 1762835 h 6931994"/>
                  <a:gd name="connsiteX120" fmla="*/ 1480950 w 3822934"/>
                  <a:gd name="connsiteY120" fmla="*/ 1557561 h 6931994"/>
                  <a:gd name="connsiteX121" fmla="*/ 1322330 w 3822934"/>
                  <a:gd name="connsiteY121" fmla="*/ 1436263 h 6931994"/>
                  <a:gd name="connsiteX122" fmla="*/ 1191701 w 3822934"/>
                  <a:gd name="connsiteY122" fmla="*/ 1342957 h 6931994"/>
                  <a:gd name="connsiteX123" fmla="*/ 1145048 w 3822934"/>
                  <a:gd name="connsiteY123" fmla="*/ 1258981 h 6931994"/>
                  <a:gd name="connsiteX124" fmla="*/ 1014420 w 3822934"/>
                  <a:gd name="connsiteY124" fmla="*/ 1277643 h 6931994"/>
                  <a:gd name="connsiteX125" fmla="*/ 1014420 w 3822934"/>
                  <a:gd name="connsiteY125" fmla="*/ 1277643 h 6931994"/>
                  <a:gd name="connsiteX126" fmla="*/ 1023750 w 3822934"/>
                  <a:gd name="connsiteY126" fmla="*/ 1193667 h 6931994"/>
                  <a:gd name="connsiteX127" fmla="*/ 1023750 w 3822934"/>
                  <a:gd name="connsiteY127" fmla="*/ 1193667 h 6931994"/>
                  <a:gd name="connsiteX128" fmla="*/ 1005089 w 3822934"/>
                  <a:gd name="connsiteY128" fmla="*/ 1119022 h 6931994"/>
                  <a:gd name="connsiteX129" fmla="*/ 902452 w 3822934"/>
                  <a:gd name="connsiteY129" fmla="*/ 1147014 h 6931994"/>
                  <a:gd name="connsiteX130" fmla="*/ 902452 w 3822934"/>
                  <a:gd name="connsiteY130" fmla="*/ 1147014 h 6931994"/>
                  <a:gd name="connsiteX131" fmla="*/ 768312 w 3822934"/>
                  <a:gd name="connsiteY131" fmla="*/ 1251156 h 6931994"/>
                  <a:gd name="connsiteX132" fmla="*/ 10174 w 3822934"/>
                  <a:gd name="connsiteY132" fmla="*/ 0 h 6931994"/>
                  <a:gd name="connsiteX133" fmla="*/ 1592918 w 3822934"/>
                  <a:gd name="connsiteY133" fmla="*/ 129977 h 6931994"/>
                  <a:gd name="connsiteX0" fmla="*/ 1592918 w 3822934"/>
                  <a:gd name="connsiteY0" fmla="*/ 129977 h 6931994"/>
                  <a:gd name="connsiteX1" fmla="*/ 1518273 w 3822934"/>
                  <a:gd name="connsiteY1" fmla="*/ 241945 h 6931994"/>
                  <a:gd name="connsiteX2" fmla="*/ 1518273 w 3822934"/>
                  <a:gd name="connsiteY2" fmla="*/ 325920 h 6931994"/>
                  <a:gd name="connsiteX3" fmla="*/ 1630240 w 3822934"/>
                  <a:gd name="connsiteY3" fmla="*/ 353912 h 6931994"/>
                  <a:gd name="connsiteX4" fmla="*/ 1676893 w 3822934"/>
                  <a:gd name="connsiteY4" fmla="*/ 372573 h 6931994"/>
                  <a:gd name="connsiteX5" fmla="*/ 1826183 w 3822934"/>
                  <a:gd name="connsiteY5" fmla="*/ 493871 h 6931994"/>
                  <a:gd name="connsiteX6" fmla="*/ 2012795 w 3822934"/>
                  <a:gd name="connsiteY6" fmla="*/ 521863 h 6931994"/>
                  <a:gd name="connsiteX7" fmla="*/ 2134093 w 3822934"/>
                  <a:gd name="connsiteY7" fmla="*/ 708475 h 6931994"/>
                  <a:gd name="connsiteX8" fmla="*/ 2274052 w 3822934"/>
                  <a:gd name="connsiteY8" fmla="*/ 1053708 h 6931994"/>
                  <a:gd name="connsiteX9" fmla="*/ 2451334 w 3822934"/>
                  <a:gd name="connsiteY9" fmla="*/ 1417602 h 6931994"/>
                  <a:gd name="connsiteX10" fmla="*/ 2721922 w 3822934"/>
                  <a:gd name="connsiteY10" fmla="*/ 1716181 h 6931994"/>
                  <a:gd name="connsiteX11" fmla="*/ 2880542 w 3822934"/>
                  <a:gd name="connsiteY11" fmla="*/ 1996100 h 6931994"/>
                  <a:gd name="connsiteX12" fmla="*/ 2983179 w 3822934"/>
                  <a:gd name="connsiteY12" fmla="*/ 2192043 h 6931994"/>
                  <a:gd name="connsiteX13" fmla="*/ 3132469 w 3822934"/>
                  <a:gd name="connsiteY13" fmla="*/ 2294679 h 6931994"/>
                  <a:gd name="connsiteX14" fmla="*/ 3197783 w 3822934"/>
                  <a:gd name="connsiteY14" fmla="*/ 2341332 h 6931994"/>
                  <a:gd name="connsiteX15" fmla="*/ 3225775 w 3822934"/>
                  <a:gd name="connsiteY15" fmla="*/ 2359994 h 6931994"/>
                  <a:gd name="connsiteX16" fmla="*/ 3225775 w 3822934"/>
                  <a:gd name="connsiteY16" fmla="*/ 2359994 h 6931994"/>
                  <a:gd name="connsiteX17" fmla="*/ 3225775 w 3822934"/>
                  <a:gd name="connsiteY17" fmla="*/ 2425308 h 6931994"/>
                  <a:gd name="connsiteX18" fmla="*/ 3291089 w 3822934"/>
                  <a:gd name="connsiteY18" fmla="*/ 2499953 h 6931994"/>
                  <a:gd name="connsiteX19" fmla="*/ 3291089 w 3822934"/>
                  <a:gd name="connsiteY19" fmla="*/ 2658573 h 6931994"/>
                  <a:gd name="connsiteX20" fmla="*/ 3440379 w 3822934"/>
                  <a:gd name="connsiteY20" fmla="*/ 2807863 h 6931994"/>
                  <a:gd name="connsiteX21" fmla="*/ 3533685 w 3822934"/>
                  <a:gd name="connsiteY21" fmla="*/ 3153096 h 6931994"/>
                  <a:gd name="connsiteX22" fmla="*/ 3561677 w 3822934"/>
                  <a:gd name="connsiteY22" fmla="*/ 3293055 h 6931994"/>
                  <a:gd name="connsiteX23" fmla="*/ 3524354 w 3822934"/>
                  <a:gd name="connsiteY23" fmla="*/ 3377030 h 6931994"/>
                  <a:gd name="connsiteX24" fmla="*/ 3524354 w 3822934"/>
                  <a:gd name="connsiteY24" fmla="*/ 3377030 h 6931994"/>
                  <a:gd name="connsiteX25" fmla="*/ 3571007 w 3822934"/>
                  <a:gd name="connsiteY25" fmla="*/ 3451675 h 6931994"/>
                  <a:gd name="connsiteX26" fmla="*/ 3682975 w 3822934"/>
                  <a:gd name="connsiteY26" fmla="*/ 3712932 h 6931994"/>
                  <a:gd name="connsiteX27" fmla="*/ 3822934 w 3822934"/>
                  <a:gd name="connsiteY27" fmla="*/ 3927537 h 6931994"/>
                  <a:gd name="connsiteX28" fmla="*/ 3822934 w 3822934"/>
                  <a:gd name="connsiteY28" fmla="*/ 4048835 h 6931994"/>
                  <a:gd name="connsiteX29" fmla="*/ 3776281 w 3822934"/>
                  <a:gd name="connsiteY29" fmla="*/ 4198124 h 6931994"/>
                  <a:gd name="connsiteX30" fmla="*/ 3766950 w 3822934"/>
                  <a:gd name="connsiteY30" fmla="*/ 4226116 h 6931994"/>
                  <a:gd name="connsiteX31" fmla="*/ 3766950 w 3822934"/>
                  <a:gd name="connsiteY31" fmla="*/ 4310092 h 6931994"/>
                  <a:gd name="connsiteX32" fmla="*/ 3766950 w 3822934"/>
                  <a:gd name="connsiteY32" fmla="*/ 4310092 h 6931994"/>
                  <a:gd name="connsiteX33" fmla="*/ 3664313 w 3822934"/>
                  <a:gd name="connsiteY33" fmla="*/ 4757961 h 6931994"/>
                  <a:gd name="connsiteX34" fmla="*/ 3617660 w 3822934"/>
                  <a:gd name="connsiteY34" fmla="*/ 5187169 h 6931994"/>
                  <a:gd name="connsiteX35" fmla="*/ 3617660 w 3822934"/>
                  <a:gd name="connsiteY35" fmla="*/ 5280475 h 6931994"/>
                  <a:gd name="connsiteX36" fmla="*/ 3617660 w 3822934"/>
                  <a:gd name="connsiteY36" fmla="*/ 5280475 h 6931994"/>
                  <a:gd name="connsiteX37" fmla="*/ 3440379 w 3822934"/>
                  <a:gd name="connsiteY37" fmla="*/ 5429765 h 6931994"/>
                  <a:gd name="connsiteX38" fmla="*/ 3393726 w 3822934"/>
                  <a:gd name="connsiteY38" fmla="*/ 5635039 h 6931994"/>
                  <a:gd name="connsiteX39" fmla="*/ 3393726 w 3822934"/>
                  <a:gd name="connsiteY39" fmla="*/ 5756337 h 6931994"/>
                  <a:gd name="connsiteX40" fmla="*/ 3356403 w 3822934"/>
                  <a:gd name="connsiteY40" fmla="*/ 5812320 h 6931994"/>
                  <a:gd name="connsiteX41" fmla="*/ 3300420 w 3822934"/>
                  <a:gd name="connsiteY41" fmla="*/ 5840312 h 6931994"/>
                  <a:gd name="connsiteX42" fmla="*/ 3337742 w 3822934"/>
                  <a:gd name="connsiteY42" fmla="*/ 6138892 h 6931994"/>
                  <a:gd name="connsiteX43" fmla="*/ 3328411 w 3822934"/>
                  <a:gd name="connsiteY43" fmla="*/ 6222867 h 6931994"/>
                  <a:gd name="connsiteX44" fmla="*/ 3319081 w 3822934"/>
                  <a:gd name="connsiteY44" fmla="*/ 6260190 h 6931994"/>
                  <a:gd name="connsiteX45" fmla="*/ 3272428 w 3822934"/>
                  <a:gd name="connsiteY45" fmla="*/ 6269520 h 6931994"/>
                  <a:gd name="connsiteX46" fmla="*/ 3272428 w 3822934"/>
                  <a:gd name="connsiteY46" fmla="*/ 6269520 h 6931994"/>
                  <a:gd name="connsiteX47" fmla="*/ 3141799 w 3822934"/>
                  <a:gd name="connsiteY47" fmla="*/ 6325504 h 6931994"/>
                  <a:gd name="connsiteX48" fmla="*/ 3001840 w 3822934"/>
                  <a:gd name="connsiteY48" fmla="*/ 6540108 h 6931994"/>
                  <a:gd name="connsiteX49" fmla="*/ 2908534 w 3822934"/>
                  <a:gd name="connsiteY49" fmla="*/ 6764043 h 6931994"/>
                  <a:gd name="connsiteX50" fmla="*/ 2871211 w 3822934"/>
                  <a:gd name="connsiteY50" fmla="*/ 6838688 h 6931994"/>
                  <a:gd name="connsiteX51" fmla="*/ 2861881 w 3822934"/>
                  <a:gd name="connsiteY51" fmla="*/ 6866679 h 6931994"/>
                  <a:gd name="connsiteX52" fmla="*/ 2861881 w 3822934"/>
                  <a:gd name="connsiteY52" fmla="*/ 6931994 h 6931994"/>
                  <a:gd name="connsiteX53" fmla="*/ 2861881 w 3822934"/>
                  <a:gd name="connsiteY53" fmla="*/ 6931994 h 6931994"/>
                  <a:gd name="connsiteX54" fmla="*/ 2815228 w 3822934"/>
                  <a:gd name="connsiteY54" fmla="*/ 6931994 h 6931994"/>
                  <a:gd name="connsiteX55" fmla="*/ 2815228 w 3822934"/>
                  <a:gd name="connsiteY55" fmla="*/ 6866679 h 6931994"/>
                  <a:gd name="connsiteX56" fmla="*/ 2899203 w 3822934"/>
                  <a:gd name="connsiteY56" fmla="*/ 6670737 h 6931994"/>
                  <a:gd name="connsiteX57" fmla="*/ 2899203 w 3822934"/>
                  <a:gd name="connsiteY57" fmla="*/ 6568100 h 6931994"/>
                  <a:gd name="connsiteX58" fmla="*/ 2899203 w 3822934"/>
                  <a:gd name="connsiteY58" fmla="*/ 6568100 h 6931994"/>
                  <a:gd name="connsiteX59" fmla="*/ 2796567 w 3822934"/>
                  <a:gd name="connsiteY59" fmla="*/ 6568100 h 6931994"/>
                  <a:gd name="connsiteX60" fmla="*/ 2796567 w 3822934"/>
                  <a:gd name="connsiteY60" fmla="*/ 6568100 h 6931994"/>
                  <a:gd name="connsiteX61" fmla="*/ 2731252 w 3822934"/>
                  <a:gd name="connsiteY61" fmla="*/ 6633414 h 6931994"/>
                  <a:gd name="connsiteX62" fmla="*/ 2731252 w 3822934"/>
                  <a:gd name="connsiteY62" fmla="*/ 6633414 h 6931994"/>
                  <a:gd name="connsiteX63" fmla="*/ 2637946 w 3822934"/>
                  <a:gd name="connsiteY63" fmla="*/ 6577430 h 6931994"/>
                  <a:gd name="connsiteX64" fmla="*/ 2553971 w 3822934"/>
                  <a:gd name="connsiteY64" fmla="*/ 6624084 h 6931994"/>
                  <a:gd name="connsiteX65" fmla="*/ 2432673 w 3822934"/>
                  <a:gd name="connsiteY65" fmla="*/ 6838688 h 6931994"/>
                  <a:gd name="connsiteX66" fmla="*/ 2404681 w 3822934"/>
                  <a:gd name="connsiteY66" fmla="*/ 6782704 h 6931994"/>
                  <a:gd name="connsiteX67" fmla="*/ 2488656 w 3822934"/>
                  <a:gd name="connsiteY67" fmla="*/ 6586761 h 6931994"/>
                  <a:gd name="connsiteX68" fmla="*/ 2469995 w 3822934"/>
                  <a:gd name="connsiteY68" fmla="*/ 6372157 h 6931994"/>
                  <a:gd name="connsiteX69" fmla="*/ 2442003 w 3822934"/>
                  <a:gd name="connsiteY69" fmla="*/ 6157553 h 6931994"/>
                  <a:gd name="connsiteX70" fmla="*/ 2581962 w 3822934"/>
                  <a:gd name="connsiteY70" fmla="*/ 5942949 h 6931994"/>
                  <a:gd name="connsiteX71" fmla="*/ 2647277 w 3822934"/>
                  <a:gd name="connsiteY71" fmla="*/ 5840312 h 6931994"/>
                  <a:gd name="connsiteX72" fmla="*/ 2665938 w 3822934"/>
                  <a:gd name="connsiteY72" fmla="*/ 5812320 h 6931994"/>
                  <a:gd name="connsiteX73" fmla="*/ 2703260 w 3822934"/>
                  <a:gd name="connsiteY73" fmla="*/ 5737675 h 6931994"/>
                  <a:gd name="connsiteX74" fmla="*/ 2731252 w 3822934"/>
                  <a:gd name="connsiteY74" fmla="*/ 5653700 h 6931994"/>
                  <a:gd name="connsiteX75" fmla="*/ 2740583 w 3822934"/>
                  <a:gd name="connsiteY75" fmla="*/ 5625708 h 6931994"/>
                  <a:gd name="connsiteX76" fmla="*/ 2740583 w 3822934"/>
                  <a:gd name="connsiteY76" fmla="*/ 5625708 h 6931994"/>
                  <a:gd name="connsiteX77" fmla="*/ 2852550 w 3822934"/>
                  <a:gd name="connsiteY77" fmla="*/ 5625708 h 6931994"/>
                  <a:gd name="connsiteX78" fmla="*/ 2852550 w 3822934"/>
                  <a:gd name="connsiteY78" fmla="*/ 5625708 h 6931994"/>
                  <a:gd name="connsiteX79" fmla="*/ 2871211 w 3822934"/>
                  <a:gd name="connsiteY79" fmla="*/ 5541732 h 6931994"/>
                  <a:gd name="connsiteX80" fmla="*/ 2889873 w 3822934"/>
                  <a:gd name="connsiteY80" fmla="*/ 5523071 h 6931994"/>
                  <a:gd name="connsiteX81" fmla="*/ 2908534 w 3822934"/>
                  <a:gd name="connsiteY81" fmla="*/ 5467088 h 6931994"/>
                  <a:gd name="connsiteX82" fmla="*/ 2945856 w 3822934"/>
                  <a:gd name="connsiteY82" fmla="*/ 5448426 h 6931994"/>
                  <a:gd name="connsiteX83" fmla="*/ 2945856 w 3822934"/>
                  <a:gd name="connsiteY83" fmla="*/ 5448426 h 6931994"/>
                  <a:gd name="connsiteX84" fmla="*/ 2983179 w 3822934"/>
                  <a:gd name="connsiteY84" fmla="*/ 5299137 h 6931994"/>
                  <a:gd name="connsiteX85" fmla="*/ 2908534 w 3822934"/>
                  <a:gd name="connsiteY85" fmla="*/ 5019218 h 6931994"/>
                  <a:gd name="connsiteX86" fmla="*/ 2908534 w 3822934"/>
                  <a:gd name="connsiteY86" fmla="*/ 4804614 h 6931994"/>
                  <a:gd name="connsiteX87" fmla="*/ 2843220 w 3822934"/>
                  <a:gd name="connsiteY87" fmla="*/ 4767292 h 6931994"/>
                  <a:gd name="connsiteX88" fmla="*/ 2815228 w 3822934"/>
                  <a:gd name="connsiteY88" fmla="*/ 4692647 h 6931994"/>
                  <a:gd name="connsiteX89" fmla="*/ 2815228 w 3822934"/>
                  <a:gd name="connsiteY89" fmla="*/ 4645994 h 6931994"/>
                  <a:gd name="connsiteX90" fmla="*/ 2684599 w 3822934"/>
                  <a:gd name="connsiteY90" fmla="*/ 4552688 h 6931994"/>
                  <a:gd name="connsiteX91" fmla="*/ 2637946 w 3822934"/>
                  <a:gd name="connsiteY91" fmla="*/ 4347414 h 6931994"/>
                  <a:gd name="connsiteX92" fmla="*/ 2665938 w 3822934"/>
                  <a:gd name="connsiteY92" fmla="*/ 3992851 h 6931994"/>
                  <a:gd name="connsiteX93" fmla="*/ 2609954 w 3822934"/>
                  <a:gd name="connsiteY93" fmla="*/ 3684941 h 6931994"/>
                  <a:gd name="connsiteX94" fmla="*/ 2358028 w 3822934"/>
                  <a:gd name="connsiteY94" fmla="*/ 3488998 h 6931994"/>
                  <a:gd name="connsiteX95" fmla="*/ 2292713 w 3822934"/>
                  <a:gd name="connsiteY95" fmla="*/ 3433014 h 6931994"/>
                  <a:gd name="connsiteX96" fmla="*/ 2292713 w 3822934"/>
                  <a:gd name="connsiteY96" fmla="*/ 3433014 h 6931994"/>
                  <a:gd name="connsiteX97" fmla="*/ 2236730 w 3822934"/>
                  <a:gd name="connsiteY97" fmla="*/ 3367700 h 6931994"/>
                  <a:gd name="connsiteX98" fmla="*/ 2208738 w 3822934"/>
                  <a:gd name="connsiteY98" fmla="*/ 3339708 h 6931994"/>
                  <a:gd name="connsiteX99" fmla="*/ 2208738 w 3822934"/>
                  <a:gd name="connsiteY99" fmla="*/ 3339708 h 6931994"/>
                  <a:gd name="connsiteX100" fmla="*/ 2124762 w 3822934"/>
                  <a:gd name="connsiteY100" fmla="*/ 3321047 h 6931994"/>
                  <a:gd name="connsiteX101" fmla="*/ 2096771 w 3822934"/>
                  <a:gd name="connsiteY101" fmla="*/ 3311716 h 6931994"/>
                  <a:gd name="connsiteX102" fmla="*/ 2059448 w 3822934"/>
                  <a:gd name="connsiteY102" fmla="*/ 3311716 h 6931994"/>
                  <a:gd name="connsiteX103" fmla="*/ 2059448 w 3822934"/>
                  <a:gd name="connsiteY103" fmla="*/ 3311716 h 6931994"/>
                  <a:gd name="connsiteX104" fmla="*/ 1947481 w 3822934"/>
                  <a:gd name="connsiteY104" fmla="*/ 3377030 h 6931994"/>
                  <a:gd name="connsiteX105" fmla="*/ 1910158 w 3822934"/>
                  <a:gd name="connsiteY105" fmla="*/ 3423684 h 6931994"/>
                  <a:gd name="connsiteX106" fmla="*/ 1835513 w 3822934"/>
                  <a:gd name="connsiteY106" fmla="*/ 3423684 h 6931994"/>
                  <a:gd name="connsiteX107" fmla="*/ 1835513 w 3822934"/>
                  <a:gd name="connsiteY107" fmla="*/ 3302386 h 6931994"/>
                  <a:gd name="connsiteX108" fmla="*/ 1835513 w 3822934"/>
                  <a:gd name="connsiteY108" fmla="*/ 3181088 h 6931994"/>
                  <a:gd name="connsiteX109" fmla="*/ 1910158 w 3822934"/>
                  <a:gd name="connsiteY109" fmla="*/ 2817194 h 6931994"/>
                  <a:gd name="connsiteX110" fmla="*/ 1910158 w 3822934"/>
                  <a:gd name="connsiteY110" fmla="*/ 2555937 h 6931994"/>
                  <a:gd name="connsiteX111" fmla="*/ 1872836 w 3822934"/>
                  <a:gd name="connsiteY111" fmla="*/ 2434639 h 6931994"/>
                  <a:gd name="connsiteX112" fmla="*/ 1919489 w 3822934"/>
                  <a:gd name="connsiteY112" fmla="*/ 2266688 h 6931994"/>
                  <a:gd name="connsiteX113" fmla="*/ 1844844 w 3822934"/>
                  <a:gd name="connsiteY113" fmla="*/ 2164051 h 6931994"/>
                  <a:gd name="connsiteX114" fmla="*/ 1714215 w 3822934"/>
                  <a:gd name="connsiteY114" fmla="*/ 2145390 h 6931994"/>
                  <a:gd name="connsiteX115" fmla="*/ 1714215 w 3822934"/>
                  <a:gd name="connsiteY115" fmla="*/ 2145390 h 6931994"/>
                  <a:gd name="connsiteX116" fmla="*/ 1658232 w 3822934"/>
                  <a:gd name="connsiteY116" fmla="*/ 2080075 h 6931994"/>
                  <a:gd name="connsiteX117" fmla="*/ 1658232 w 3822934"/>
                  <a:gd name="connsiteY117" fmla="*/ 2080075 h 6931994"/>
                  <a:gd name="connsiteX118" fmla="*/ 1658232 w 3822934"/>
                  <a:gd name="connsiteY118" fmla="*/ 1912124 h 6931994"/>
                  <a:gd name="connsiteX119" fmla="*/ 1546264 w 3822934"/>
                  <a:gd name="connsiteY119" fmla="*/ 1762835 h 6931994"/>
                  <a:gd name="connsiteX120" fmla="*/ 1480950 w 3822934"/>
                  <a:gd name="connsiteY120" fmla="*/ 1557561 h 6931994"/>
                  <a:gd name="connsiteX121" fmla="*/ 1322330 w 3822934"/>
                  <a:gd name="connsiteY121" fmla="*/ 1436263 h 6931994"/>
                  <a:gd name="connsiteX122" fmla="*/ 1191701 w 3822934"/>
                  <a:gd name="connsiteY122" fmla="*/ 1342957 h 6931994"/>
                  <a:gd name="connsiteX123" fmla="*/ 1145048 w 3822934"/>
                  <a:gd name="connsiteY123" fmla="*/ 1258981 h 6931994"/>
                  <a:gd name="connsiteX124" fmla="*/ 1014420 w 3822934"/>
                  <a:gd name="connsiteY124" fmla="*/ 1277643 h 6931994"/>
                  <a:gd name="connsiteX125" fmla="*/ 1014420 w 3822934"/>
                  <a:gd name="connsiteY125" fmla="*/ 1277643 h 6931994"/>
                  <a:gd name="connsiteX126" fmla="*/ 1023750 w 3822934"/>
                  <a:gd name="connsiteY126" fmla="*/ 1193667 h 6931994"/>
                  <a:gd name="connsiteX127" fmla="*/ 1023750 w 3822934"/>
                  <a:gd name="connsiteY127" fmla="*/ 1193667 h 6931994"/>
                  <a:gd name="connsiteX128" fmla="*/ 1005089 w 3822934"/>
                  <a:gd name="connsiteY128" fmla="*/ 1119022 h 6931994"/>
                  <a:gd name="connsiteX129" fmla="*/ 902452 w 3822934"/>
                  <a:gd name="connsiteY129" fmla="*/ 1147014 h 6931994"/>
                  <a:gd name="connsiteX130" fmla="*/ 902452 w 3822934"/>
                  <a:gd name="connsiteY130" fmla="*/ 1147014 h 6931994"/>
                  <a:gd name="connsiteX131" fmla="*/ 768312 w 3822934"/>
                  <a:gd name="connsiteY131" fmla="*/ 1251156 h 6931994"/>
                  <a:gd name="connsiteX132" fmla="*/ 10174 w 3822934"/>
                  <a:gd name="connsiteY132" fmla="*/ 0 h 6931994"/>
                  <a:gd name="connsiteX133" fmla="*/ 1592918 w 3822934"/>
                  <a:gd name="connsiteY133" fmla="*/ 129977 h 6931994"/>
                  <a:gd name="connsiteX0" fmla="*/ 1612110 w 3842126"/>
                  <a:gd name="connsiteY0" fmla="*/ 129977 h 6931994"/>
                  <a:gd name="connsiteX1" fmla="*/ 1537465 w 3842126"/>
                  <a:gd name="connsiteY1" fmla="*/ 241945 h 6931994"/>
                  <a:gd name="connsiteX2" fmla="*/ 1537465 w 3842126"/>
                  <a:gd name="connsiteY2" fmla="*/ 325920 h 6931994"/>
                  <a:gd name="connsiteX3" fmla="*/ 1649432 w 3842126"/>
                  <a:gd name="connsiteY3" fmla="*/ 353912 h 6931994"/>
                  <a:gd name="connsiteX4" fmla="*/ 1696085 w 3842126"/>
                  <a:gd name="connsiteY4" fmla="*/ 372573 h 6931994"/>
                  <a:gd name="connsiteX5" fmla="*/ 1845375 w 3842126"/>
                  <a:gd name="connsiteY5" fmla="*/ 493871 h 6931994"/>
                  <a:gd name="connsiteX6" fmla="*/ 2031987 w 3842126"/>
                  <a:gd name="connsiteY6" fmla="*/ 521863 h 6931994"/>
                  <a:gd name="connsiteX7" fmla="*/ 2153285 w 3842126"/>
                  <a:gd name="connsiteY7" fmla="*/ 708475 h 6931994"/>
                  <a:gd name="connsiteX8" fmla="*/ 2293244 w 3842126"/>
                  <a:gd name="connsiteY8" fmla="*/ 1053708 h 6931994"/>
                  <a:gd name="connsiteX9" fmla="*/ 2470526 w 3842126"/>
                  <a:gd name="connsiteY9" fmla="*/ 1417602 h 6931994"/>
                  <a:gd name="connsiteX10" fmla="*/ 2741114 w 3842126"/>
                  <a:gd name="connsiteY10" fmla="*/ 1716181 h 6931994"/>
                  <a:gd name="connsiteX11" fmla="*/ 2899734 w 3842126"/>
                  <a:gd name="connsiteY11" fmla="*/ 1996100 h 6931994"/>
                  <a:gd name="connsiteX12" fmla="*/ 3002371 w 3842126"/>
                  <a:gd name="connsiteY12" fmla="*/ 2192043 h 6931994"/>
                  <a:gd name="connsiteX13" fmla="*/ 3151661 w 3842126"/>
                  <a:gd name="connsiteY13" fmla="*/ 2294679 h 6931994"/>
                  <a:gd name="connsiteX14" fmla="*/ 3216975 w 3842126"/>
                  <a:gd name="connsiteY14" fmla="*/ 2341332 h 6931994"/>
                  <a:gd name="connsiteX15" fmla="*/ 3244967 w 3842126"/>
                  <a:gd name="connsiteY15" fmla="*/ 2359994 h 6931994"/>
                  <a:gd name="connsiteX16" fmla="*/ 3244967 w 3842126"/>
                  <a:gd name="connsiteY16" fmla="*/ 2359994 h 6931994"/>
                  <a:gd name="connsiteX17" fmla="*/ 3244967 w 3842126"/>
                  <a:gd name="connsiteY17" fmla="*/ 2425308 h 6931994"/>
                  <a:gd name="connsiteX18" fmla="*/ 3310281 w 3842126"/>
                  <a:gd name="connsiteY18" fmla="*/ 2499953 h 6931994"/>
                  <a:gd name="connsiteX19" fmla="*/ 3310281 w 3842126"/>
                  <a:gd name="connsiteY19" fmla="*/ 2658573 h 6931994"/>
                  <a:gd name="connsiteX20" fmla="*/ 3459571 w 3842126"/>
                  <a:gd name="connsiteY20" fmla="*/ 2807863 h 6931994"/>
                  <a:gd name="connsiteX21" fmla="*/ 3552877 w 3842126"/>
                  <a:gd name="connsiteY21" fmla="*/ 3153096 h 6931994"/>
                  <a:gd name="connsiteX22" fmla="*/ 3580869 w 3842126"/>
                  <a:gd name="connsiteY22" fmla="*/ 3293055 h 6931994"/>
                  <a:gd name="connsiteX23" fmla="*/ 3543546 w 3842126"/>
                  <a:gd name="connsiteY23" fmla="*/ 3377030 h 6931994"/>
                  <a:gd name="connsiteX24" fmla="*/ 3543546 w 3842126"/>
                  <a:gd name="connsiteY24" fmla="*/ 3377030 h 6931994"/>
                  <a:gd name="connsiteX25" fmla="*/ 3590199 w 3842126"/>
                  <a:gd name="connsiteY25" fmla="*/ 3451675 h 6931994"/>
                  <a:gd name="connsiteX26" fmla="*/ 3702167 w 3842126"/>
                  <a:gd name="connsiteY26" fmla="*/ 3712932 h 6931994"/>
                  <a:gd name="connsiteX27" fmla="*/ 3842126 w 3842126"/>
                  <a:gd name="connsiteY27" fmla="*/ 3927537 h 6931994"/>
                  <a:gd name="connsiteX28" fmla="*/ 3842126 w 3842126"/>
                  <a:gd name="connsiteY28" fmla="*/ 4048835 h 6931994"/>
                  <a:gd name="connsiteX29" fmla="*/ 3795473 w 3842126"/>
                  <a:gd name="connsiteY29" fmla="*/ 4198124 h 6931994"/>
                  <a:gd name="connsiteX30" fmla="*/ 3786142 w 3842126"/>
                  <a:gd name="connsiteY30" fmla="*/ 4226116 h 6931994"/>
                  <a:gd name="connsiteX31" fmla="*/ 3786142 w 3842126"/>
                  <a:gd name="connsiteY31" fmla="*/ 4310092 h 6931994"/>
                  <a:gd name="connsiteX32" fmla="*/ 3786142 w 3842126"/>
                  <a:gd name="connsiteY32" fmla="*/ 4310092 h 6931994"/>
                  <a:gd name="connsiteX33" fmla="*/ 3683505 w 3842126"/>
                  <a:gd name="connsiteY33" fmla="*/ 4757961 h 6931994"/>
                  <a:gd name="connsiteX34" fmla="*/ 3636852 w 3842126"/>
                  <a:gd name="connsiteY34" fmla="*/ 5187169 h 6931994"/>
                  <a:gd name="connsiteX35" fmla="*/ 3636852 w 3842126"/>
                  <a:gd name="connsiteY35" fmla="*/ 5280475 h 6931994"/>
                  <a:gd name="connsiteX36" fmla="*/ 3636852 w 3842126"/>
                  <a:gd name="connsiteY36" fmla="*/ 5280475 h 6931994"/>
                  <a:gd name="connsiteX37" fmla="*/ 3459571 w 3842126"/>
                  <a:gd name="connsiteY37" fmla="*/ 5429765 h 6931994"/>
                  <a:gd name="connsiteX38" fmla="*/ 3412918 w 3842126"/>
                  <a:gd name="connsiteY38" fmla="*/ 5635039 h 6931994"/>
                  <a:gd name="connsiteX39" fmla="*/ 3412918 w 3842126"/>
                  <a:gd name="connsiteY39" fmla="*/ 5756337 h 6931994"/>
                  <a:gd name="connsiteX40" fmla="*/ 3375595 w 3842126"/>
                  <a:gd name="connsiteY40" fmla="*/ 5812320 h 6931994"/>
                  <a:gd name="connsiteX41" fmla="*/ 3319612 w 3842126"/>
                  <a:gd name="connsiteY41" fmla="*/ 5840312 h 6931994"/>
                  <a:gd name="connsiteX42" fmla="*/ 3356934 w 3842126"/>
                  <a:gd name="connsiteY42" fmla="*/ 6138892 h 6931994"/>
                  <a:gd name="connsiteX43" fmla="*/ 3347603 w 3842126"/>
                  <a:gd name="connsiteY43" fmla="*/ 6222867 h 6931994"/>
                  <a:gd name="connsiteX44" fmla="*/ 3338273 w 3842126"/>
                  <a:gd name="connsiteY44" fmla="*/ 6260190 h 6931994"/>
                  <a:gd name="connsiteX45" fmla="*/ 3291620 w 3842126"/>
                  <a:gd name="connsiteY45" fmla="*/ 6269520 h 6931994"/>
                  <a:gd name="connsiteX46" fmla="*/ 3291620 w 3842126"/>
                  <a:gd name="connsiteY46" fmla="*/ 6269520 h 6931994"/>
                  <a:gd name="connsiteX47" fmla="*/ 3160991 w 3842126"/>
                  <a:gd name="connsiteY47" fmla="*/ 6325504 h 6931994"/>
                  <a:gd name="connsiteX48" fmla="*/ 3021032 w 3842126"/>
                  <a:gd name="connsiteY48" fmla="*/ 6540108 h 6931994"/>
                  <a:gd name="connsiteX49" fmla="*/ 2927726 w 3842126"/>
                  <a:gd name="connsiteY49" fmla="*/ 6764043 h 6931994"/>
                  <a:gd name="connsiteX50" fmla="*/ 2890403 w 3842126"/>
                  <a:gd name="connsiteY50" fmla="*/ 6838688 h 6931994"/>
                  <a:gd name="connsiteX51" fmla="*/ 2881073 w 3842126"/>
                  <a:gd name="connsiteY51" fmla="*/ 6866679 h 6931994"/>
                  <a:gd name="connsiteX52" fmla="*/ 2881073 w 3842126"/>
                  <a:gd name="connsiteY52" fmla="*/ 6931994 h 6931994"/>
                  <a:gd name="connsiteX53" fmla="*/ 2881073 w 3842126"/>
                  <a:gd name="connsiteY53" fmla="*/ 6931994 h 6931994"/>
                  <a:gd name="connsiteX54" fmla="*/ 2834420 w 3842126"/>
                  <a:gd name="connsiteY54" fmla="*/ 6931994 h 6931994"/>
                  <a:gd name="connsiteX55" fmla="*/ 2834420 w 3842126"/>
                  <a:gd name="connsiteY55" fmla="*/ 6866679 h 6931994"/>
                  <a:gd name="connsiteX56" fmla="*/ 2918395 w 3842126"/>
                  <a:gd name="connsiteY56" fmla="*/ 6670737 h 6931994"/>
                  <a:gd name="connsiteX57" fmla="*/ 2918395 w 3842126"/>
                  <a:gd name="connsiteY57" fmla="*/ 6568100 h 6931994"/>
                  <a:gd name="connsiteX58" fmla="*/ 2918395 w 3842126"/>
                  <a:gd name="connsiteY58" fmla="*/ 6568100 h 6931994"/>
                  <a:gd name="connsiteX59" fmla="*/ 2815759 w 3842126"/>
                  <a:gd name="connsiteY59" fmla="*/ 6568100 h 6931994"/>
                  <a:gd name="connsiteX60" fmla="*/ 2815759 w 3842126"/>
                  <a:gd name="connsiteY60" fmla="*/ 6568100 h 6931994"/>
                  <a:gd name="connsiteX61" fmla="*/ 2750444 w 3842126"/>
                  <a:gd name="connsiteY61" fmla="*/ 6633414 h 6931994"/>
                  <a:gd name="connsiteX62" fmla="*/ 2750444 w 3842126"/>
                  <a:gd name="connsiteY62" fmla="*/ 6633414 h 6931994"/>
                  <a:gd name="connsiteX63" fmla="*/ 2657138 w 3842126"/>
                  <a:gd name="connsiteY63" fmla="*/ 6577430 h 6931994"/>
                  <a:gd name="connsiteX64" fmla="*/ 2573163 w 3842126"/>
                  <a:gd name="connsiteY64" fmla="*/ 6624084 h 6931994"/>
                  <a:gd name="connsiteX65" fmla="*/ 2451865 w 3842126"/>
                  <a:gd name="connsiteY65" fmla="*/ 6838688 h 6931994"/>
                  <a:gd name="connsiteX66" fmla="*/ 2423873 w 3842126"/>
                  <a:gd name="connsiteY66" fmla="*/ 6782704 h 6931994"/>
                  <a:gd name="connsiteX67" fmla="*/ 2507848 w 3842126"/>
                  <a:gd name="connsiteY67" fmla="*/ 6586761 h 6931994"/>
                  <a:gd name="connsiteX68" fmla="*/ 2489187 w 3842126"/>
                  <a:gd name="connsiteY68" fmla="*/ 6372157 h 6931994"/>
                  <a:gd name="connsiteX69" fmla="*/ 2461195 w 3842126"/>
                  <a:gd name="connsiteY69" fmla="*/ 6157553 h 6931994"/>
                  <a:gd name="connsiteX70" fmla="*/ 2601154 w 3842126"/>
                  <a:gd name="connsiteY70" fmla="*/ 5942949 h 6931994"/>
                  <a:gd name="connsiteX71" fmla="*/ 2666469 w 3842126"/>
                  <a:gd name="connsiteY71" fmla="*/ 5840312 h 6931994"/>
                  <a:gd name="connsiteX72" fmla="*/ 2685130 w 3842126"/>
                  <a:gd name="connsiteY72" fmla="*/ 5812320 h 6931994"/>
                  <a:gd name="connsiteX73" fmla="*/ 2722452 w 3842126"/>
                  <a:gd name="connsiteY73" fmla="*/ 5737675 h 6931994"/>
                  <a:gd name="connsiteX74" fmla="*/ 2750444 w 3842126"/>
                  <a:gd name="connsiteY74" fmla="*/ 5653700 h 6931994"/>
                  <a:gd name="connsiteX75" fmla="*/ 2759775 w 3842126"/>
                  <a:gd name="connsiteY75" fmla="*/ 5625708 h 6931994"/>
                  <a:gd name="connsiteX76" fmla="*/ 2759775 w 3842126"/>
                  <a:gd name="connsiteY76" fmla="*/ 5625708 h 6931994"/>
                  <a:gd name="connsiteX77" fmla="*/ 2871742 w 3842126"/>
                  <a:gd name="connsiteY77" fmla="*/ 5625708 h 6931994"/>
                  <a:gd name="connsiteX78" fmla="*/ 2871742 w 3842126"/>
                  <a:gd name="connsiteY78" fmla="*/ 5625708 h 6931994"/>
                  <a:gd name="connsiteX79" fmla="*/ 2890403 w 3842126"/>
                  <a:gd name="connsiteY79" fmla="*/ 5541732 h 6931994"/>
                  <a:gd name="connsiteX80" fmla="*/ 2909065 w 3842126"/>
                  <a:gd name="connsiteY80" fmla="*/ 5523071 h 6931994"/>
                  <a:gd name="connsiteX81" fmla="*/ 2927726 w 3842126"/>
                  <a:gd name="connsiteY81" fmla="*/ 5467088 h 6931994"/>
                  <a:gd name="connsiteX82" fmla="*/ 2965048 w 3842126"/>
                  <a:gd name="connsiteY82" fmla="*/ 5448426 h 6931994"/>
                  <a:gd name="connsiteX83" fmla="*/ 2965048 w 3842126"/>
                  <a:gd name="connsiteY83" fmla="*/ 5448426 h 6931994"/>
                  <a:gd name="connsiteX84" fmla="*/ 3002371 w 3842126"/>
                  <a:gd name="connsiteY84" fmla="*/ 5299137 h 6931994"/>
                  <a:gd name="connsiteX85" fmla="*/ 2927726 w 3842126"/>
                  <a:gd name="connsiteY85" fmla="*/ 5019218 h 6931994"/>
                  <a:gd name="connsiteX86" fmla="*/ 2927726 w 3842126"/>
                  <a:gd name="connsiteY86" fmla="*/ 4804614 h 6931994"/>
                  <a:gd name="connsiteX87" fmla="*/ 2862412 w 3842126"/>
                  <a:gd name="connsiteY87" fmla="*/ 4767292 h 6931994"/>
                  <a:gd name="connsiteX88" fmla="*/ 2834420 w 3842126"/>
                  <a:gd name="connsiteY88" fmla="*/ 4692647 h 6931994"/>
                  <a:gd name="connsiteX89" fmla="*/ 2834420 w 3842126"/>
                  <a:gd name="connsiteY89" fmla="*/ 4645994 h 6931994"/>
                  <a:gd name="connsiteX90" fmla="*/ 2703791 w 3842126"/>
                  <a:gd name="connsiteY90" fmla="*/ 4552688 h 6931994"/>
                  <a:gd name="connsiteX91" fmla="*/ 2657138 w 3842126"/>
                  <a:gd name="connsiteY91" fmla="*/ 4347414 h 6931994"/>
                  <a:gd name="connsiteX92" fmla="*/ 2685130 w 3842126"/>
                  <a:gd name="connsiteY92" fmla="*/ 3992851 h 6931994"/>
                  <a:gd name="connsiteX93" fmla="*/ 2629146 w 3842126"/>
                  <a:gd name="connsiteY93" fmla="*/ 3684941 h 6931994"/>
                  <a:gd name="connsiteX94" fmla="*/ 2377220 w 3842126"/>
                  <a:gd name="connsiteY94" fmla="*/ 3488998 h 6931994"/>
                  <a:gd name="connsiteX95" fmla="*/ 2311905 w 3842126"/>
                  <a:gd name="connsiteY95" fmla="*/ 3433014 h 6931994"/>
                  <a:gd name="connsiteX96" fmla="*/ 2311905 w 3842126"/>
                  <a:gd name="connsiteY96" fmla="*/ 3433014 h 6931994"/>
                  <a:gd name="connsiteX97" fmla="*/ 2255922 w 3842126"/>
                  <a:gd name="connsiteY97" fmla="*/ 3367700 h 6931994"/>
                  <a:gd name="connsiteX98" fmla="*/ 2227930 w 3842126"/>
                  <a:gd name="connsiteY98" fmla="*/ 3339708 h 6931994"/>
                  <a:gd name="connsiteX99" fmla="*/ 2227930 w 3842126"/>
                  <a:gd name="connsiteY99" fmla="*/ 3339708 h 6931994"/>
                  <a:gd name="connsiteX100" fmla="*/ 2143954 w 3842126"/>
                  <a:gd name="connsiteY100" fmla="*/ 3321047 h 6931994"/>
                  <a:gd name="connsiteX101" fmla="*/ 2115963 w 3842126"/>
                  <a:gd name="connsiteY101" fmla="*/ 3311716 h 6931994"/>
                  <a:gd name="connsiteX102" fmla="*/ 2078640 w 3842126"/>
                  <a:gd name="connsiteY102" fmla="*/ 3311716 h 6931994"/>
                  <a:gd name="connsiteX103" fmla="*/ 2078640 w 3842126"/>
                  <a:gd name="connsiteY103" fmla="*/ 3311716 h 6931994"/>
                  <a:gd name="connsiteX104" fmla="*/ 1966673 w 3842126"/>
                  <a:gd name="connsiteY104" fmla="*/ 3377030 h 6931994"/>
                  <a:gd name="connsiteX105" fmla="*/ 1929350 w 3842126"/>
                  <a:gd name="connsiteY105" fmla="*/ 3423684 h 6931994"/>
                  <a:gd name="connsiteX106" fmla="*/ 1854705 w 3842126"/>
                  <a:gd name="connsiteY106" fmla="*/ 3423684 h 6931994"/>
                  <a:gd name="connsiteX107" fmla="*/ 1854705 w 3842126"/>
                  <a:gd name="connsiteY107" fmla="*/ 3302386 h 6931994"/>
                  <a:gd name="connsiteX108" fmla="*/ 1854705 w 3842126"/>
                  <a:gd name="connsiteY108" fmla="*/ 3181088 h 6931994"/>
                  <a:gd name="connsiteX109" fmla="*/ 1929350 w 3842126"/>
                  <a:gd name="connsiteY109" fmla="*/ 2817194 h 6931994"/>
                  <a:gd name="connsiteX110" fmla="*/ 1929350 w 3842126"/>
                  <a:gd name="connsiteY110" fmla="*/ 2555937 h 6931994"/>
                  <a:gd name="connsiteX111" fmla="*/ 1892028 w 3842126"/>
                  <a:gd name="connsiteY111" fmla="*/ 2434639 h 6931994"/>
                  <a:gd name="connsiteX112" fmla="*/ 1938681 w 3842126"/>
                  <a:gd name="connsiteY112" fmla="*/ 2266688 h 6931994"/>
                  <a:gd name="connsiteX113" fmla="*/ 1864036 w 3842126"/>
                  <a:gd name="connsiteY113" fmla="*/ 2164051 h 6931994"/>
                  <a:gd name="connsiteX114" fmla="*/ 1733407 w 3842126"/>
                  <a:gd name="connsiteY114" fmla="*/ 2145390 h 6931994"/>
                  <a:gd name="connsiteX115" fmla="*/ 1733407 w 3842126"/>
                  <a:gd name="connsiteY115" fmla="*/ 2145390 h 6931994"/>
                  <a:gd name="connsiteX116" fmla="*/ 1677424 w 3842126"/>
                  <a:gd name="connsiteY116" fmla="*/ 2080075 h 6931994"/>
                  <a:gd name="connsiteX117" fmla="*/ 1677424 w 3842126"/>
                  <a:gd name="connsiteY117" fmla="*/ 2080075 h 6931994"/>
                  <a:gd name="connsiteX118" fmla="*/ 1677424 w 3842126"/>
                  <a:gd name="connsiteY118" fmla="*/ 1912124 h 6931994"/>
                  <a:gd name="connsiteX119" fmla="*/ 1565456 w 3842126"/>
                  <a:gd name="connsiteY119" fmla="*/ 1762835 h 6931994"/>
                  <a:gd name="connsiteX120" fmla="*/ 1500142 w 3842126"/>
                  <a:gd name="connsiteY120" fmla="*/ 1557561 h 6931994"/>
                  <a:gd name="connsiteX121" fmla="*/ 1341522 w 3842126"/>
                  <a:gd name="connsiteY121" fmla="*/ 1436263 h 6931994"/>
                  <a:gd name="connsiteX122" fmla="*/ 1210893 w 3842126"/>
                  <a:gd name="connsiteY122" fmla="*/ 1342957 h 6931994"/>
                  <a:gd name="connsiteX123" fmla="*/ 1164240 w 3842126"/>
                  <a:gd name="connsiteY123" fmla="*/ 1258981 h 6931994"/>
                  <a:gd name="connsiteX124" fmla="*/ 1033612 w 3842126"/>
                  <a:gd name="connsiteY124" fmla="*/ 1277643 h 6931994"/>
                  <a:gd name="connsiteX125" fmla="*/ 1033612 w 3842126"/>
                  <a:gd name="connsiteY125" fmla="*/ 1277643 h 6931994"/>
                  <a:gd name="connsiteX126" fmla="*/ 1042942 w 3842126"/>
                  <a:gd name="connsiteY126" fmla="*/ 1193667 h 6931994"/>
                  <a:gd name="connsiteX127" fmla="*/ 1042942 w 3842126"/>
                  <a:gd name="connsiteY127" fmla="*/ 1193667 h 6931994"/>
                  <a:gd name="connsiteX128" fmla="*/ 1024281 w 3842126"/>
                  <a:gd name="connsiteY128" fmla="*/ 1119022 h 6931994"/>
                  <a:gd name="connsiteX129" fmla="*/ 921644 w 3842126"/>
                  <a:gd name="connsiteY129" fmla="*/ 1147014 h 6931994"/>
                  <a:gd name="connsiteX130" fmla="*/ 921644 w 3842126"/>
                  <a:gd name="connsiteY130" fmla="*/ 1147014 h 6931994"/>
                  <a:gd name="connsiteX131" fmla="*/ 787504 w 3842126"/>
                  <a:gd name="connsiteY131" fmla="*/ 1251156 h 6931994"/>
                  <a:gd name="connsiteX132" fmla="*/ 29366 w 3842126"/>
                  <a:gd name="connsiteY132" fmla="*/ 0 h 6931994"/>
                  <a:gd name="connsiteX133" fmla="*/ 1612110 w 3842126"/>
                  <a:gd name="connsiteY133" fmla="*/ 129977 h 6931994"/>
                  <a:gd name="connsiteX0" fmla="*/ 1612110 w 3842126"/>
                  <a:gd name="connsiteY0" fmla="*/ 129977 h 6931994"/>
                  <a:gd name="connsiteX1" fmla="*/ 1537465 w 3842126"/>
                  <a:gd name="connsiteY1" fmla="*/ 241945 h 6931994"/>
                  <a:gd name="connsiteX2" fmla="*/ 1537465 w 3842126"/>
                  <a:gd name="connsiteY2" fmla="*/ 325920 h 6931994"/>
                  <a:gd name="connsiteX3" fmla="*/ 1649432 w 3842126"/>
                  <a:gd name="connsiteY3" fmla="*/ 353912 h 6931994"/>
                  <a:gd name="connsiteX4" fmla="*/ 1696085 w 3842126"/>
                  <a:gd name="connsiteY4" fmla="*/ 372573 h 6931994"/>
                  <a:gd name="connsiteX5" fmla="*/ 1845375 w 3842126"/>
                  <a:gd name="connsiteY5" fmla="*/ 493871 h 6931994"/>
                  <a:gd name="connsiteX6" fmla="*/ 2031987 w 3842126"/>
                  <a:gd name="connsiteY6" fmla="*/ 521863 h 6931994"/>
                  <a:gd name="connsiteX7" fmla="*/ 2153285 w 3842126"/>
                  <a:gd name="connsiteY7" fmla="*/ 708475 h 6931994"/>
                  <a:gd name="connsiteX8" fmla="*/ 2293244 w 3842126"/>
                  <a:gd name="connsiteY8" fmla="*/ 1053708 h 6931994"/>
                  <a:gd name="connsiteX9" fmla="*/ 2470526 w 3842126"/>
                  <a:gd name="connsiteY9" fmla="*/ 1417602 h 6931994"/>
                  <a:gd name="connsiteX10" fmla="*/ 2741114 w 3842126"/>
                  <a:gd name="connsiteY10" fmla="*/ 1716181 h 6931994"/>
                  <a:gd name="connsiteX11" fmla="*/ 2899734 w 3842126"/>
                  <a:gd name="connsiteY11" fmla="*/ 1996100 h 6931994"/>
                  <a:gd name="connsiteX12" fmla="*/ 3002371 w 3842126"/>
                  <a:gd name="connsiteY12" fmla="*/ 2192043 h 6931994"/>
                  <a:gd name="connsiteX13" fmla="*/ 3151661 w 3842126"/>
                  <a:gd name="connsiteY13" fmla="*/ 2294679 h 6931994"/>
                  <a:gd name="connsiteX14" fmla="*/ 3216975 w 3842126"/>
                  <a:gd name="connsiteY14" fmla="*/ 2341332 h 6931994"/>
                  <a:gd name="connsiteX15" fmla="*/ 3244967 w 3842126"/>
                  <a:gd name="connsiteY15" fmla="*/ 2359994 h 6931994"/>
                  <a:gd name="connsiteX16" fmla="*/ 3244967 w 3842126"/>
                  <a:gd name="connsiteY16" fmla="*/ 2359994 h 6931994"/>
                  <a:gd name="connsiteX17" fmla="*/ 3244967 w 3842126"/>
                  <a:gd name="connsiteY17" fmla="*/ 2425308 h 6931994"/>
                  <a:gd name="connsiteX18" fmla="*/ 3310281 w 3842126"/>
                  <a:gd name="connsiteY18" fmla="*/ 2499953 h 6931994"/>
                  <a:gd name="connsiteX19" fmla="*/ 3310281 w 3842126"/>
                  <a:gd name="connsiteY19" fmla="*/ 2658573 h 6931994"/>
                  <a:gd name="connsiteX20" fmla="*/ 3459571 w 3842126"/>
                  <a:gd name="connsiteY20" fmla="*/ 2807863 h 6931994"/>
                  <a:gd name="connsiteX21" fmla="*/ 3552877 w 3842126"/>
                  <a:gd name="connsiteY21" fmla="*/ 3153096 h 6931994"/>
                  <a:gd name="connsiteX22" fmla="*/ 3580869 w 3842126"/>
                  <a:gd name="connsiteY22" fmla="*/ 3293055 h 6931994"/>
                  <a:gd name="connsiteX23" fmla="*/ 3543546 w 3842126"/>
                  <a:gd name="connsiteY23" fmla="*/ 3377030 h 6931994"/>
                  <a:gd name="connsiteX24" fmla="*/ 3543546 w 3842126"/>
                  <a:gd name="connsiteY24" fmla="*/ 3377030 h 6931994"/>
                  <a:gd name="connsiteX25" fmla="*/ 3590199 w 3842126"/>
                  <a:gd name="connsiteY25" fmla="*/ 3451675 h 6931994"/>
                  <a:gd name="connsiteX26" fmla="*/ 3702167 w 3842126"/>
                  <a:gd name="connsiteY26" fmla="*/ 3712932 h 6931994"/>
                  <a:gd name="connsiteX27" fmla="*/ 3842126 w 3842126"/>
                  <a:gd name="connsiteY27" fmla="*/ 3927537 h 6931994"/>
                  <a:gd name="connsiteX28" fmla="*/ 3842126 w 3842126"/>
                  <a:gd name="connsiteY28" fmla="*/ 4048835 h 6931994"/>
                  <a:gd name="connsiteX29" fmla="*/ 3795473 w 3842126"/>
                  <a:gd name="connsiteY29" fmla="*/ 4198124 h 6931994"/>
                  <a:gd name="connsiteX30" fmla="*/ 3786142 w 3842126"/>
                  <a:gd name="connsiteY30" fmla="*/ 4226116 h 6931994"/>
                  <a:gd name="connsiteX31" fmla="*/ 3786142 w 3842126"/>
                  <a:gd name="connsiteY31" fmla="*/ 4310092 h 6931994"/>
                  <a:gd name="connsiteX32" fmla="*/ 3786142 w 3842126"/>
                  <a:gd name="connsiteY32" fmla="*/ 4310092 h 6931994"/>
                  <a:gd name="connsiteX33" fmla="*/ 3683505 w 3842126"/>
                  <a:gd name="connsiteY33" fmla="*/ 4757961 h 6931994"/>
                  <a:gd name="connsiteX34" fmla="*/ 3636852 w 3842126"/>
                  <a:gd name="connsiteY34" fmla="*/ 5187169 h 6931994"/>
                  <a:gd name="connsiteX35" fmla="*/ 3636852 w 3842126"/>
                  <a:gd name="connsiteY35" fmla="*/ 5280475 h 6931994"/>
                  <a:gd name="connsiteX36" fmla="*/ 3636852 w 3842126"/>
                  <a:gd name="connsiteY36" fmla="*/ 5280475 h 6931994"/>
                  <a:gd name="connsiteX37" fmla="*/ 3459571 w 3842126"/>
                  <a:gd name="connsiteY37" fmla="*/ 5429765 h 6931994"/>
                  <a:gd name="connsiteX38" fmla="*/ 3412918 w 3842126"/>
                  <a:gd name="connsiteY38" fmla="*/ 5635039 h 6931994"/>
                  <a:gd name="connsiteX39" fmla="*/ 3412918 w 3842126"/>
                  <a:gd name="connsiteY39" fmla="*/ 5756337 h 6931994"/>
                  <a:gd name="connsiteX40" fmla="*/ 3375595 w 3842126"/>
                  <a:gd name="connsiteY40" fmla="*/ 5812320 h 6931994"/>
                  <a:gd name="connsiteX41" fmla="*/ 3319612 w 3842126"/>
                  <a:gd name="connsiteY41" fmla="*/ 5840312 h 6931994"/>
                  <a:gd name="connsiteX42" fmla="*/ 3356934 w 3842126"/>
                  <a:gd name="connsiteY42" fmla="*/ 6138892 h 6931994"/>
                  <a:gd name="connsiteX43" fmla="*/ 3347603 w 3842126"/>
                  <a:gd name="connsiteY43" fmla="*/ 6222867 h 6931994"/>
                  <a:gd name="connsiteX44" fmla="*/ 3338273 w 3842126"/>
                  <a:gd name="connsiteY44" fmla="*/ 6260190 h 6931994"/>
                  <a:gd name="connsiteX45" fmla="*/ 3291620 w 3842126"/>
                  <a:gd name="connsiteY45" fmla="*/ 6269520 h 6931994"/>
                  <a:gd name="connsiteX46" fmla="*/ 3291620 w 3842126"/>
                  <a:gd name="connsiteY46" fmla="*/ 6269520 h 6931994"/>
                  <a:gd name="connsiteX47" fmla="*/ 3160991 w 3842126"/>
                  <a:gd name="connsiteY47" fmla="*/ 6325504 h 6931994"/>
                  <a:gd name="connsiteX48" fmla="*/ 3021032 w 3842126"/>
                  <a:gd name="connsiteY48" fmla="*/ 6540108 h 6931994"/>
                  <a:gd name="connsiteX49" fmla="*/ 2927726 w 3842126"/>
                  <a:gd name="connsiteY49" fmla="*/ 6764043 h 6931994"/>
                  <a:gd name="connsiteX50" fmla="*/ 2890403 w 3842126"/>
                  <a:gd name="connsiteY50" fmla="*/ 6838688 h 6931994"/>
                  <a:gd name="connsiteX51" fmla="*/ 2881073 w 3842126"/>
                  <a:gd name="connsiteY51" fmla="*/ 6866679 h 6931994"/>
                  <a:gd name="connsiteX52" fmla="*/ 2881073 w 3842126"/>
                  <a:gd name="connsiteY52" fmla="*/ 6931994 h 6931994"/>
                  <a:gd name="connsiteX53" fmla="*/ 2881073 w 3842126"/>
                  <a:gd name="connsiteY53" fmla="*/ 6931994 h 6931994"/>
                  <a:gd name="connsiteX54" fmla="*/ 2834420 w 3842126"/>
                  <a:gd name="connsiteY54" fmla="*/ 6931994 h 6931994"/>
                  <a:gd name="connsiteX55" fmla="*/ 2834420 w 3842126"/>
                  <a:gd name="connsiteY55" fmla="*/ 6866679 h 6931994"/>
                  <a:gd name="connsiteX56" fmla="*/ 2918395 w 3842126"/>
                  <a:gd name="connsiteY56" fmla="*/ 6670737 h 6931994"/>
                  <a:gd name="connsiteX57" fmla="*/ 2918395 w 3842126"/>
                  <a:gd name="connsiteY57" fmla="*/ 6568100 h 6931994"/>
                  <a:gd name="connsiteX58" fmla="*/ 2918395 w 3842126"/>
                  <a:gd name="connsiteY58" fmla="*/ 6568100 h 6931994"/>
                  <a:gd name="connsiteX59" fmla="*/ 2815759 w 3842126"/>
                  <a:gd name="connsiteY59" fmla="*/ 6568100 h 6931994"/>
                  <a:gd name="connsiteX60" fmla="*/ 2815759 w 3842126"/>
                  <a:gd name="connsiteY60" fmla="*/ 6568100 h 6931994"/>
                  <a:gd name="connsiteX61" fmla="*/ 2750444 w 3842126"/>
                  <a:gd name="connsiteY61" fmla="*/ 6633414 h 6931994"/>
                  <a:gd name="connsiteX62" fmla="*/ 2750444 w 3842126"/>
                  <a:gd name="connsiteY62" fmla="*/ 6633414 h 6931994"/>
                  <a:gd name="connsiteX63" fmla="*/ 2657138 w 3842126"/>
                  <a:gd name="connsiteY63" fmla="*/ 6577430 h 6931994"/>
                  <a:gd name="connsiteX64" fmla="*/ 2573163 w 3842126"/>
                  <a:gd name="connsiteY64" fmla="*/ 6624084 h 6931994"/>
                  <a:gd name="connsiteX65" fmla="*/ 2451865 w 3842126"/>
                  <a:gd name="connsiteY65" fmla="*/ 6838688 h 6931994"/>
                  <a:gd name="connsiteX66" fmla="*/ 2423873 w 3842126"/>
                  <a:gd name="connsiteY66" fmla="*/ 6782704 h 6931994"/>
                  <a:gd name="connsiteX67" fmla="*/ 2507848 w 3842126"/>
                  <a:gd name="connsiteY67" fmla="*/ 6586761 h 6931994"/>
                  <a:gd name="connsiteX68" fmla="*/ 2489187 w 3842126"/>
                  <a:gd name="connsiteY68" fmla="*/ 6372157 h 6931994"/>
                  <a:gd name="connsiteX69" fmla="*/ 2461195 w 3842126"/>
                  <a:gd name="connsiteY69" fmla="*/ 6157553 h 6931994"/>
                  <a:gd name="connsiteX70" fmla="*/ 2601154 w 3842126"/>
                  <a:gd name="connsiteY70" fmla="*/ 5942949 h 6931994"/>
                  <a:gd name="connsiteX71" fmla="*/ 2666469 w 3842126"/>
                  <a:gd name="connsiteY71" fmla="*/ 5840312 h 6931994"/>
                  <a:gd name="connsiteX72" fmla="*/ 2685130 w 3842126"/>
                  <a:gd name="connsiteY72" fmla="*/ 5812320 h 6931994"/>
                  <a:gd name="connsiteX73" fmla="*/ 2722452 w 3842126"/>
                  <a:gd name="connsiteY73" fmla="*/ 5737675 h 6931994"/>
                  <a:gd name="connsiteX74" fmla="*/ 2750444 w 3842126"/>
                  <a:gd name="connsiteY74" fmla="*/ 5653700 h 6931994"/>
                  <a:gd name="connsiteX75" fmla="*/ 2759775 w 3842126"/>
                  <a:gd name="connsiteY75" fmla="*/ 5625708 h 6931994"/>
                  <a:gd name="connsiteX76" fmla="*/ 2759775 w 3842126"/>
                  <a:gd name="connsiteY76" fmla="*/ 5625708 h 6931994"/>
                  <a:gd name="connsiteX77" fmla="*/ 2871742 w 3842126"/>
                  <a:gd name="connsiteY77" fmla="*/ 5625708 h 6931994"/>
                  <a:gd name="connsiteX78" fmla="*/ 2871742 w 3842126"/>
                  <a:gd name="connsiteY78" fmla="*/ 5625708 h 6931994"/>
                  <a:gd name="connsiteX79" fmla="*/ 2890403 w 3842126"/>
                  <a:gd name="connsiteY79" fmla="*/ 5541732 h 6931994"/>
                  <a:gd name="connsiteX80" fmla="*/ 2909065 w 3842126"/>
                  <a:gd name="connsiteY80" fmla="*/ 5523071 h 6931994"/>
                  <a:gd name="connsiteX81" fmla="*/ 2927726 w 3842126"/>
                  <a:gd name="connsiteY81" fmla="*/ 5467088 h 6931994"/>
                  <a:gd name="connsiteX82" fmla="*/ 2965048 w 3842126"/>
                  <a:gd name="connsiteY82" fmla="*/ 5448426 h 6931994"/>
                  <a:gd name="connsiteX83" fmla="*/ 2965048 w 3842126"/>
                  <a:gd name="connsiteY83" fmla="*/ 5448426 h 6931994"/>
                  <a:gd name="connsiteX84" fmla="*/ 3002371 w 3842126"/>
                  <a:gd name="connsiteY84" fmla="*/ 5299137 h 6931994"/>
                  <a:gd name="connsiteX85" fmla="*/ 2927726 w 3842126"/>
                  <a:gd name="connsiteY85" fmla="*/ 5019218 h 6931994"/>
                  <a:gd name="connsiteX86" fmla="*/ 2927726 w 3842126"/>
                  <a:gd name="connsiteY86" fmla="*/ 4804614 h 6931994"/>
                  <a:gd name="connsiteX87" fmla="*/ 2862412 w 3842126"/>
                  <a:gd name="connsiteY87" fmla="*/ 4767292 h 6931994"/>
                  <a:gd name="connsiteX88" fmla="*/ 2834420 w 3842126"/>
                  <a:gd name="connsiteY88" fmla="*/ 4692647 h 6931994"/>
                  <a:gd name="connsiteX89" fmla="*/ 2834420 w 3842126"/>
                  <a:gd name="connsiteY89" fmla="*/ 4645994 h 6931994"/>
                  <a:gd name="connsiteX90" fmla="*/ 2703791 w 3842126"/>
                  <a:gd name="connsiteY90" fmla="*/ 4552688 h 6931994"/>
                  <a:gd name="connsiteX91" fmla="*/ 2657138 w 3842126"/>
                  <a:gd name="connsiteY91" fmla="*/ 4347414 h 6931994"/>
                  <a:gd name="connsiteX92" fmla="*/ 2685130 w 3842126"/>
                  <a:gd name="connsiteY92" fmla="*/ 3992851 h 6931994"/>
                  <a:gd name="connsiteX93" fmla="*/ 2629146 w 3842126"/>
                  <a:gd name="connsiteY93" fmla="*/ 3684941 h 6931994"/>
                  <a:gd name="connsiteX94" fmla="*/ 2377220 w 3842126"/>
                  <a:gd name="connsiteY94" fmla="*/ 3488998 h 6931994"/>
                  <a:gd name="connsiteX95" fmla="*/ 2311905 w 3842126"/>
                  <a:gd name="connsiteY95" fmla="*/ 3433014 h 6931994"/>
                  <a:gd name="connsiteX96" fmla="*/ 2311905 w 3842126"/>
                  <a:gd name="connsiteY96" fmla="*/ 3433014 h 6931994"/>
                  <a:gd name="connsiteX97" fmla="*/ 2255922 w 3842126"/>
                  <a:gd name="connsiteY97" fmla="*/ 3367700 h 6931994"/>
                  <a:gd name="connsiteX98" fmla="*/ 2227930 w 3842126"/>
                  <a:gd name="connsiteY98" fmla="*/ 3339708 h 6931994"/>
                  <a:gd name="connsiteX99" fmla="*/ 2227930 w 3842126"/>
                  <a:gd name="connsiteY99" fmla="*/ 3339708 h 6931994"/>
                  <a:gd name="connsiteX100" fmla="*/ 2143954 w 3842126"/>
                  <a:gd name="connsiteY100" fmla="*/ 3321047 h 6931994"/>
                  <a:gd name="connsiteX101" fmla="*/ 2115963 w 3842126"/>
                  <a:gd name="connsiteY101" fmla="*/ 3311716 h 6931994"/>
                  <a:gd name="connsiteX102" fmla="*/ 2078640 w 3842126"/>
                  <a:gd name="connsiteY102" fmla="*/ 3311716 h 6931994"/>
                  <a:gd name="connsiteX103" fmla="*/ 2078640 w 3842126"/>
                  <a:gd name="connsiteY103" fmla="*/ 3311716 h 6931994"/>
                  <a:gd name="connsiteX104" fmla="*/ 1966673 w 3842126"/>
                  <a:gd name="connsiteY104" fmla="*/ 3377030 h 6931994"/>
                  <a:gd name="connsiteX105" fmla="*/ 1929350 w 3842126"/>
                  <a:gd name="connsiteY105" fmla="*/ 3423684 h 6931994"/>
                  <a:gd name="connsiteX106" fmla="*/ 1854705 w 3842126"/>
                  <a:gd name="connsiteY106" fmla="*/ 3423684 h 6931994"/>
                  <a:gd name="connsiteX107" fmla="*/ 1854705 w 3842126"/>
                  <a:gd name="connsiteY107" fmla="*/ 3302386 h 6931994"/>
                  <a:gd name="connsiteX108" fmla="*/ 1854705 w 3842126"/>
                  <a:gd name="connsiteY108" fmla="*/ 3181088 h 6931994"/>
                  <a:gd name="connsiteX109" fmla="*/ 1929350 w 3842126"/>
                  <a:gd name="connsiteY109" fmla="*/ 2817194 h 6931994"/>
                  <a:gd name="connsiteX110" fmla="*/ 1929350 w 3842126"/>
                  <a:gd name="connsiteY110" fmla="*/ 2555937 h 6931994"/>
                  <a:gd name="connsiteX111" fmla="*/ 1892028 w 3842126"/>
                  <a:gd name="connsiteY111" fmla="*/ 2434639 h 6931994"/>
                  <a:gd name="connsiteX112" fmla="*/ 1938681 w 3842126"/>
                  <a:gd name="connsiteY112" fmla="*/ 2266688 h 6931994"/>
                  <a:gd name="connsiteX113" fmla="*/ 1864036 w 3842126"/>
                  <a:gd name="connsiteY113" fmla="*/ 2164051 h 6931994"/>
                  <a:gd name="connsiteX114" fmla="*/ 1733407 w 3842126"/>
                  <a:gd name="connsiteY114" fmla="*/ 2145390 h 6931994"/>
                  <a:gd name="connsiteX115" fmla="*/ 1733407 w 3842126"/>
                  <a:gd name="connsiteY115" fmla="*/ 2145390 h 6931994"/>
                  <a:gd name="connsiteX116" fmla="*/ 1677424 w 3842126"/>
                  <a:gd name="connsiteY116" fmla="*/ 2080075 h 6931994"/>
                  <a:gd name="connsiteX117" fmla="*/ 1677424 w 3842126"/>
                  <a:gd name="connsiteY117" fmla="*/ 2080075 h 6931994"/>
                  <a:gd name="connsiteX118" fmla="*/ 1677424 w 3842126"/>
                  <a:gd name="connsiteY118" fmla="*/ 1912124 h 6931994"/>
                  <a:gd name="connsiteX119" fmla="*/ 1565456 w 3842126"/>
                  <a:gd name="connsiteY119" fmla="*/ 1762835 h 6931994"/>
                  <a:gd name="connsiteX120" fmla="*/ 1500142 w 3842126"/>
                  <a:gd name="connsiteY120" fmla="*/ 1557561 h 6931994"/>
                  <a:gd name="connsiteX121" fmla="*/ 1341522 w 3842126"/>
                  <a:gd name="connsiteY121" fmla="*/ 1436263 h 6931994"/>
                  <a:gd name="connsiteX122" fmla="*/ 1210893 w 3842126"/>
                  <a:gd name="connsiteY122" fmla="*/ 1342957 h 6931994"/>
                  <a:gd name="connsiteX123" fmla="*/ 1164240 w 3842126"/>
                  <a:gd name="connsiteY123" fmla="*/ 1258981 h 6931994"/>
                  <a:gd name="connsiteX124" fmla="*/ 1033612 w 3842126"/>
                  <a:gd name="connsiteY124" fmla="*/ 1277643 h 6931994"/>
                  <a:gd name="connsiteX125" fmla="*/ 1033612 w 3842126"/>
                  <a:gd name="connsiteY125" fmla="*/ 1277643 h 6931994"/>
                  <a:gd name="connsiteX126" fmla="*/ 1042942 w 3842126"/>
                  <a:gd name="connsiteY126" fmla="*/ 1193667 h 6931994"/>
                  <a:gd name="connsiteX127" fmla="*/ 1042942 w 3842126"/>
                  <a:gd name="connsiteY127" fmla="*/ 1193667 h 6931994"/>
                  <a:gd name="connsiteX128" fmla="*/ 1024281 w 3842126"/>
                  <a:gd name="connsiteY128" fmla="*/ 1119022 h 6931994"/>
                  <a:gd name="connsiteX129" fmla="*/ 921644 w 3842126"/>
                  <a:gd name="connsiteY129" fmla="*/ 1147014 h 6931994"/>
                  <a:gd name="connsiteX130" fmla="*/ 921644 w 3842126"/>
                  <a:gd name="connsiteY130" fmla="*/ 1147014 h 6931994"/>
                  <a:gd name="connsiteX131" fmla="*/ 787504 w 3842126"/>
                  <a:gd name="connsiteY131" fmla="*/ 1251156 h 6931994"/>
                  <a:gd name="connsiteX132" fmla="*/ 29366 w 3842126"/>
                  <a:gd name="connsiteY132" fmla="*/ 0 h 6931994"/>
                  <a:gd name="connsiteX133" fmla="*/ 1612110 w 3842126"/>
                  <a:gd name="connsiteY133" fmla="*/ 129977 h 6931994"/>
                  <a:gd name="connsiteX0" fmla="*/ 1612110 w 3842126"/>
                  <a:gd name="connsiteY0" fmla="*/ 292713 h 7094730"/>
                  <a:gd name="connsiteX1" fmla="*/ 1537465 w 3842126"/>
                  <a:gd name="connsiteY1" fmla="*/ 404681 h 7094730"/>
                  <a:gd name="connsiteX2" fmla="*/ 1537465 w 3842126"/>
                  <a:gd name="connsiteY2" fmla="*/ 488656 h 7094730"/>
                  <a:gd name="connsiteX3" fmla="*/ 1649432 w 3842126"/>
                  <a:gd name="connsiteY3" fmla="*/ 516648 h 7094730"/>
                  <a:gd name="connsiteX4" fmla="*/ 1696085 w 3842126"/>
                  <a:gd name="connsiteY4" fmla="*/ 535309 h 7094730"/>
                  <a:gd name="connsiteX5" fmla="*/ 1845375 w 3842126"/>
                  <a:gd name="connsiteY5" fmla="*/ 656607 h 7094730"/>
                  <a:gd name="connsiteX6" fmla="*/ 2031987 w 3842126"/>
                  <a:gd name="connsiteY6" fmla="*/ 684599 h 7094730"/>
                  <a:gd name="connsiteX7" fmla="*/ 2153285 w 3842126"/>
                  <a:gd name="connsiteY7" fmla="*/ 871211 h 7094730"/>
                  <a:gd name="connsiteX8" fmla="*/ 2293244 w 3842126"/>
                  <a:gd name="connsiteY8" fmla="*/ 1216444 h 7094730"/>
                  <a:gd name="connsiteX9" fmla="*/ 2470526 w 3842126"/>
                  <a:gd name="connsiteY9" fmla="*/ 1580338 h 7094730"/>
                  <a:gd name="connsiteX10" fmla="*/ 2741114 w 3842126"/>
                  <a:gd name="connsiteY10" fmla="*/ 1878917 h 7094730"/>
                  <a:gd name="connsiteX11" fmla="*/ 2899734 w 3842126"/>
                  <a:gd name="connsiteY11" fmla="*/ 2158836 h 7094730"/>
                  <a:gd name="connsiteX12" fmla="*/ 3002371 w 3842126"/>
                  <a:gd name="connsiteY12" fmla="*/ 2354779 h 7094730"/>
                  <a:gd name="connsiteX13" fmla="*/ 3151661 w 3842126"/>
                  <a:gd name="connsiteY13" fmla="*/ 2457415 h 7094730"/>
                  <a:gd name="connsiteX14" fmla="*/ 3216975 w 3842126"/>
                  <a:gd name="connsiteY14" fmla="*/ 2504068 h 7094730"/>
                  <a:gd name="connsiteX15" fmla="*/ 3244967 w 3842126"/>
                  <a:gd name="connsiteY15" fmla="*/ 2522730 h 7094730"/>
                  <a:gd name="connsiteX16" fmla="*/ 3244967 w 3842126"/>
                  <a:gd name="connsiteY16" fmla="*/ 2522730 h 7094730"/>
                  <a:gd name="connsiteX17" fmla="*/ 3244967 w 3842126"/>
                  <a:gd name="connsiteY17" fmla="*/ 2588044 h 7094730"/>
                  <a:gd name="connsiteX18" fmla="*/ 3310281 w 3842126"/>
                  <a:gd name="connsiteY18" fmla="*/ 2662689 h 7094730"/>
                  <a:gd name="connsiteX19" fmla="*/ 3310281 w 3842126"/>
                  <a:gd name="connsiteY19" fmla="*/ 2821309 h 7094730"/>
                  <a:gd name="connsiteX20" fmla="*/ 3459571 w 3842126"/>
                  <a:gd name="connsiteY20" fmla="*/ 2970599 h 7094730"/>
                  <a:gd name="connsiteX21" fmla="*/ 3552877 w 3842126"/>
                  <a:gd name="connsiteY21" fmla="*/ 3315832 h 7094730"/>
                  <a:gd name="connsiteX22" fmla="*/ 3580869 w 3842126"/>
                  <a:gd name="connsiteY22" fmla="*/ 3455791 h 7094730"/>
                  <a:gd name="connsiteX23" fmla="*/ 3543546 w 3842126"/>
                  <a:gd name="connsiteY23" fmla="*/ 3539766 h 7094730"/>
                  <a:gd name="connsiteX24" fmla="*/ 3543546 w 3842126"/>
                  <a:gd name="connsiteY24" fmla="*/ 3539766 h 7094730"/>
                  <a:gd name="connsiteX25" fmla="*/ 3590199 w 3842126"/>
                  <a:gd name="connsiteY25" fmla="*/ 3614411 h 7094730"/>
                  <a:gd name="connsiteX26" fmla="*/ 3702167 w 3842126"/>
                  <a:gd name="connsiteY26" fmla="*/ 3875668 h 7094730"/>
                  <a:gd name="connsiteX27" fmla="*/ 3842126 w 3842126"/>
                  <a:gd name="connsiteY27" fmla="*/ 4090273 h 7094730"/>
                  <a:gd name="connsiteX28" fmla="*/ 3842126 w 3842126"/>
                  <a:gd name="connsiteY28" fmla="*/ 4211571 h 7094730"/>
                  <a:gd name="connsiteX29" fmla="*/ 3795473 w 3842126"/>
                  <a:gd name="connsiteY29" fmla="*/ 4360860 h 7094730"/>
                  <a:gd name="connsiteX30" fmla="*/ 3786142 w 3842126"/>
                  <a:gd name="connsiteY30" fmla="*/ 4388852 h 7094730"/>
                  <a:gd name="connsiteX31" fmla="*/ 3786142 w 3842126"/>
                  <a:gd name="connsiteY31" fmla="*/ 4472828 h 7094730"/>
                  <a:gd name="connsiteX32" fmla="*/ 3786142 w 3842126"/>
                  <a:gd name="connsiteY32" fmla="*/ 4472828 h 7094730"/>
                  <a:gd name="connsiteX33" fmla="*/ 3683505 w 3842126"/>
                  <a:gd name="connsiteY33" fmla="*/ 4920697 h 7094730"/>
                  <a:gd name="connsiteX34" fmla="*/ 3636852 w 3842126"/>
                  <a:gd name="connsiteY34" fmla="*/ 5349905 h 7094730"/>
                  <a:gd name="connsiteX35" fmla="*/ 3636852 w 3842126"/>
                  <a:gd name="connsiteY35" fmla="*/ 5443211 h 7094730"/>
                  <a:gd name="connsiteX36" fmla="*/ 3636852 w 3842126"/>
                  <a:gd name="connsiteY36" fmla="*/ 5443211 h 7094730"/>
                  <a:gd name="connsiteX37" fmla="*/ 3459571 w 3842126"/>
                  <a:gd name="connsiteY37" fmla="*/ 5592501 h 7094730"/>
                  <a:gd name="connsiteX38" fmla="*/ 3412918 w 3842126"/>
                  <a:gd name="connsiteY38" fmla="*/ 5797775 h 7094730"/>
                  <a:gd name="connsiteX39" fmla="*/ 3412918 w 3842126"/>
                  <a:gd name="connsiteY39" fmla="*/ 5919073 h 7094730"/>
                  <a:gd name="connsiteX40" fmla="*/ 3375595 w 3842126"/>
                  <a:gd name="connsiteY40" fmla="*/ 5975056 h 7094730"/>
                  <a:gd name="connsiteX41" fmla="*/ 3319612 w 3842126"/>
                  <a:gd name="connsiteY41" fmla="*/ 6003048 h 7094730"/>
                  <a:gd name="connsiteX42" fmla="*/ 3356934 w 3842126"/>
                  <a:gd name="connsiteY42" fmla="*/ 6301628 h 7094730"/>
                  <a:gd name="connsiteX43" fmla="*/ 3347603 w 3842126"/>
                  <a:gd name="connsiteY43" fmla="*/ 6385603 h 7094730"/>
                  <a:gd name="connsiteX44" fmla="*/ 3338273 w 3842126"/>
                  <a:gd name="connsiteY44" fmla="*/ 6422926 h 7094730"/>
                  <a:gd name="connsiteX45" fmla="*/ 3291620 w 3842126"/>
                  <a:gd name="connsiteY45" fmla="*/ 6432256 h 7094730"/>
                  <a:gd name="connsiteX46" fmla="*/ 3291620 w 3842126"/>
                  <a:gd name="connsiteY46" fmla="*/ 6432256 h 7094730"/>
                  <a:gd name="connsiteX47" fmla="*/ 3160991 w 3842126"/>
                  <a:gd name="connsiteY47" fmla="*/ 6488240 h 7094730"/>
                  <a:gd name="connsiteX48" fmla="*/ 3021032 w 3842126"/>
                  <a:gd name="connsiteY48" fmla="*/ 6702844 h 7094730"/>
                  <a:gd name="connsiteX49" fmla="*/ 2927726 w 3842126"/>
                  <a:gd name="connsiteY49" fmla="*/ 6926779 h 7094730"/>
                  <a:gd name="connsiteX50" fmla="*/ 2890403 w 3842126"/>
                  <a:gd name="connsiteY50" fmla="*/ 7001424 h 7094730"/>
                  <a:gd name="connsiteX51" fmla="*/ 2881073 w 3842126"/>
                  <a:gd name="connsiteY51" fmla="*/ 7029415 h 7094730"/>
                  <a:gd name="connsiteX52" fmla="*/ 2881073 w 3842126"/>
                  <a:gd name="connsiteY52" fmla="*/ 7094730 h 7094730"/>
                  <a:gd name="connsiteX53" fmla="*/ 2881073 w 3842126"/>
                  <a:gd name="connsiteY53" fmla="*/ 7094730 h 7094730"/>
                  <a:gd name="connsiteX54" fmla="*/ 2834420 w 3842126"/>
                  <a:gd name="connsiteY54" fmla="*/ 7094730 h 7094730"/>
                  <a:gd name="connsiteX55" fmla="*/ 2834420 w 3842126"/>
                  <a:gd name="connsiteY55" fmla="*/ 7029415 h 7094730"/>
                  <a:gd name="connsiteX56" fmla="*/ 2918395 w 3842126"/>
                  <a:gd name="connsiteY56" fmla="*/ 6833473 h 7094730"/>
                  <a:gd name="connsiteX57" fmla="*/ 2918395 w 3842126"/>
                  <a:gd name="connsiteY57" fmla="*/ 6730836 h 7094730"/>
                  <a:gd name="connsiteX58" fmla="*/ 2918395 w 3842126"/>
                  <a:gd name="connsiteY58" fmla="*/ 6730836 h 7094730"/>
                  <a:gd name="connsiteX59" fmla="*/ 2815759 w 3842126"/>
                  <a:gd name="connsiteY59" fmla="*/ 6730836 h 7094730"/>
                  <a:gd name="connsiteX60" fmla="*/ 2815759 w 3842126"/>
                  <a:gd name="connsiteY60" fmla="*/ 6730836 h 7094730"/>
                  <a:gd name="connsiteX61" fmla="*/ 2750444 w 3842126"/>
                  <a:gd name="connsiteY61" fmla="*/ 6796150 h 7094730"/>
                  <a:gd name="connsiteX62" fmla="*/ 2750444 w 3842126"/>
                  <a:gd name="connsiteY62" fmla="*/ 6796150 h 7094730"/>
                  <a:gd name="connsiteX63" fmla="*/ 2657138 w 3842126"/>
                  <a:gd name="connsiteY63" fmla="*/ 6740166 h 7094730"/>
                  <a:gd name="connsiteX64" fmla="*/ 2573163 w 3842126"/>
                  <a:gd name="connsiteY64" fmla="*/ 6786820 h 7094730"/>
                  <a:gd name="connsiteX65" fmla="*/ 2451865 w 3842126"/>
                  <a:gd name="connsiteY65" fmla="*/ 7001424 h 7094730"/>
                  <a:gd name="connsiteX66" fmla="*/ 2423873 w 3842126"/>
                  <a:gd name="connsiteY66" fmla="*/ 6945440 h 7094730"/>
                  <a:gd name="connsiteX67" fmla="*/ 2507848 w 3842126"/>
                  <a:gd name="connsiteY67" fmla="*/ 6749497 h 7094730"/>
                  <a:gd name="connsiteX68" fmla="*/ 2489187 w 3842126"/>
                  <a:gd name="connsiteY68" fmla="*/ 6534893 h 7094730"/>
                  <a:gd name="connsiteX69" fmla="*/ 2461195 w 3842126"/>
                  <a:gd name="connsiteY69" fmla="*/ 6320289 h 7094730"/>
                  <a:gd name="connsiteX70" fmla="*/ 2601154 w 3842126"/>
                  <a:gd name="connsiteY70" fmla="*/ 6105685 h 7094730"/>
                  <a:gd name="connsiteX71" fmla="*/ 2666469 w 3842126"/>
                  <a:gd name="connsiteY71" fmla="*/ 6003048 h 7094730"/>
                  <a:gd name="connsiteX72" fmla="*/ 2685130 w 3842126"/>
                  <a:gd name="connsiteY72" fmla="*/ 5975056 h 7094730"/>
                  <a:gd name="connsiteX73" fmla="*/ 2722452 w 3842126"/>
                  <a:gd name="connsiteY73" fmla="*/ 5900411 h 7094730"/>
                  <a:gd name="connsiteX74" fmla="*/ 2750444 w 3842126"/>
                  <a:gd name="connsiteY74" fmla="*/ 5816436 h 7094730"/>
                  <a:gd name="connsiteX75" fmla="*/ 2759775 w 3842126"/>
                  <a:gd name="connsiteY75" fmla="*/ 5788444 h 7094730"/>
                  <a:gd name="connsiteX76" fmla="*/ 2759775 w 3842126"/>
                  <a:gd name="connsiteY76" fmla="*/ 5788444 h 7094730"/>
                  <a:gd name="connsiteX77" fmla="*/ 2871742 w 3842126"/>
                  <a:gd name="connsiteY77" fmla="*/ 5788444 h 7094730"/>
                  <a:gd name="connsiteX78" fmla="*/ 2871742 w 3842126"/>
                  <a:gd name="connsiteY78" fmla="*/ 5788444 h 7094730"/>
                  <a:gd name="connsiteX79" fmla="*/ 2890403 w 3842126"/>
                  <a:gd name="connsiteY79" fmla="*/ 5704468 h 7094730"/>
                  <a:gd name="connsiteX80" fmla="*/ 2909065 w 3842126"/>
                  <a:gd name="connsiteY80" fmla="*/ 5685807 h 7094730"/>
                  <a:gd name="connsiteX81" fmla="*/ 2927726 w 3842126"/>
                  <a:gd name="connsiteY81" fmla="*/ 5629824 h 7094730"/>
                  <a:gd name="connsiteX82" fmla="*/ 2965048 w 3842126"/>
                  <a:gd name="connsiteY82" fmla="*/ 5611162 h 7094730"/>
                  <a:gd name="connsiteX83" fmla="*/ 2965048 w 3842126"/>
                  <a:gd name="connsiteY83" fmla="*/ 5611162 h 7094730"/>
                  <a:gd name="connsiteX84" fmla="*/ 3002371 w 3842126"/>
                  <a:gd name="connsiteY84" fmla="*/ 5461873 h 7094730"/>
                  <a:gd name="connsiteX85" fmla="*/ 2927726 w 3842126"/>
                  <a:gd name="connsiteY85" fmla="*/ 5181954 h 7094730"/>
                  <a:gd name="connsiteX86" fmla="*/ 2927726 w 3842126"/>
                  <a:gd name="connsiteY86" fmla="*/ 4967350 h 7094730"/>
                  <a:gd name="connsiteX87" fmla="*/ 2862412 w 3842126"/>
                  <a:gd name="connsiteY87" fmla="*/ 4930028 h 7094730"/>
                  <a:gd name="connsiteX88" fmla="*/ 2834420 w 3842126"/>
                  <a:gd name="connsiteY88" fmla="*/ 4855383 h 7094730"/>
                  <a:gd name="connsiteX89" fmla="*/ 2834420 w 3842126"/>
                  <a:gd name="connsiteY89" fmla="*/ 4808730 h 7094730"/>
                  <a:gd name="connsiteX90" fmla="*/ 2703791 w 3842126"/>
                  <a:gd name="connsiteY90" fmla="*/ 4715424 h 7094730"/>
                  <a:gd name="connsiteX91" fmla="*/ 2657138 w 3842126"/>
                  <a:gd name="connsiteY91" fmla="*/ 4510150 h 7094730"/>
                  <a:gd name="connsiteX92" fmla="*/ 2685130 w 3842126"/>
                  <a:gd name="connsiteY92" fmla="*/ 4155587 h 7094730"/>
                  <a:gd name="connsiteX93" fmla="*/ 2629146 w 3842126"/>
                  <a:gd name="connsiteY93" fmla="*/ 3847677 h 7094730"/>
                  <a:gd name="connsiteX94" fmla="*/ 2377220 w 3842126"/>
                  <a:gd name="connsiteY94" fmla="*/ 3651734 h 7094730"/>
                  <a:gd name="connsiteX95" fmla="*/ 2311905 w 3842126"/>
                  <a:gd name="connsiteY95" fmla="*/ 3595750 h 7094730"/>
                  <a:gd name="connsiteX96" fmla="*/ 2311905 w 3842126"/>
                  <a:gd name="connsiteY96" fmla="*/ 3595750 h 7094730"/>
                  <a:gd name="connsiteX97" fmla="*/ 2255922 w 3842126"/>
                  <a:gd name="connsiteY97" fmla="*/ 3530436 h 7094730"/>
                  <a:gd name="connsiteX98" fmla="*/ 2227930 w 3842126"/>
                  <a:gd name="connsiteY98" fmla="*/ 3502444 h 7094730"/>
                  <a:gd name="connsiteX99" fmla="*/ 2227930 w 3842126"/>
                  <a:gd name="connsiteY99" fmla="*/ 3502444 h 7094730"/>
                  <a:gd name="connsiteX100" fmla="*/ 2143954 w 3842126"/>
                  <a:gd name="connsiteY100" fmla="*/ 3483783 h 7094730"/>
                  <a:gd name="connsiteX101" fmla="*/ 2115963 w 3842126"/>
                  <a:gd name="connsiteY101" fmla="*/ 3474452 h 7094730"/>
                  <a:gd name="connsiteX102" fmla="*/ 2078640 w 3842126"/>
                  <a:gd name="connsiteY102" fmla="*/ 3474452 h 7094730"/>
                  <a:gd name="connsiteX103" fmla="*/ 2078640 w 3842126"/>
                  <a:gd name="connsiteY103" fmla="*/ 3474452 h 7094730"/>
                  <a:gd name="connsiteX104" fmla="*/ 1966673 w 3842126"/>
                  <a:gd name="connsiteY104" fmla="*/ 3539766 h 7094730"/>
                  <a:gd name="connsiteX105" fmla="*/ 1929350 w 3842126"/>
                  <a:gd name="connsiteY105" fmla="*/ 3586420 h 7094730"/>
                  <a:gd name="connsiteX106" fmla="*/ 1854705 w 3842126"/>
                  <a:gd name="connsiteY106" fmla="*/ 3586420 h 7094730"/>
                  <a:gd name="connsiteX107" fmla="*/ 1854705 w 3842126"/>
                  <a:gd name="connsiteY107" fmla="*/ 3465122 h 7094730"/>
                  <a:gd name="connsiteX108" fmla="*/ 1854705 w 3842126"/>
                  <a:gd name="connsiteY108" fmla="*/ 3343824 h 7094730"/>
                  <a:gd name="connsiteX109" fmla="*/ 1929350 w 3842126"/>
                  <a:gd name="connsiteY109" fmla="*/ 2979930 h 7094730"/>
                  <a:gd name="connsiteX110" fmla="*/ 1929350 w 3842126"/>
                  <a:gd name="connsiteY110" fmla="*/ 2718673 h 7094730"/>
                  <a:gd name="connsiteX111" fmla="*/ 1892028 w 3842126"/>
                  <a:gd name="connsiteY111" fmla="*/ 2597375 h 7094730"/>
                  <a:gd name="connsiteX112" fmla="*/ 1938681 w 3842126"/>
                  <a:gd name="connsiteY112" fmla="*/ 2429424 h 7094730"/>
                  <a:gd name="connsiteX113" fmla="*/ 1864036 w 3842126"/>
                  <a:gd name="connsiteY113" fmla="*/ 2326787 h 7094730"/>
                  <a:gd name="connsiteX114" fmla="*/ 1733407 w 3842126"/>
                  <a:gd name="connsiteY114" fmla="*/ 2308126 h 7094730"/>
                  <a:gd name="connsiteX115" fmla="*/ 1733407 w 3842126"/>
                  <a:gd name="connsiteY115" fmla="*/ 2308126 h 7094730"/>
                  <a:gd name="connsiteX116" fmla="*/ 1677424 w 3842126"/>
                  <a:gd name="connsiteY116" fmla="*/ 2242811 h 7094730"/>
                  <a:gd name="connsiteX117" fmla="*/ 1677424 w 3842126"/>
                  <a:gd name="connsiteY117" fmla="*/ 2242811 h 7094730"/>
                  <a:gd name="connsiteX118" fmla="*/ 1677424 w 3842126"/>
                  <a:gd name="connsiteY118" fmla="*/ 2074860 h 7094730"/>
                  <a:gd name="connsiteX119" fmla="*/ 1565456 w 3842126"/>
                  <a:gd name="connsiteY119" fmla="*/ 1925571 h 7094730"/>
                  <a:gd name="connsiteX120" fmla="*/ 1500142 w 3842126"/>
                  <a:gd name="connsiteY120" fmla="*/ 1720297 h 7094730"/>
                  <a:gd name="connsiteX121" fmla="*/ 1341522 w 3842126"/>
                  <a:gd name="connsiteY121" fmla="*/ 1598999 h 7094730"/>
                  <a:gd name="connsiteX122" fmla="*/ 1210893 w 3842126"/>
                  <a:gd name="connsiteY122" fmla="*/ 1505693 h 7094730"/>
                  <a:gd name="connsiteX123" fmla="*/ 1164240 w 3842126"/>
                  <a:gd name="connsiteY123" fmla="*/ 1421717 h 7094730"/>
                  <a:gd name="connsiteX124" fmla="*/ 1033612 w 3842126"/>
                  <a:gd name="connsiteY124" fmla="*/ 1440379 h 7094730"/>
                  <a:gd name="connsiteX125" fmla="*/ 1033612 w 3842126"/>
                  <a:gd name="connsiteY125" fmla="*/ 1440379 h 7094730"/>
                  <a:gd name="connsiteX126" fmla="*/ 1042942 w 3842126"/>
                  <a:gd name="connsiteY126" fmla="*/ 1356403 h 7094730"/>
                  <a:gd name="connsiteX127" fmla="*/ 1042942 w 3842126"/>
                  <a:gd name="connsiteY127" fmla="*/ 1356403 h 7094730"/>
                  <a:gd name="connsiteX128" fmla="*/ 1024281 w 3842126"/>
                  <a:gd name="connsiteY128" fmla="*/ 1281758 h 7094730"/>
                  <a:gd name="connsiteX129" fmla="*/ 921644 w 3842126"/>
                  <a:gd name="connsiteY129" fmla="*/ 1309750 h 7094730"/>
                  <a:gd name="connsiteX130" fmla="*/ 921644 w 3842126"/>
                  <a:gd name="connsiteY130" fmla="*/ 1309750 h 7094730"/>
                  <a:gd name="connsiteX131" fmla="*/ 787504 w 3842126"/>
                  <a:gd name="connsiteY131" fmla="*/ 1413892 h 7094730"/>
                  <a:gd name="connsiteX132" fmla="*/ 29366 w 3842126"/>
                  <a:gd name="connsiteY132" fmla="*/ 162736 h 7094730"/>
                  <a:gd name="connsiteX133" fmla="*/ 1612110 w 3842126"/>
                  <a:gd name="connsiteY133" fmla="*/ 292713 h 7094730"/>
                  <a:gd name="connsiteX0" fmla="*/ 984658 w 3214674"/>
                  <a:gd name="connsiteY0" fmla="*/ 167603 h 6969620"/>
                  <a:gd name="connsiteX1" fmla="*/ 910013 w 3214674"/>
                  <a:gd name="connsiteY1" fmla="*/ 279571 h 6969620"/>
                  <a:gd name="connsiteX2" fmla="*/ 910013 w 3214674"/>
                  <a:gd name="connsiteY2" fmla="*/ 363546 h 6969620"/>
                  <a:gd name="connsiteX3" fmla="*/ 1021980 w 3214674"/>
                  <a:gd name="connsiteY3" fmla="*/ 391538 h 6969620"/>
                  <a:gd name="connsiteX4" fmla="*/ 1068633 w 3214674"/>
                  <a:gd name="connsiteY4" fmla="*/ 410199 h 6969620"/>
                  <a:gd name="connsiteX5" fmla="*/ 1217923 w 3214674"/>
                  <a:gd name="connsiteY5" fmla="*/ 531497 h 6969620"/>
                  <a:gd name="connsiteX6" fmla="*/ 1404535 w 3214674"/>
                  <a:gd name="connsiteY6" fmla="*/ 559489 h 6969620"/>
                  <a:gd name="connsiteX7" fmla="*/ 1525833 w 3214674"/>
                  <a:gd name="connsiteY7" fmla="*/ 746101 h 6969620"/>
                  <a:gd name="connsiteX8" fmla="*/ 1665792 w 3214674"/>
                  <a:gd name="connsiteY8" fmla="*/ 1091334 h 6969620"/>
                  <a:gd name="connsiteX9" fmla="*/ 1843074 w 3214674"/>
                  <a:gd name="connsiteY9" fmla="*/ 1455228 h 6969620"/>
                  <a:gd name="connsiteX10" fmla="*/ 2113662 w 3214674"/>
                  <a:gd name="connsiteY10" fmla="*/ 1753807 h 6969620"/>
                  <a:gd name="connsiteX11" fmla="*/ 2272282 w 3214674"/>
                  <a:gd name="connsiteY11" fmla="*/ 2033726 h 6969620"/>
                  <a:gd name="connsiteX12" fmla="*/ 2374919 w 3214674"/>
                  <a:gd name="connsiteY12" fmla="*/ 2229669 h 6969620"/>
                  <a:gd name="connsiteX13" fmla="*/ 2524209 w 3214674"/>
                  <a:gd name="connsiteY13" fmla="*/ 2332305 h 6969620"/>
                  <a:gd name="connsiteX14" fmla="*/ 2589523 w 3214674"/>
                  <a:gd name="connsiteY14" fmla="*/ 2378958 h 6969620"/>
                  <a:gd name="connsiteX15" fmla="*/ 2617515 w 3214674"/>
                  <a:gd name="connsiteY15" fmla="*/ 2397620 h 6969620"/>
                  <a:gd name="connsiteX16" fmla="*/ 2617515 w 3214674"/>
                  <a:gd name="connsiteY16" fmla="*/ 2397620 h 6969620"/>
                  <a:gd name="connsiteX17" fmla="*/ 2617515 w 3214674"/>
                  <a:gd name="connsiteY17" fmla="*/ 2462934 h 6969620"/>
                  <a:gd name="connsiteX18" fmla="*/ 2682829 w 3214674"/>
                  <a:gd name="connsiteY18" fmla="*/ 2537579 h 6969620"/>
                  <a:gd name="connsiteX19" fmla="*/ 2682829 w 3214674"/>
                  <a:gd name="connsiteY19" fmla="*/ 2696199 h 6969620"/>
                  <a:gd name="connsiteX20" fmla="*/ 2832119 w 3214674"/>
                  <a:gd name="connsiteY20" fmla="*/ 2845489 h 6969620"/>
                  <a:gd name="connsiteX21" fmla="*/ 2925425 w 3214674"/>
                  <a:gd name="connsiteY21" fmla="*/ 3190722 h 6969620"/>
                  <a:gd name="connsiteX22" fmla="*/ 2953417 w 3214674"/>
                  <a:gd name="connsiteY22" fmla="*/ 3330681 h 6969620"/>
                  <a:gd name="connsiteX23" fmla="*/ 2916094 w 3214674"/>
                  <a:gd name="connsiteY23" fmla="*/ 3414656 h 6969620"/>
                  <a:gd name="connsiteX24" fmla="*/ 2916094 w 3214674"/>
                  <a:gd name="connsiteY24" fmla="*/ 3414656 h 6969620"/>
                  <a:gd name="connsiteX25" fmla="*/ 2962747 w 3214674"/>
                  <a:gd name="connsiteY25" fmla="*/ 3489301 h 6969620"/>
                  <a:gd name="connsiteX26" fmla="*/ 3074715 w 3214674"/>
                  <a:gd name="connsiteY26" fmla="*/ 3750558 h 6969620"/>
                  <a:gd name="connsiteX27" fmla="*/ 3214674 w 3214674"/>
                  <a:gd name="connsiteY27" fmla="*/ 3965163 h 6969620"/>
                  <a:gd name="connsiteX28" fmla="*/ 3214674 w 3214674"/>
                  <a:gd name="connsiteY28" fmla="*/ 4086461 h 6969620"/>
                  <a:gd name="connsiteX29" fmla="*/ 3168021 w 3214674"/>
                  <a:gd name="connsiteY29" fmla="*/ 4235750 h 6969620"/>
                  <a:gd name="connsiteX30" fmla="*/ 3158690 w 3214674"/>
                  <a:gd name="connsiteY30" fmla="*/ 4263742 h 6969620"/>
                  <a:gd name="connsiteX31" fmla="*/ 3158690 w 3214674"/>
                  <a:gd name="connsiteY31" fmla="*/ 4347718 h 6969620"/>
                  <a:gd name="connsiteX32" fmla="*/ 3158690 w 3214674"/>
                  <a:gd name="connsiteY32" fmla="*/ 4347718 h 6969620"/>
                  <a:gd name="connsiteX33" fmla="*/ 3056053 w 3214674"/>
                  <a:gd name="connsiteY33" fmla="*/ 4795587 h 6969620"/>
                  <a:gd name="connsiteX34" fmla="*/ 3009400 w 3214674"/>
                  <a:gd name="connsiteY34" fmla="*/ 5224795 h 6969620"/>
                  <a:gd name="connsiteX35" fmla="*/ 3009400 w 3214674"/>
                  <a:gd name="connsiteY35" fmla="*/ 5318101 h 6969620"/>
                  <a:gd name="connsiteX36" fmla="*/ 3009400 w 3214674"/>
                  <a:gd name="connsiteY36" fmla="*/ 5318101 h 6969620"/>
                  <a:gd name="connsiteX37" fmla="*/ 2832119 w 3214674"/>
                  <a:gd name="connsiteY37" fmla="*/ 5467391 h 6969620"/>
                  <a:gd name="connsiteX38" fmla="*/ 2785466 w 3214674"/>
                  <a:gd name="connsiteY38" fmla="*/ 5672665 h 6969620"/>
                  <a:gd name="connsiteX39" fmla="*/ 2785466 w 3214674"/>
                  <a:gd name="connsiteY39" fmla="*/ 5793963 h 6969620"/>
                  <a:gd name="connsiteX40" fmla="*/ 2748143 w 3214674"/>
                  <a:gd name="connsiteY40" fmla="*/ 5849946 h 6969620"/>
                  <a:gd name="connsiteX41" fmla="*/ 2692160 w 3214674"/>
                  <a:gd name="connsiteY41" fmla="*/ 5877938 h 6969620"/>
                  <a:gd name="connsiteX42" fmla="*/ 2729482 w 3214674"/>
                  <a:gd name="connsiteY42" fmla="*/ 6176518 h 6969620"/>
                  <a:gd name="connsiteX43" fmla="*/ 2720151 w 3214674"/>
                  <a:gd name="connsiteY43" fmla="*/ 6260493 h 6969620"/>
                  <a:gd name="connsiteX44" fmla="*/ 2710821 w 3214674"/>
                  <a:gd name="connsiteY44" fmla="*/ 6297816 h 6969620"/>
                  <a:gd name="connsiteX45" fmla="*/ 2664168 w 3214674"/>
                  <a:gd name="connsiteY45" fmla="*/ 6307146 h 6969620"/>
                  <a:gd name="connsiteX46" fmla="*/ 2664168 w 3214674"/>
                  <a:gd name="connsiteY46" fmla="*/ 6307146 h 6969620"/>
                  <a:gd name="connsiteX47" fmla="*/ 2533539 w 3214674"/>
                  <a:gd name="connsiteY47" fmla="*/ 6363130 h 6969620"/>
                  <a:gd name="connsiteX48" fmla="*/ 2393580 w 3214674"/>
                  <a:gd name="connsiteY48" fmla="*/ 6577734 h 6969620"/>
                  <a:gd name="connsiteX49" fmla="*/ 2300274 w 3214674"/>
                  <a:gd name="connsiteY49" fmla="*/ 6801669 h 6969620"/>
                  <a:gd name="connsiteX50" fmla="*/ 2262951 w 3214674"/>
                  <a:gd name="connsiteY50" fmla="*/ 6876314 h 6969620"/>
                  <a:gd name="connsiteX51" fmla="*/ 2253621 w 3214674"/>
                  <a:gd name="connsiteY51" fmla="*/ 6904305 h 6969620"/>
                  <a:gd name="connsiteX52" fmla="*/ 2253621 w 3214674"/>
                  <a:gd name="connsiteY52" fmla="*/ 6969620 h 6969620"/>
                  <a:gd name="connsiteX53" fmla="*/ 2253621 w 3214674"/>
                  <a:gd name="connsiteY53" fmla="*/ 6969620 h 6969620"/>
                  <a:gd name="connsiteX54" fmla="*/ 2206968 w 3214674"/>
                  <a:gd name="connsiteY54" fmla="*/ 6969620 h 6969620"/>
                  <a:gd name="connsiteX55" fmla="*/ 2206968 w 3214674"/>
                  <a:gd name="connsiteY55" fmla="*/ 6904305 h 6969620"/>
                  <a:gd name="connsiteX56" fmla="*/ 2290943 w 3214674"/>
                  <a:gd name="connsiteY56" fmla="*/ 6708363 h 6969620"/>
                  <a:gd name="connsiteX57" fmla="*/ 2290943 w 3214674"/>
                  <a:gd name="connsiteY57" fmla="*/ 6605726 h 6969620"/>
                  <a:gd name="connsiteX58" fmla="*/ 2290943 w 3214674"/>
                  <a:gd name="connsiteY58" fmla="*/ 6605726 h 6969620"/>
                  <a:gd name="connsiteX59" fmla="*/ 2188307 w 3214674"/>
                  <a:gd name="connsiteY59" fmla="*/ 6605726 h 6969620"/>
                  <a:gd name="connsiteX60" fmla="*/ 2188307 w 3214674"/>
                  <a:gd name="connsiteY60" fmla="*/ 6605726 h 6969620"/>
                  <a:gd name="connsiteX61" fmla="*/ 2122992 w 3214674"/>
                  <a:gd name="connsiteY61" fmla="*/ 6671040 h 6969620"/>
                  <a:gd name="connsiteX62" fmla="*/ 2122992 w 3214674"/>
                  <a:gd name="connsiteY62" fmla="*/ 6671040 h 6969620"/>
                  <a:gd name="connsiteX63" fmla="*/ 2029686 w 3214674"/>
                  <a:gd name="connsiteY63" fmla="*/ 6615056 h 6969620"/>
                  <a:gd name="connsiteX64" fmla="*/ 1945711 w 3214674"/>
                  <a:gd name="connsiteY64" fmla="*/ 6661710 h 6969620"/>
                  <a:gd name="connsiteX65" fmla="*/ 1824413 w 3214674"/>
                  <a:gd name="connsiteY65" fmla="*/ 6876314 h 6969620"/>
                  <a:gd name="connsiteX66" fmla="*/ 1796421 w 3214674"/>
                  <a:gd name="connsiteY66" fmla="*/ 6820330 h 6969620"/>
                  <a:gd name="connsiteX67" fmla="*/ 1880396 w 3214674"/>
                  <a:gd name="connsiteY67" fmla="*/ 6624387 h 6969620"/>
                  <a:gd name="connsiteX68" fmla="*/ 1861735 w 3214674"/>
                  <a:gd name="connsiteY68" fmla="*/ 6409783 h 6969620"/>
                  <a:gd name="connsiteX69" fmla="*/ 1833743 w 3214674"/>
                  <a:gd name="connsiteY69" fmla="*/ 6195179 h 6969620"/>
                  <a:gd name="connsiteX70" fmla="*/ 1973702 w 3214674"/>
                  <a:gd name="connsiteY70" fmla="*/ 5980575 h 6969620"/>
                  <a:gd name="connsiteX71" fmla="*/ 2039017 w 3214674"/>
                  <a:gd name="connsiteY71" fmla="*/ 5877938 h 6969620"/>
                  <a:gd name="connsiteX72" fmla="*/ 2057678 w 3214674"/>
                  <a:gd name="connsiteY72" fmla="*/ 5849946 h 6969620"/>
                  <a:gd name="connsiteX73" fmla="*/ 2095000 w 3214674"/>
                  <a:gd name="connsiteY73" fmla="*/ 5775301 h 6969620"/>
                  <a:gd name="connsiteX74" fmla="*/ 2122992 w 3214674"/>
                  <a:gd name="connsiteY74" fmla="*/ 5691326 h 6969620"/>
                  <a:gd name="connsiteX75" fmla="*/ 2132323 w 3214674"/>
                  <a:gd name="connsiteY75" fmla="*/ 5663334 h 6969620"/>
                  <a:gd name="connsiteX76" fmla="*/ 2132323 w 3214674"/>
                  <a:gd name="connsiteY76" fmla="*/ 5663334 h 6969620"/>
                  <a:gd name="connsiteX77" fmla="*/ 2244290 w 3214674"/>
                  <a:gd name="connsiteY77" fmla="*/ 5663334 h 6969620"/>
                  <a:gd name="connsiteX78" fmla="*/ 2244290 w 3214674"/>
                  <a:gd name="connsiteY78" fmla="*/ 5663334 h 6969620"/>
                  <a:gd name="connsiteX79" fmla="*/ 2262951 w 3214674"/>
                  <a:gd name="connsiteY79" fmla="*/ 5579358 h 6969620"/>
                  <a:gd name="connsiteX80" fmla="*/ 2281613 w 3214674"/>
                  <a:gd name="connsiteY80" fmla="*/ 5560697 h 6969620"/>
                  <a:gd name="connsiteX81" fmla="*/ 2300274 w 3214674"/>
                  <a:gd name="connsiteY81" fmla="*/ 5504714 h 6969620"/>
                  <a:gd name="connsiteX82" fmla="*/ 2337596 w 3214674"/>
                  <a:gd name="connsiteY82" fmla="*/ 5486052 h 6969620"/>
                  <a:gd name="connsiteX83" fmla="*/ 2337596 w 3214674"/>
                  <a:gd name="connsiteY83" fmla="*/ 5486052 h 6969620"/>
                  <a:gd name="connsiteX84" fmla="*/ 2374919 w 3214674"/>
                  <a:gd name="connsiteY84" fmla="*/ 5336763 h 6969620"/>
                  <a:gd name="connsiteX85" fmla="*/ 2300274 w 3214674"/>
                  <a:gd name="connsiteY85" fmla="*/ 5056844 h 6969620"/>
                  <a:gd name="connsiteX86" fmla="*/ 2300274 w 3214674"/>
                  <a:gd name="connsiteY86" fmla="*/ 4842240 h 6969620"/>
                  <a:gd name="connsiteX87" fmla="*/ 2234960 w 3214674"/>
                  <a:gd name="connsiteY87" fmla="*/ 4804918 h 6969620"/>
                  <a:gd name="connsiteX88" fmla="*/ 2206968 w 3214674"/>
                  <a:gd name="connsiteY88" fmla="*/ 4730273 h 6969620"/>
                  <a:gd name="connsiteX89" fmla="*/ 2206968 w 3214674"/>
                  <a:gd name="connsiteY89" fmla="*/ 4683620 h 6969620"/>
                  <a:gd name="connsiteX90" fmla="*/ 2076339 w 3214674"/>
                  <a:gd name="connsiteY90" fmla="*/ 4590314 h 6969620"/>
                  <a:gd name="connsiteX91" fmla="*/ 2029686 w 3214674"/>
                  <a:gd name="connsiteY91" fmla="*/ 4385040 h 6969620"/>
                  <a:gd name="connsiteX92" fmla="*/ 2057678 w 3214674"/>
                  <a:gd name="connsiteY92" fmla="*/ 4030477 h 6969620"/>
                  <a:gd name="connsiteX93" fmla="*/ 2001694 w 3214674"/>
                  <a:gd name="connsiteY93" fmla="*/ 3722567 h 6969620"/>
                  <a:gd name="connsiteX94" fmla="*/ 1749768 w 3214674"/>
                  <a:gd name="connsiteY94" fmla="*/ 3526624 h 6969620"/>
                  <a:gd name="connsiteX95" fmla="*/ 1684453 w 3214674"/>
                  <a:gd name="connsiteY95" fmla="*/ 3470640 h 6969620"/>
                  <a:gd name="connsiteX96" fmla="*/ 1684453 w 3214674"/>
                  <a:gd name="connsiteY96" fmla="*/ 3470640 h 6969620"/>
                  <a:gd name="connsiteX97" fmla="*/ 1628470 w 3214674"/>
                  <a:gd name="connsiteY97" fmla="*/ 3405326 h 6969620"/>
                  <a:gd name="connsiteX98" fmla="*/ 1600478 w 3214674"/>
                  <a:gd name="connsiteY98" fmla="*/ 3377334 h 6969620"/>
                  <a:gd name="connsiteX99" fmla="*/ 1600478 w 3214674"/>
                  <a:gd name="connsiteY99" fmla="*/ 3377334 h 6969620"/>
                  <a:gd name="connsiteX100" fmla="*/ 1516502 w 3214674"/>
                  <a:gd name="connsiteY100" fmla="*/ 3358673 h 6969620"/>
                  <a:gd name="connsiteX101" fmla="*/ 1488511 w 3214674"/>
                  <a:gd name="connsiteY101" fmla="*/ 3349342 h 6969620"/>
                  <a:gd name="connsiteX102" fmla="*/ 1451188 w 3214674"/>
                  <a:gd name="connsiteY102" fmla="*/ 3349342 h 6969620"/>
                  <a:gd name="connsiteX103" fmla="*/ 1451188 w 3214674"/>
                  <a:gd name="connsiteY103" fmla="*/ 3349342 h 6969620"/>
                  <a:gd name="connsiteX104" fmla="*/ 1339221 w 3214674"/>
                  <a:gd name="connsiteY104" fmla="*/ 3414656 h 6969620"/>
                  <a:gd name="connsiteX105" fmla="*/ 1301898 w 3214674"/>
                  <a:gd name="connsiteY105" fmla="*/ 3461310 h 6969620"/>
                  <a:gd name="connsiteX106" fmla="*/ 1227253 w 3214674"/>
                  <a:gd name="connsiteY106" fmla="*/ 3461310 h 6969620"/>
                  <a:gd name="connsiteX107" fmla="*/ 1227253 w 3214674"/>
                  <a:gd name="connsiteY107" fmla="*/ 3340012 h 6969620"/>
                  <a:gd name="connsiteX108" fmla="*/ 1227253 w 3214674"/>
                  <a:gd name="connsiteY108" fmla="*/ 3218714 h 6969620"/>
                  <a:gd name="connsiteX109" fmla="*/ 1301898 w 3214674"/>
                  <a:gd name="connsiteY109" fmla="*/ 2854820 h 6969620"/>
                  <a:gd name="connsiteX110" fmla="*/ 1301898 w 3214674"/>
                  <a:gd name="connsiteY110" fmla="*/ 2593563 h 6969620"/>
                  <a:gd name="connsiteX111" fmla="*/ 1264576 w 3214674"/>
                  <a:gd name="connsiteY111" fmla="*/ 2472265 h 6969620"/>
                  <a:gd name="connsiteX112" fmla="*/ 1311229 w 3214674"/>
                  <a:gd name="connsiteY112" fmla="*/ 2304314 h 6969620"/>
                  <a:gd name="connsiteX113" fmla="*/ 1236584 w 3214674"/>
                  <a:gd name="connsiteY113" fmla="*/ 2201677 h 6969620"/>
                  <a:gd name="connsiteX114" fmla="*/ 1105955 w 3214674"/>
                  <a:gd name="connsiteY114" fmla="*/ 2183016 h 6969620"/>
                  <a:gd name="connsiteX115" fmla="*/ 1105955 w 3214674"/>
                  <a:gd name="connsiteY115" fmla="*/ 2183016 h 6969620"/>
                  <a:gd name="connsiteX116" fmla="*/ 1049972 w 3214674"/>
                  <a:gd name="connsiteY116" fmla="*/ 2117701 h 6969620"/>
                  <a:gd name="connsiteX117" fmla="*/ 1049972 w 3214674"/>
                  <a:gd name="connsiteY117" fmla="*/ 2117701 h 6969620"/>
                  <a:gd name="connsiteX118" fmla="*/ 1049972 w 3214674"/>
                  <a:gd name="connsiteY118" fmla="*/ 1949750 h 6969620"/>
                  <a:gd name="connsiteX119" fmla="*/ 938004 w 3214674"/>
                  <a:gd name="connsiteY119" fmla="*/ 1800461 h 6969620"/>
                  <a:gd name="connsiteX120" fmla="*/ 872690 w 3214674"/>
                  <a:gd name="connsiteY120" fmla="*/ 1595187 h 6969620"/>
                  <a:gd name="connsiteX121" fmla="*/ 714070 w 3214674"/>
                  <a:gd name="connsiteY121" fmla="*/ 1473889 h 6969620"/>
                  <a:gd name="connsiteX122" fmla="*/ 583441 w 3214674"/>
                  <a:gd name="connsiteY122" fmla="*/ 1380583 h 6969620"/>
                  <a:gd name="connsiteX123" fmla="*/ 536788 w 3214674"/>
                  <a:gd name="connsiteY123" fmla="*/ 1296607 h 6969620"/>
                  <a:gd name="connsiteX124" fmla="*/ 406160 w 3214674"/>
                  <a:gd name="connsiteY124" fmla="*/ 1315269 h 6969620"/>
                  <a:gd name="connsiteX125" fmla="*/ 406160 w 3214674"/>
                  <a:gd name="connsiteY125" fmla="*/ 1315269 h 6969620"/>
                  <a:gd name="connsiteX126" fmla="*/ 415490 w 3214674"/>
                  <a:gd name="connsiteY126" fmla="*/ 1231293 h 6969620"/>
                  <a:gd name="connsiteX127" fmla="*/ 415490 w 3214674"/>
                  <a:gd name="connsiteY127" fmla="*/ 1231293 h 6969620"/>
                  <a:gd name="connsiteX128" fmla="*/ 396829 w 3214674"/>
                  <a:gd name="connsiteY128" fmla="*/ 1156648 h 6969620"/>
                  <a:gd name="connsiteX129" fmla="*/ 294192 w 3214674"/>
                  <a:gd name="connsiteY129" fmla="*/ 1184640 h 6969620"/>
                  <a:gd name="connsiteX130" fmla="*/ 294192 w 3214674"/>
                  <a:gd name="connsiteY130" fmla="*/ 1184640 h 6969620"/>
                  <a:gd name="connsiteX131" fmla="*/ 160052 w 3214674"/>
                  <a:gd name="connsiteY131" fmla="*/ 1288782 h 6969620"/>
                  <a:gd name="connsiteX132" fmla="*/ 729268 w 3214674"/>
                  <a:gd name="connsiteY132" fmla="*/ 725884 h 6969620"/>
                  <a:gd name="connsiteX133" fmla="*/ 984658 w 3214674"/>
                  <a:gd name="connsiteY133" fmla="*/ 167603 h 6969620"/>
                  <a:gd name="connsiteX0" fmla="*/ 824606 w 3054622"/>
                  <a:gd name="connsiteY0" fmla="*/ 167603 h 6969620"/>
                  <a:gd name="connsiteX1" fmla="*/ 749961 w 3054622"/>
                  <a:gd name="connsiteY1" fmla="*/ 279571 h 6969620"/>
                  <a:gd name="connsiteX2" fmla="*/ 749961 w 3054622"/>
                  <a:gd name="connsiteY2" fmla="*/ 363546 h 6969620"/>
                  <a:gd name="connsiteX3" fmla="*/ 861928 w 3054622"/>
                  <a:gd name="connsiteY3" fmla="*/ 391538 h 6969620"/>
                  <a:gd name="connsiteX4" fmla="*/ 908581 w 3054622"/>
                  <a:gd name="connsiteY4" fmla="*/ 410199 h 6969620"/>
                  <a:gd name="connsiteX5" fmla="*/ 1057871 w 3054622"/>
                  <a:gd name="connsiteY5" fmla="*/ 531497 h 6969620"/>
                  <a:gd name="connsiteX6" fmla="*/ 1244483 w 3054622"/>
                  <a:gd name="connsiteY6" fmla="*/ 559489 h 6969620"/>
                  <a:gd name="connsiteX7" fmla="*/ 1365781 w 3054622"/>
                  <a:gd name="connsiteY7" fmla="*/ 746101 h 6969620"/>
                  <a:gd name="connsiteX8" fmla="*/ 1505740 w 3054622"/>
                  <a:gd name="connsiteY8" fmla="*/ 1091334 h 6969620"/>
                  <a:gd name="connsiteX9" fmla="*/ 1683022 w 3054622"/>
                  <a:gd name="connsiteY9" fmla="*/ 1455228 h 6969620"/>
                  <a:gd name="connsiteX10" fmla="*/ 1953610 w 3054622"/>
                  <a:gd name="connsiteY10" fmla="*/ 1753807 h 6969620"/>
                  <a:gd name="connsiteX11" fmla="*/ 2112230 w 3054622"/>
                  <a:gd name="connsiteY11" fmla="*/ 2033726 h 6969620"/>
                  <a:gd name="connsiteX12" fmla="*/ 2214867 w 3054622"/>
                  <a:gd name="connsiteY12" fmla="*/ 2229669 h 6969620"/>
                  <a:gd name="connsiteX13" fmla="*/ 2364157 w 3054622"/>
                  <a:gd name="connsiteY13" fmla="*/ 2332305 h 6969620"/>
                  <a:gd name="connsiteX14" fmla="*/ 2429471 w 3054622"/>
                  <a:gd name="connsiteY14" fmla="*/ 2378958 h 6969620"/>
                  <a:gd name="connsiteX15" fmla="*/ 2457463 w 3054622"/>
                  <a:gd name="connsiteY15" fmla="*/ 2397620 h 6969620"/>
                  <a:gd name="connsiteX16" fmla="*/ 2457463 w 3054622"/>
                  <a:gd name="connsiteY16" fmla="*/ 2397620 h 6969620"/>
                  <a:gd name="connsiteX17" fmla="*/ 2457463 w 3054622"/>
                  <a:gd name="connsiteY17" fmla="*/ 2462934 h 6969620"/>
                  <a:gd name="connsiteX18" fmla="*/ 2522777 w 3054622"/>
                  <a:gd name="connsiteY18" fmla="*/ 2537579 h 6969620"/>
                  <a:gd name="connsiteX19" fmla="*/ 2522777 w 3054622"/>
                  <a:gd name="connsiteY19" fmla="*/ 2696199 h 6969620"/>
                  <a:gd name="connsiteX20" fmla="*/ 2672067 w 3054622"/>
                  <a:gd name="connsiteY20" fmla="*/ 2845489 h 6969620"/>
                  <a:gd name="connsiteX21" fmla="*/ 2765373 w 3054622"/>
                  <a:gd name="connsiteY21" fmla="*/ 3190722 h 6969620"/>
                  <a:gd name="connsiteX22" fmla="*/ 2793365 w 3054622"/>
                  <a:gd name="connsiteY22" fmla="*/ 3330681 h 6969620"/>
                  <a:gd name="connsiteX23" fmla="*/ 2756042 w 3054622"/>
                  <a:gd name="connsiteY23" fmla="*/ 3414656 h 6969620"/>
                  <a:gd name="connsiteX24" fmla="*/ 2756042 w 3054622"/>
                  <a:gd name="connsiteY24" fmla="*/ 3414656 h 6969620"/>
                  <a:gd name="connsiteX25" fmla="*/ 2802695 w 3054622"/>
                  <a:gd name="connsiteY25" fmla="*/ 3489301 h 6969620"/>
                  <a:gd name="connsiteX26" fmla="*/ 2914663 w 3054622"/>
                  <a:gd name="connsiteY26" fmla="*/ 3750558 h 6969620"/>
                  <a:gd name="connsiteX27" fmla="*/ 3054622 w 3054622"/>
                  <a:gd name="connsiteY27" fmla="*/ 3965163 h 6969620"/>
                  <a:gd name="connsiteX28" fmla="*/ 3054622 w 3054622"/>
                  <a:gd name="connsiteY28" fmla="*/ 4086461 h 6969620"/>
                  <a:gd name="connsiteX29" fmla="*/ 3007969 w 3054622"/>
                  <a:gd name="connsiteY29" fmla="*/ 4235750 h 6969620"/>
                  <a:gd name="connsiteX30" fmla="*/ 2998638 w 3054622"/>
                  <a:gd name="connsiteY30" fmla="*/ 4263742 h 6969620"/>
                  <a:gd name="connsiteX31" fmla="*/ 2998638 w 3054622"/>
                  <a:gd name="connsiteY31" fmla="*/ 4347718 h 6969620"/>
                  <a:gd name="connsiteX32" fmla="*/ 2998638 w 3054622"/>
                  <a:gd name="connsiteY32" fmla="*/ 4347718 h 6969620"/>
                  <a:gd name="connsiteX33" fmla="*/ 2896001 w 3054622"/>
                  <a:gd name="connsiteY33" fmla="*/ 4795587 h 6969620"/>
                  <a:gd name="connsiteX34" fmla="*/ 2849348 w 3054622"/>
                  <a:gd name="connsiteY34" fmla="*/ 5224795 h 6969620"/>
                  <a:gd name="connsiteX35" fmla="*/ 2849348 w 3054622"/>
                  <a:gd name="connsiteY35" fmla="*/ 5318101 h 6969620"/>
                  <a:gd name="connsiteX36" fmla="*/ 2849348 w 3054622"/>
                  <a:gd name="connsiteY36" fmla="*/ 5318101 h 6969620"/>
                  <a:gd name="connsiteX37" fmla="*/ 2672067 w 3054622"/>
                  <a:gd name="connsiteY37" fmla="*/ 5467391 h 6969620"/>
                  <a:gd name="connsiteX38" fmla="*/ 2625414 w 3054622"/>
                  <a:gd name="connsiteY38" fmla="*/ 5672665 h 6969620"/>
                  <a:gd name="connsiteX39" fmla="*/ 2625414 w 3054622"/>
                  <a:gd name="connsiteY39" fmla="*/ 5793963 h 6969620"/>
                  <a:gd name="connsiteX40" fmla="*/ 2588091 w 3054622"/>
                  <a:gd name="connsiteY40" fmla="*/ 5849946 h 6969620"/>
                  <a:gd name="connsiteX41" fmla="*/ 2532108 w 3054622"/>
                  <a:gd name="connsiteY41" fmla="*/ 5877938 h 6969620"/>
                  <a:gd name="connsiteX42" fmla="*/ 2569430 w 3054622"/>
                  <a:gd name="connsiteY42" fmla="*/ 6176518 h 6969620"/>
                  <a:gd name="connsiteX43" fmla="*/ 2560099 w 3054622"/>
                  <a:gd name="connsiteY43" fmla="*/ 6260493 h 6969620"/>
                  <a:gd name="connsiteX44" fmla="*/ 2550769 w 3054622"/>
                  <a:gd name="connsiteY44" fmla="*/ 6297816 h 6969620"/>
                  <a:gd name="connsiteX45" fmla="*/ 2504116 w 3054622"/>
                  <a:gd name="connsiteY45" fmla="*/ 6307146 h 6969620"/>
                  <a:gd name="connsiteX46" fmla="*/ 2504116 w 3054622"/>
                  <a:gd name="connsiteY46" fmla="*/ 6307146 h 6969620"/>
                  <a:gd name="connsiteX47" fmla="*/ 2373487 w 3054622"/>
                  <a:gd name="connsiteY47" fmla="*/ 6363130 h 6969620"/>
                  <a:gd name="connsiteX48" fmla="*/ 2233528 w 3054622"/>
                  <a:gd name="connsiteY48" fmla="*/ 6577734 h 6969620"/>
                  <a:gd name="connsiteX49" fmla="*/ 2140222 w 3054622"/>
                  <a:gd name="connsiteY49" fmla="*/ 6801669 h 6969620"/>
                  <a:gd name="connsiteX50" fmla="*/ 2102899 w 3054622"/>
                  <a:gd name="connsiteY50" fmla="*/ 6876314 h 6969620"/>
                  <a:gd name="connsiteX51" fmla="*/ 2093569 w 3054622"/>
                  <a:gd name="connsiteY51" fmla="*/ 6904305 h 6969620"/>
                  <a:gd name="connsiteX52" fmla="*/ 2093569 w 3054622"/>
                  <a:gd name="connsiteY52" fmla="*/ 6969620 h 6969620"/>
                  <a:gd name="connsiteX53" fmla="*/ 2093569 w 3054622"/>
                  <a:gd name="connsiteY53" fmla="*/ 6969620 h 6969620"/>
                  <a:gd name="connsiteX54" fmla="*/ 2046916 w 3054622"/>
                  <a:gd name="connsiteY54" fmla="*/ 6969620 h 6969620"/>
                  <a:gd name="connsiteX55" fmla="*/ 2046916 w 3054622"/>
                  <a:gd name="connsiteY55" fmla="*/ 6904305 h 6969620"/>
                  <a:gd name="connsiteX56" fmla="*/ 2130891 w 3054622"/>
                  <a:gd name="connsiteY56" fmla="*/ 6708363 h 6969620"/>
                  <a:gd name="connsiteX57" fmla="*/ 2130891 w 3054622"/>
                  <a:gd name="connsiteY57" fmla="*/ 6605726 h 6969620"/>
                  <a:gd name="connsiteX58" fmla="*/ 2130891 w 3054622"/>
                  <a:gd name="connsiteY58" fmla="*/ 6605726 h 6969620"/>
                  <a:gd name="connsiteX59" fmla="*/ 2028255 w 3054622"/>
                  <a:gd name="connsiteY59" fmla="*/ 6605726 h 6969620"/>
                  <a:gd name="connsiteX60" fmla="*/ 2028255 w 3054622"/>
                  <a:gd name="connsiteY60" fmla="*/ 6605726 h 6969620"/>
                  <a:gd name="connsiteX61" fmla="*/ 1962940 w 3054622"/>
                  <a:gd name="connsiteY61" fmla="*/ 6671040 h 6969620"/>
                  <a:gd name="connsiteX62" fmla="*/ 1962940 w 3054622"/>
                  <a:gd name="connsiteY62" fmla="*/ 6671040 h 6969620"/>
                  <a:gd name="connsiteX63" fmla="*/ 1869634 w 3054622"/>
                  <a:gd name="connsiteY63" fmla="*/ 6615056 h 6969620"/>
                  <a:gd name="connsiteX64" fmla="*/ 1785659 w 3054622"/>
                  <a:gd name="connsiteY64" fmla="*/ 6661710 h 6969620"/>
                  <a:gd name="connsiteX65" fmla="*/ 1664361 w 3054622"/>
                  <a:gd name="connsiteY65" fmla="*/ 6876314 h 6969620"/>
                  <a:gd name="connsiteX66" fmla="*/ 1636369 w 3054622"/>
                  <a:gd name="connsiteY66" fmla="*/ 6820330 h 6969620"/>
                  <a:gd name="connsiteX67" fmla="*/ 1720344 w 3054622"/>
                  <a:gd name="connsiteY67" fmla="*/ 6624387 h 6969620"/>
                  <a:gd name="connsiteX68" fmla="*/ 1701683 w 3054622"/>
                  <a:gd name="connsiteY68" fmla="*/ 6409783 h 6969620"/>
                  <a:gd name="connsiteX69" fmla="*/ 1673691 w 3054622"/>
                  <a:gd name="connsiteY69" fmla="*/ 6195179 h 6969620"/>
                  <a:gd name="connsiteX70" fmla="*/ 1813650 w 3054622"/>
                  <a:gd name="connsiteY70" fmla="*/ 5980575 h 6969620"/>
                  <a:gd name="connsiteX71" fmla="*/ 1878965 w 3054622"/>
                  <a:gd name="connsiteY71" fmla="*/ 5877938 h 6969620"/>
                  <a:gd name="connsiteX72" fmla="*/ 1897626 w 3054622"/>
                  <a:gd name="connsiteY72" fmla="*/ 5849946 h 6969620"/>
                  <a:gd name="connsiteX73" fmla="*/ 1934948 w 3054622"/>
                  <a:gd name="connsiteY73" fmla="*/ 5775301 h 6969620"/>
                  <a:gd name="connsiteX74" fmla="*/ 1962940 w 3054622"/>
                  <a:gd name="connsiteY74" fmla="*/ 5691326 h 6969620"/>
                  <a:gd name="connsiteX75" fmla="*/ 1972271 w 3054622"/>
                  <a:gd name="connsiteY75" fmla="*/ 5663334 h 6969620"/>
                  <a:gd name="connsiteX76" fmla="*/ 1972271 w 3054622"/>
                  <a:gd name="connsiteY76" fmla="*/ 5663334 h 6969620"/>
                  <a:gd name="connsiteX77" fmla="*/ 2084238 w 3054622"/>
                  <a:gd name="connsiteY77" fmla="*/ 5663334 h 6969620"/>
                  <a:gd name="connsiteX78" fmla="*/ 2084238 w 3054622"/>
                  <a:gd name="connsiteY78" fmla="*/ 5663334 h 6969620"/>
                  <a:gd name="connsiteX79" fmla="*/ 2102899 w 3054622"/>
                  <a:gd name="connsiteY79" fmla="*/ 5579358 h 6969620"/>
                  <a:gd name="connsiteX80" fmla="*/ 2121561 w 3054622"/>
                  <a:gd name="connsiteY80" fmla="*/ 5560697 h 6969620"/>
                  <a:gd name="connsiteX81" fmla="*/ 2140222 w 3054622"/>
                  <a:gd name="connsiteY81" fmla="*/ 5504714 h 6969620"/>
                  <a:gd name="connsiteX82" fmla="*/ 2177544 w 3054622"/>
                  <a:gd name="connsiteY82" fmla="*/ 5486052 h 6969620"/>
                  <a:gd name="connsiteX83" fmla="*/ 2177544 w 3054622"/>
                  <a:gd name="connsiteY83" fmla="*/ 5486052 h 6969620"/>
                  <a:gd name="connsiteX84" fmla="*/ 2214867 w 3054622"/>
                  <a:gd name="connsiteY84" fmla="*/ 5336763 h 6969620"/>
                  <a:gd name="connsiteX85" fmla="*/ 2140222 w 3054622"/>
                  <a:gd name="connsiteY85" fmla="*/ 5056844 h 6969620"/>
                  <a:gd name="connsiteX86" fmla="*/ 2140222 w 3054622"/>
                  <a:gd name="connsiteY86" fmla="*/ 4842240 h 6969620"/>
                  <a:gd name="connsiteX87" fmla="*/ 2074908 w 3054622"/>
                  <a:gd name="connsiteY87" fmla="*/ 4804918 h 6969620"/>
                  <a:gd name="connsiteX88" fmla="*/ 2046916 w 3054622"/>
                  <a:gd name="connsiteY88" fmla="*/ 4730273 h 6969620"/>
                  <a:gd name="connsiteX89" fmla="*/ 2046916 w 3054622"/>
                  <a:gd name="connsiteY89" fmla="*/ 4683620 h 6969620"/>
                  <a:gd name="connsiteX90" fmla="*/ 1916287 w 3054622"/>
                  <a:gd name="connsiteY90" fmla="*/ 4590314 h 6969620"/>
                  <a:gd name="connsiteX91" fmla="*/ 1869634 w 3054622"/>
                  <a:gd name="connsiteY91" fmla="*/ 4385040 h 6969620"/>
                  <a:gd name="connsiteX92" fmla="*/ 1897626 w 3054622"/>
                  <a:gd name="connsiteY92" fmla="*/ 4030477 h 6969620"/>
                  <a:gd name="connsiteX93" fmla="*/ 1841642 w 3054622"/>
                  <a:gd name="connsiteY93" fmla="*/ 3722567 h 6969620"/>
                  <a:gd name="connsiteX94" fmla="*/ 1589716 w 3054622"/>
                  <a:gd name="connsiteY94" fmla="*/ 3526624 h 6969620"/>
                  <a:gd name="connsiteX95" fmla="*/ 1524401 w 3054622"/>
                  <a:gd name="connsiteY95" fmla="*/ 3470640 h 6969620"/>
                  <a:gd name="connsiteX96" fmla="*/ 1524401 w 3054622"/>
                  <a:gd name="connsiteY96" fmla="*/ 3470640 h 6969620"/>
                  <a:gd name="connsiteX97" fmla="*/ 1468418 w 3054622"/>
                  <a:gd name="connsiteY97" fmla="*/ 3405326 h 6969620"/>
                  <a:gd name="connsiteX98" fmla="*/ 1440426 w 3054622"/>
                  <a:gd name="connsiteY98" fmla="*/ 3377334 h 6969620"/>
                  <a:gd name="connsiteX99" fmla="*/ 1440426 w 3054622"/>
                  <a:gd name="connsiteY99" fmla="*/ 3377334 h 6969620"/>
                  <a:gd name="connsiteX100" fmla="*/ 1356450 w 3054622"/>
                  <a:gd name="connsiteY100" fmla="*/ 3358673 h 6969620"/>
                  <a:gd name="connsiteX101" fmla="*/ 1328459 w 3054622"/>
                  <a:gd name="connsiteY101" fmla="*/ 3349342 h 6969620"/>
                  <a:gd name="connsiteX102" fmla="*/ 1291136 w 3054622"/>
                  <a:gd name="connsiteY102" fmla="*/ 3349342 h 6969620"/>
                  <a:gd name="connsiteX103" fmla="*/ 1291136 w 3054622"/>
                  <a:gd name="connsiteY103" fmla="*/ 3349342 h 6969620"/>
                  <a:gd name="connsiteX104" fmla="*/ 1179169 w 3054622"/>
                  <a:gd name="connsiteY104" fmla="*/ 3414656 h 6969620"/>
                  <a:gd name="connsiteX105" fmla="*/ 1141846 w 3054622"/>
                  <a:gd name="connsiteY105" fmla="*/ 3461310 h 6969620"/>
                  <a:gd name="connsiteX106" fmla="*/ 1067201 w 3054622"/>
                  <a:gd name="connsiteY106" fmla="*/ 3461310 h 6969620"/>
                  <a:gd name="connsiteX107" fmla="*/ 1067201 w 3054622"/>
                  <a:gd name="connsiteY107" fmla="*/ 3340012 h 6969620"/>
                  <a:gd name="connsiteX108" fmla="*/ 1067201 w 3054622"/>
                  <a:gd name="connsiteY108" fmla="*/ 3218714 h 6969620"/>
                  <a:gd name="connsiteX109" fmla="*/ 1141846 w 3054622"/>
                  <a:gd name="connsiteY109" fmla="*/ 2854820 h 6969620"/>
                  <a:gd name="connsiteX110" fmla="*/ 1141846 w 3054622"/>
                  <a:gd name="connsiteY110" fmla="*/ 2593563 h 6969620"/>
                  <a:gd name="connsiteX111" fmla="*/ 1104524 w 3054622"/>
                  <a:gd name="connsiteY111" fmla="*/ 2472265 h 6969620"/>
                  <a:gd name="connsiteX112" fmla="*/ 1151177 w 3054622"/>
                  <a:gd name="connsiteY112" fmla="*/ 2304314 h 6969620"/>
                  <a:gd name="connsiteX113" fmla="*/ 1076532 w 3054622"/>
                  <a:gd name="connsiteY113" fmla="*/ 2201677 h 6969620"/>
                  <a:gd name="connsiteX114" fmla="*/ 945903 w 3054622"/>
                  <a:gd name="connsiteY114" fmla="*/ 2183016 h 6969620"/>
                  <a:gd name="connsiteX115" fmla="*/ 945903 w 3054622"/>
                  <a:gd name="connsiteY115" fmla="*/ 2183016 h 6969620"/>
                  <a:gd name="connsiteX116" fmla="*/ 889920 w 3054622"/>
                  <a:gd name="connsiteY116" fmla="*/ 2117701 h 6969620"/>
                  <a:gd name="connsiteX117" fmla="*/ 889920 w 3054622"/>
                  <a:gd name="connsiteY117" fmla="*/ 2117701 h 6969620"/>
                  <a:gd name="connsiteX118" fmla="*/ 889920 w 3054622"/>
                  <a:gd name="connsiteY118" fmla="*/ 1949750 h 6969620"/>
                  <a:gd name="connsiteX119" fmla="*/ 777952 w 3054622"/>
                  <a:gd name="connsiteY119" fmla="*/ 1800461 h 6969620"/>
                  <a:gd name="connsiteX120" fmla="*/ 712638 w 3054622"/>
                  <a:gd name="connsiteY120" fmla="*/ 1595187 h 6969620"/>
                  <a:gd name="connsiteX121" fmla="*/ 554018 w 3054622"/>
                  <a:gd name="connsiteY121" fmla="*/ 1473889 h 6969620"/>
                  <a:gd name="connsiteX122" fmla="*/ 423389 w 3054622"/>
                  <a:gd name="connsiteY122" fmla="*/ 1380583 h 6969620"/>
                  <a:gd name="connsiteX123" fmla="*/ 376736 w 3054622"/>
                  <a:gd name="connsiteY123" fmla="*/ 1296607 h 6969620"/>
                  <a:gd name="connsiteX124" fmla="*/ 246108 w 3054622"/>
                  <a:gd name="connsiteY124" fmla="*/ 1315269 h 6969620"/>
                  <a:gd name="connsiteX125" fmla="*/ 246108 w 3054622"/>
                  <a:gd name="connsiteY125" fmla="*/ 1315269 h 6969620"/>
                  <a:gd name="connsiteX126" fmla="*/ 255438 w 3054622"/>
                  <a:gd name="connsiteY126" fmla="*/ 1231293 h 6969620"/>
                  <a:gd name="connsiteX127" fmla="*/ 255438 w 3054622"/>
                  <a:gd name="connsiteY127" fmla="*/ 1231293 h 6969620"/>
                  <a:gd name="connsiteX128" fmla="*/ 236777 w 3054622"/>
                  <a:gd name="connsiteY128" fmla="*/ 1156648 h 6969620"/>
                  <a:gd name="connsiteX129" fmla="*/ 134140 w 3054622"/>
                  <a:gd name="connsiteY129" fmla="*/ 1184640 h 6969620"/>
                  <a:gd name="connsiteX130" fmla="*/ 134140 w 3054622"/>
                  <a:gd name="connsiteY130" fmla="*/ 1184640 h 6969620"/>
                  <a:gd name="connsiteX131" fmla="*/ 0 w 3054622"/>
                  <a:gd name="connsiteY131" fmla="*/ 1288782 h 6969620"/>
                  <a:gd name="connsiteX132" fmla="*/ 569216 w 3054622"/>
                  <a:gd name="connsiteY132" fmla="*/ 725884 h 6969620"/>
                  <a:gd name="connsiteX133" fmla="*/ 824606 w 3054622"/>
                  <a:gd name="connsiteY133" fmla="*/ 167603 h 6969620"/>
                  <a:gd name="connsiteX0" fmla="*/ 824606 w 3054622"/>
                  <a:gd name="connsiteY0" fmla="*/ 167603 h 6969620"/>
                  <a:gd name="connsiteX1" fmla="*/ 749961 w 3054622"/>
                  <a:gd name="connsiteY1" fmla="*/ 279571 h 6969620"/>
                  <a:gd name="connsiteX2" fmla="*/ 749961 w 3054622"/>
                  <a:gd name="connsiteY2" fmla="*/ 363546 h 6969620"/>
                  <a:gd name="connsiteX3" fmla="*/ 861928 w 3054622"/>
                  <a:gd name="connsiteY3" fmla="*/ 391538 h 6969620"/>
                  <a:gd name="connsiteX4" fmla="*/ 908581 w 3054622"/>
                  <a:gd name="connsiteY4" fmla="*/ 410199 h 6969620"/>
                  <a:gd name="connsiteX5" fmla="*/ 1057871 w 3054622"/>
                  <a:gd name="connsiteY5" fmla="*/ 531497 h 6969620"/>
                  <a:gd name="connsiteX6" fmla="*/ 1244483 w 3054622"/>
                  <a:gd name="connsiteY6" fmla="*/ 559489 h 6969620"/>
                  <a:gd name="connsiteX7" fmla="*/ 1365781 w 3054622"/>
                  <a:gd name="connsiteY7" fmla="*/ 746101 h 6969620"/>
                  <a:gd name="connsiteX8" fmla="*/ 1505740 w 3054622"/>
                  <a:gd name="connsiteY8" fmla="*/ 1091334 h 6969620"/>
                  <a:gd name="connsiteX9" fmla="*/ 1683022 w 3054622"/>
                  <a:gd name="connsiteY9" fmla="*/ 1455228 h 6969620"/>
                  <a:gd name="connsiteX10" fmla="*/ 1953610 w 3054622"/>
                  <a:gd name="connsiteY10" fmla="*/ 1753807 h 6969620"/>
                  <a:gd name="connsiteX11" fmla="*/ 2112230 w 3054622"/>
                  <a:gd name="connsiteY11" fmla="*/ 2033726 h 6969620"/>
                  <a:gd name="connsiteX12" fmla="*/ 2214867 w 3054622"/>
                  <a:gd name="connsiteY12" fmla="*/ 2229669 h 6969620"/>
                  <a:gd name="connsiteX13" fmla="*/ 2364157 w 3054622"/>
                  <a:gd name="connsiteY13" fmla="*/ 2332305 h 6969620"/>
                  <a:gd name="connsiteX14" fmla="*/ 2429471 w 3054622"/>
                  <a:gd name="connsiteY14" fmla="*/ 2378958 h 6969620"/>
                  <a:gd name="connsiteX15" fmla="*/ 2457463 w 3054622"/>
                  <a:gd name="connsiteY15" fmla="*/ 2397620 h 6969620"/>
                  <a:gd name="connsiteX16" fmla="*/ 2457463 w 3054622"/>
                  <a:gd name="connsiteY16" fmla="*/ 2397620 h 6969620"/>
                  <a:gd name="connsiteX17" fmla="*/ 2457463 w 3054622"/>
                  <a:gd name="connsiteY17" fmla="*/ 2462934 h 6969620"/>
                  <a:gd name="connsiteX18" fmla="*/ 2522777 w 3054622"/>
                  <a:gd name="connsiteY18" fmla="*/ 2537579 h 6969620"/>
                  <a:gd name="connsiteX19" fmla="*/ 2522777 w 3054622"/>
                  <a:gd name="connsiteY19" fmla="*/ 2696199 h 6969620"/>
                  <a:gd name="connsiteX20" fmla="*/ 2672067 w 3054622"/>
                  <a:gd name="connsiteY20" fmla="*/ 2845489 h 6969620"/>
                  <a:gd name="connsiteX21" fmla="*/ 2765373 w 3054622"/>
                  <a:gd name="connsiteY21" fmla="*/ 3190722 h 6969620"/>
                  <a:gd name="connsiteX22" fmla="*/ 2793365 w 3054622"/>
                  <a:gd name="connsiteY22" fmla="*/ 3330681 h 6969620"/>
                  <a:gd name="connsiteX23" fmla="*/ 2756042 w 3054622"/>
                  <a:gd name="connsiteY23" fmla="*/ 3414656 h 6969620"/>
                  <a:gd name="connsiteX24" fmla="*/ 2756042 w 3054622"/>
                  <a:gd name="connsiteY24" fmla="*/ 3414656 h 6969620"/>
                  <a:gd name="connsiteX25" fmla="*/ 2802695 w 3054622"/>
                  <a:gd name="connsiteY25" fmla="*/ 3489301 h 6969620"/>
                  <a:gd name="connsiteX26" fmla="*/ 2914663 w 3054622"/>
                  <a:gd name="connsiteY26" fmla="*/ 3750558 h 6969620"/>
                  <a:gd name="connsiteX27" fmla="*/ 3054622 w 3054622"/>
                  <a:gd name="connsiteY27" fmla="*/ 3965163 h 6969620"/>
                  <a:gd name="connsiteX28" fmla="*/ 3054622 w 3054622"/>
                  <a:gd name="connsiteY28" fmla="*/ 4086461 h 6969620"/>
                  <a:gd name="connsiteX29" fmla="*/ 3007969 w 3054622"/>
                  <a:gd name="connsiteY29" fmla="*/ 4235750 h 6969620"/>
                  <a:gd name="connsiteX30" fmla="*/ 2998638 w 3054622"/>
                  <a:gd name="connsiteY30" fmla="*/ 4263742 h 6969620"/>
                  <a:gd name="connsiteX31" fmla="*/ 2998638 w 3054622"/>
                  <a:gd name="connsiteY31" fmla="*/ 4347718 h 6969620"/>
                  <a:gd name="connsiteX32" fmla="*/ 2998638 w 3054622"/>
                  <a:gd name="connsiteY32" fmla="*/ 4347718 h 6969620"/>
                  <a:gd name="connsiteX33" fmla="*/ 2896001 w 3054622"/>
                  <a:gd name="connsiteY33" fmla="*/ 4795587 h 6969620"/>
                  <a:gd name="connsiteX34" fmla="*/ 2849348 w 3054622"/>
                  <a:gd name="connsiteY34" fmla="*/ 5224795 h 6969620"/>
                  <a:gd name="connsiteX35" fmla="*/ 2849348 w 3054622"/>
                  <a:gd name="connsiteY35" fmla="*/ 5318101 h 6969620"/>
                  <a:gd name="connsiteX36" fmla="*/ 2849348 w 3054622"/>
                  <a:gd name="connsiteY36" fmla="*/ 5318101 h 6969620"/>
                  <a:gd name="connsiteX37" fmla="*/ 2672067 w 3054622"/>
                  <a:gd name="connsiteY37" fmla="*/ 5467391 h 6969620"/>
                  <a:gd name="connsiteX38" fmla="*/ 2625414 w 3054622"/>
                  <a:gd name="connsiteY38" fmla="*/ 5672665 h 6969620"/>
                  <a:gd name="connsiteX39" fmla="*/ 2625414 w 3054622"/>
                  <a:gd name="connsiteY39" fmla="*/ 5793963 h 6969620"/>
                  <a:gd name="connsiteX40" fmla="*/ 2588091 w 3054622"/>
                  <a:gd name="connsiteY40" fmla="*/ 5849946 h 6969620"/>
                  <a:gd name="connsiteX41" fmla="*/ 2532108 w 3054622"/>
                  <a:gd name="connsiteY41" fmla="*/ 5877938 h 6969620"/>
                  <a:gd name="connsiteX42" fmla="*/ 2569430 w 3054622"/>
                  <a:gd name="connsiteY42" fmla="*/ 6176518 h 6969620"/>
                  <a:gd name="connsiteX43" fmla="*/ 2560099 w 3054622"/>
                  <a:gd name="connsiteY43" fmla="*/ 6260493 h 6969620"/>
                  <a:gd name="connsiteX44" fmla="*/ 2550769 w 3054622"/>
                  <a:gd name="connsiteY44" fmla="*/ 6297816 h 6969620"/>
                  <a:gd name="connsiteX45" fmla="*/ 2504116 w 3054622"/>
                  <a:gd name="connsiteY45" fmla="*/ 6307146 h 6969620"/>
                  <a:gd name="connsiteX46" fmla="*/ 2504116 w 3054622"/>
                  <a:gd name="connsiteY46" fmla="*/ 6307146 h 6969620"/>
                  <a:gd name="connsiteX47" fmla="*/ 2373487 w 3054622"/>
                  <a:gd name="connsiteY47" fmla="*/ 6363130 h 6969620"/>
                  <a:gd name="connsiteX48" fmla="*/ 2233528 w 3054622"/>
                  <a:gd name="connsiteY48" fmla="*/ 6577734 h 6969620"/>
                  <a:gd name="connsiteX49" fmla="*/ 2140222 w 3054622"/>
                  <a:gd name="connsiteY49" fmla="*/ 6801669 h 6969620"/>
                  <a:gd name="connsiteX50" fmla="*/ 2102899 w 3054622"/>
                  <a:gd name="connsiteY50" fmla="*/ 6876314 h 6969620"/>
                  <a:gd name="connsiteX51" fmla="*/ 2093569 w 3054622"/>
                  <a:gd name="connsiteY51" fmla="*/ 6904305 h 6969620"/>
                  <a:gd name="connsiteX52" fmla="*/ 2093569 w 3054622"/>
                  <a:gd name="connsiteY52" fmla="*/ 6969620 h 6969620"/>
                  <a:gd name="connsiteX53" fmla="*/ 2093569 w 3054622"/>
                  <a:gd name="connsiteY53" fmla="*/ 6969620 h 6969620"/>
                  <a:gd name="connsiteX54" fmla="*/ 2046916 w 3054622"/>
                  <a:gd name="connsiteY54" fmla="*/ 6969620 h 6969620"/>
                  <a:gd name="connsiteX55" fmla="*/ 2046916 w 3054622"/>
                  <a:gd name="connsiteY55" fmla="*/ 6904305 h 6969620"/>
                  <a:gd name="connsiteX56" fmla="*/ 2130891 w 3054622"/>
                  <a:gd name="connsiteY56" fmla="*/ 6708363 h 6969620"/>
                  <a:gd name="connsiteX57" fmla="*/ 2130891 w 3054622"/>
                  <a:gd name="connsiteY57" fmla="*/ 6605726 h 6969620"/>
                  <a:gd name="connsiteX58" fmla="*/ 2130891 w 3054622"/>
                  <a:gd name="connsiteY58" fmla="*/ 6605726 h 6969620"/>
                  <a:gd name="connsiteX59" fmla="*/ 2028255 w 3054622"/>
                  <a:gd name="connsiteY59" fmla="*/ 6605726 h 6969620"/>
                  <a:gd name="connsiteX60" fmla="*/ 2028255 w 3054622"/>
                  <a:gd name="connsiteY60" fmla="*/ 6605726 h 6969620"/>
                  <a:gd name="connsiteX61" fmla="*/ 1962940 w 3054622"/>
                  <a:gd name="connsiteY61" fmla="*/ 6671040 h 6969620"/>
                  <a:gd name="connsiteX62" fmla="*/ 1962940 w 3054622"/>
                  <a:gd name="connsiteY62" fmla="*/ 6671040 h 6969620"/>
                  <a:gd name="connsiteX63" fmla="*/ 1869634 w 3054622"/>
                  <a:gd name="connsiteY63" fmla="*/ 6615056 h 6969620"/>
                  <a:gd name="connsiteX64" fmla="*/ 1785659 w 3054622"/>
                  <a:gd name="connsiteY64" fmla="*/ 6661710 h 6969620"/>
                  <a:gd name="connsiteX65" fmla="*/ 1664361 w 3054622"/>
                  <a:gd name="connsiteY65" fmla="*/ 6876314 h 6969620"/>
                  <a:gd name="connsiteX66" fmla="*/ 1636369 w 3054622"/>
                  <a:gd name="connsiteY66" fmla="*/ 6820330 h 6969620"/>
                  <a:gd name="connsiteX67" fmla="*/ 1720344 w 3054622"/>
                  <a:gd name="connsiteY67" fmla="*/ 6624387 h 6969620"/>
                  <a:gd name="connsiteX68" fmla="*/ 1701683 w 3054622"/>
                  <a:gd name="connsiteY68" fmla="*/ 6409783 h 6969620"/>
                  <a:gd name="connsiteX69" fmla="*/ 1673691 w 3054622"/>
                  <a:gd name="connsiteY69" fmla="*/ 6195179 h 6969620"/>
                  <a:gd name="connsiteX70" fmla="*/ 1813650 w 3054622"/>
                  <a:gd name="connsiteY70" fmla="*/ 5980575 h 6969620"/>
                  <a:gd name="connsiteX71" fmla="*/ 1878965 w 3054622"/>
                  <a:gd name="connsiteY71" fmla="*/ 5877938 h 6969620"/>
                  <a:gd name="connsiteX72" fmla="*/ 1897626 w 3054622"/>
                  <a:gd name="connsiteY72" fmla="*/ 5849946 h 6969620"/>
                  <a:gd name="connsiteX73" fmla="*/ 1934948 w 3054622"/>
                  <a:gd name="connsiteY73" fmla="*/ 5775301 h 6969620"/>
                  <a:gd name="connsiteX74" fmla="*/ 1962940 w 3054622"/>
                  <a:gd name="connsiteY74" fmla="*/ 5691326 h 6969620"/>
                  <a:gd name="connsiteX75" fmla="*/ 1972271 w 3054622"/>
                  <a:gd name="connsiteY75" fmla="*/ 5663334 h 6969620"/>
                  <a:gd name="connsiteX76" fmla="*/ 1972271 w 3054622"/>
                  <a:gd name="connsiteY76" fmla="*/ 5663334 h 6969620"/>
                  <a:gd name="connsiteX77" fmla="*/ 2084238 w 3054622"/>
                  <a:gd name="connsiteY77" fmla="*/ 5663334 h 6969620"/>
                  <a:gd name="connsiteX78" fmla="*/ 2084238 w 3054622"/>
                  <a:gd name="connsiteY78" fmla="*/ 5663334 h 6969620"/>
                  <a:gd name="connsiteX79" fmla="*/ 2102899 w 3054622"/>
                  <a:gd name="connsiteY79" fmla="*/ 5579358 h 6969620"/>
                  <a:gd name="connsiteX80" fmla="*/ 2121561 w 3054622"/>
                  <a:gd name="connsiteY80" fmla="*/ 5560697 h 6969620"/>
                  <a:gd name="connsiteX81" fmla="*/ 2140222 w 3054622"/>
                  <a:gd name="connsiteY81" fmla="*/ 5504714 h 6969620"/>
                  <a:gd name="connsiteX82" fmla="*/ 2177544 w 3054622"/>
                  <a:gd name="connsiteY82" fmla="*/ 5486052 h 6969620"/>
                  <a:gd name="connsiteX83" fmla="*/ 2177544 w 3054622"/>
                  <a:gd name="connsiteY83" fmla="*/ 5486052 h 6969620"/>
                  <a:gd name="connsiteX84" fmla="*/ 2214867 w 3054622"/>
                  <a:gd name="connsiteY84" fmla="*/ 5336763 h 6969620"/>
                  <a:gd name="connsiteX85" fmla="*/ 2140222 w 3054622"/>
                  <a:gd name="connsiteY85" fmla="*/ 5056844 h 6969620"/>
                  <a:gd name="connsiteX86" fmla="*/ 2140222 w 3054622"/>
                  <a:gd name="connsiteY86" fmla="*/ 4842240 h 6969620"/>
                  <a:gd name="connsiteX87" fmla="*/ 2074908 w 3054622"/>
                  <a:gd name="connsiteY87" fmla="*/ 4804918 h 6969620"/>
                  <a:gd name="connsiteX88" fmla="*/ 2046916 w 3054622"/>
                  <a:gd name="connsiteY88" fmla="*/ 4730273 h 6969620"/>
                  <a:gd name="connsiteX89" fmla="*/ 2046916 w 3054622"/>
                  <a:gd name="connsiteY89" fmla="*/ 4683620 h 6969620"/>
                  <a:gd name="connsiteX90" fmla="*/ 1916287 w 3054622"/>
                  <a:gd name="connsiteY90" fmla="*/ 4590314 h 6969620"/>
                  <a:gd name="connsiteX91" fmla="*/ 1869634 w 3054622"/>
                  <a:gd name="connsiteY91" fmla="*/ 4385040 h 6969620"/>
                  <a:gd name="connsiteX92" fmla="*/ 1897626 w 3054622"/>
                  <a:gd name="connsiteY92" fmla="*/ 4030477 h 6969620"/>
                  <a:gd name="connsiteX93" fmla="*/ 1841642 w 3054622"/>
                  <a:gd name="connsiteY93" fmla="*/ 3722567 h 6969620"/>
                  <a:gd name="connsiteX94" fmla="*/ 1589716 w 3054622"/>
                  <a:gd name="connsiteY94" fmla="*/ 3526624 h 6969620"/>
                  <a:gd name="connsiteX95" fmla="*/ 1524401 w 3054622"/>
                  <a:gd name="connsiteY95" fmla="*/ 3470640 h 6969620"/>
                  <a:gd name="connsiteX96" fmla="*/ 1524401 w 3054622"/>
                  <a:gd name="connsiteY96" fmla="*/ 3470640 h 6969620"/>
                  <a:gd name="connsiteX97" fmla="*/ 1468418 w 3054622"/>
                  <a:gd name="connsiteY97" fmla="*/ 3405326 h 6969620"/>
                  <a:gd name="connsiteX98" fmla="*/ 1440426 w 3054622"/>
                  <a:gd name="connsiteY98" fmla="*/ 3377334 h 6969620"/>
                  <a:gd name="connsiteX99" fmla="*/ 1440426 w 3054622"/>
                  <a:gd name="connsiteY99" fmla="*/ 3377334 h 6969620"/>
                  <a:gd name="connsiteX100" fmla="*/ 1356450 w 3054622"/>
                  <a:gd name="connsiteY100" fmla="*/ 3358673 h 6969620"/>
                  <a:gd name="connsiteX101" fmla="*/ 1328459 w 3054622"/>
                  <a:gd name="connsiteY101" fmla="*/ 3349342 h 6969620"/>
                  <a:gd name="connsiteX102" fmla="*/ 1291136 w 3054622"/>
                  <a:gd name="connsiteY102" fmla="*/ 3349342 h 6969620"/>
                  <a:gd name="connsiteX103" fmla="*/ 1291136 w 3054622"/>
                  <a:gd name="connsiteY103" fmla="*/ 3349342 h 6969620"/>
                  <a:gd name="connsiteX104" fmla="*/ 1179169 w 3054622"/>
                  <a:gd name="connsiteY104" fmla="*/ 3414656 h 6969620"/>
                  <a:gd name="connsiteX105" fmla="*/ 1141846 w 3054622"/>
                  <a:gd name="connsiteY105" fmla="*/ 3461310 h 6969620"/>
                  <a:gd name="connsiteX106" fmla="*/ 1067201 w 3054622"/>
                  <a:gd name="connsiteY106" fmla="*/ 3461310 h 6969620"/>
                  <a:gd name="connsiteX107" fmla="*/ 1067201 w 3054622"/>
                  <a:gd name="connsiteY107" fmla="*/ 3340012 h 6969620"/>
                  <a:gd name="connsiteX108" fmla="*/ 1067201 w 3054622"/>
                  <a:gd name="connsiteY108" fmla="*/ 3218714 h 6969620"/>
                  <a:gd name="connsiteX109" fmla="*/ 1141846 w 3054622"/>
                  <a:gd name="connsiteY109" fmla="*/ 2854820 h 6969620"/>
                  <a:gd name="connsiteX110" fmla="*/ 1141846 w 3054622"/>
                  <a:gd name="connsiteY110" fmla="*/ 2593563 h 6969620"/>
                  <a:gd name="connsiteX111" fmla="*/ 1104524 w 3054622"/>
                  <a:gd name="connsiteY111" fmla="*/ 2472265 h 6969620"/>
                  <a:gd name="connsiteX112" fmla="*/ 1151177 w 3054622"/>
                  <a:gd name="connsiteY112" fmla="*/ 2304314 h 6969620"/>
                  <a:gd name="connsiteX113" fmla="*/ 1076532 w 3054622"/>
                  <a:gd name="connsiteY113" fmla="*/ 2201677 h 6969620"/>
                  <a:gd name="connsiteX114" fmla="*/ 945903 w 3054622"/>
                  <a:gd name="connsiteY114" fmla="*/ 2183016 h 6969620"/>
                  <a:gd name="connsiteX115" fmla="*/ 945903 w 3054622"/>
                  <a:gd name="connsiteY115" fmla="*/ 2183016 h 6969620"/>
                  <a:gd name="connsiteX116" fmla="*/ 889920 w 3054622"/>
                  <a:gd name="connsiteY116" fmla="*/ 2117701 h 6969620"/>
                  <a:gd name="connsiteX117" fmla="*/ 889920 w 3054622"/>
                  <a:gd name="connsiteY117" fmla="*/ 2117701 h 6969620"/>
                  <a:gd name="connsiteX118" fmla="*/ 889920 w 3054622"/>
                  <a:gd name="connsiteY118" fmla="*/ 1949750 h 6969620"/>
                  <a:gd name="connsiteX119" fmla="*/ 777952 w 3054622"/>
                  <a:gd name="connsiteY119" fmla="*/ 1800461 h 6969620"/>
                  <a:gd name="connsiteX120" fmla="*/ 712638 w 3054622"/>
                  <a:gd name="connsiteY120" fmla="*/ 1595187 h 6969620"/>
                  <a:gd name="connsiteX121" fmla="*/ 554018 w 3054622"/>
                  <a:gd name="connsiteY121" fmla="*/ 1473889 h 6969620"/>
                  <a:gd name="connsiteX122" fmla="*/ 423389 w 3054622"/>
                  <a:gd name="connsiteY122" fmla="*/ 1380583 h 6969620"/>
                  <a:gd name="connsiteX123" fmla="*/ 376736 w 3054622"/>
                  <a:gd name="connsiteY123" fmla="*/ 1296607 h 6969620"/>
                  <a:gd name="connsiteX124" fmla="*/ 246108 w 3054622"/>
                  <a:gd name="connsiteY124" fmla="*/ 1315269 h 6969620"/>
                  <a:gd name="connsiteX125" fmla="*/ 246108 w 3054622"/>
                  <a:gd name="connsiteY125" fmla="*/ 1315269 h 6969620"/>
                  <a:gd name="connsiteX126" fmla="*/ 255438 w 3054622"/>
                  <a:gd name="connsiteY126" fmla="*/ 1231293 h 6969620"/>
                  <a:gd name="connsiteX127" fmla="*/ 255438 w 3054622"/>
                  <a:gd name="connsiteY127" fmla="*/ 1231293 h 6969620"/>
                  <a:gd name="connsiteX128" fmla="*/ 236777 w 3054622"/>
                  <a:gd name="connsiteY128" fmla="*/ 1156648 h 6969620"/>
                  <a:gd name="connsiteX129" fmla="*/ 134140 w 3054622"/>
                  <a:gd name="connsiteY129" fmla="*/ 1184640 h 6969620"/>
                  <a:gd name="connsiteX130" fmla="*/ 134140 w 3054622"/>
                  <a:gd name="connsiteY130" fmla="*/ 1184640 h 6969620"/>
                  <a:gd name="connsiteX131" fmla="*/ 0 w 3054622"/>
                  <a:gd name="connsiteY131" fmla="*/ 1288782 h 6969620"/>
                  <a:gd name="connsiteX132" fmla="*/ 228550 w 3054622"/>
                  <a:gd name="connsiteY132" fmla="*/ 930858 h 6969620"/>
                  <a:gd name="connsiteX133" fmla="*/ 569216 w 3054622"/>
                  <a:gd name="connsiteY133" fmla="*/ 725884 h 6969620"/>
                  <a:gd name="connsiteX134" fmla="*/ 824606 w 3054622"/>
                  <a:gd name="connsiteY134" fmla="*/ 167603 h 6969620"/>
                  <a:gd name="connsiteX0" fmla="*/ 824606 w 3054622"/>
                  <a:gd name="connsiteY0" fmla="*/ 167603 h 6969620"/>
                  <a:gd name="connsiteX1" fmla="*/ 749961 w 3054622"/>
                  <a:gd name="connsiteY1" fmla="*/ 279571 h 6969620"/>
                  <a:gd name="connsiteX2" fmla="*/ 749961 w 3054622"/>
                  <a:gd name="connsiteY2" fmla="*/ 363546 h 6969620"/>
                  <a:gd name="connsiteX3" fmla="*/ 861928 w 3054622"/>
                  <a:gd name="connsiteY3" fmla="*/ 391538 h 6969620"/>
                  <a:gd name="connsiteX4" fmla="*/ 908581 w 3054622"/>
                  <a:gd name="connsiteY4" fmla="*/ 410199 h 6969620"/>
                  <a:gd name="connsiteX5" fmla="*/ 1057871 w 3054622"/>
                  <a:gd name="connsiteY5" fmla="*/ 531497 h 6969620"/>
                  <a:gd name="connsiteX6" fmla="*/ 1244483 w 3054622"/>
                  <a:gd name="connsiteY6" fmla="*/ 559489 h 6969620"/>
                  <a:gd name="connsiteX7" fmla="*/ 1365781 w 3054622"/>
                  <a:gd name="connsiteY7" fmla="*/ 746101 h 6969620"/>
                  <a:gd name="connsiteX8" fmla="*/ 1505740 w 3054622"/>
                  <a:gd name="connsiteY8" fmla="*/ 1091334 h 6969620"/>
                  <a:gd name="connsiteX9" fmla="*/ 1683022 w 3054622"/>
                  <a:gd name="connsiteY9" fmla="*/ 1455228 h 6969620"/>
                  <a:gd name="connsiteX10" fmla="*/ 1953610 w 3054622"/>
                  <a:gd name="connsiteY10" fmla="*/ 1753807 h 6969620"/>
                  <a:gd name="connsiteX11" fmla="*/ 2112230 w 3054622"/>
                  <a:gd name="connsiteY11" fmla="*/ 2033726 h 6969620"/>
                  <a:gd name="connsiteX12" fmla="*/ 2214867 w 3054622"/>
                  <a:gd name="connsiteY12" fmla="*/ 2229669 h 6969620"/>
                  <a:gd name="connsiteX13" fmla="*/ 2364157 w 3054622"/>
                  <a:gd name="connsiteY13" fmla="*/ 2332305 h 6969620"/>
                  <a:gd name="connsiteX14" fmla="*/ 2429471 w 3054622"/>
                  <a:gd name="connsiteY14" fmla="*/ 2378958 h 6969620"/>
                  <a:gd name="connsiteX15" fmla="*/ 2457463 w 3054622"/>
                  <a:gd name="connsiteY15" fmla="*/ 2397620 h 6969620"/>
                  <a:gd name="connsiteX16" fmla="*/ 2457463 w 3054622"/>
                  <a:gd name="connsiteY16" fmla="*/ 2397620 h 6969620"/>
                  <a:gd name="connsiteX17" fmla="*/ 2457463 w 3054622"/>
                  <a:gd name="connsiteY17" fmla="*/ 2462934 h 6969620"/>
                  <a:gd name="connsiteX18" fmla="*/ 2522777 w 3054622"/>
                  <a:gd name="connsiteY18" fmla="*/ 2537579 h 6969620"/>
                  <a:gd name="connsiteX19" fmla="*/ 2522777 w 3054622"/>
                  <a:gd name="connsiteY19" fmla="*/ 2696199 h 6969620"/>
                  <a:gd name="connsiteX20" fmla="*/ 2672067 w 3054622"/>
                  <a:gd name="connsiteY20" fmla="*/ 2845489 h 6969620"/>
                  <a:gd name="connsiteX21" fmla="*/ 2765373 w 3054622"/>
                  <a:gd name="connsiteY21" fmla="*/ 3190722 h 6969620"/>
                  <a:gd name="connsiteX22" fmla="*/ 2793365 w 3054622"/>
                  <a:gd name="connsiteY22" fmla="*/ 3330681 h 6969620"/>
                  <a:gd name="connsiteX23" fmla="*/ 2756042 w 3054622"/>
                  <a:gd name="connsiteY23" fmla="*/ 3414656 h 6969620"/>
                  <a:gd name="connsiteX24" fmla="*/ 2756042 w 3054622"/>
                  <a:gd name="connsiteY24" fmla="*/ 3414656 h 6969620"/>
                  <a:gd name="connsiteX25" fmla="*/ 2802695 w 3054622"/>
                  <a:gd name="connsiteY25" fmla="*/ 3489301 h 6969620"/>
                  <a:gd name="connsiteX26" fmla="*/ 2914663 w 3054622"/>
                  <a:gd name="connsiteY26" fmla="*/ 3750558 h 6969620"/>
                  <a:gd name="connsiteX27" fmla="*/ 3054622 w 3054622"/>
                  <a:gd name="connsiteY27" fmla="*/ 3965163 h 6969620"/>
                  <a:gd name="connsiteX28" fmla="*/ 3054622 w 3054622"/>
                  <a:gd name="connsiteY28" fmla="*/ 4086461 h 6969620"/>
                  <a:gd name="connsiteX29" fmla="*/ 3007969 w 3054622"/>
                  <a:gd name="connsiteY29" fmla="*/ 4235750 h 6969620"/>
                  <a:gd name="connsiteX30" fmla="*/ 2998638 w 3054622"/>
                  <a:gd name="connsiteY30" fmla="*/ 4263742 h 6969620"/>
                  <a:gd name="connsiteX31" fmla="*/ 2998638 w 3054622"/>
                  <a:gd name="connsiteY31" fmla="*/ 4347718 h 6969620"/>
                  <a:gd name="connsiteX32" fmla="*/ 2998638 w 3054622"/>
                  <a:gd name="connsiteY32" fmla="*/ 4347718 h 6969620"/>
                  <a:gd name="connsiteX33" fmla="*/ 2896001 w 3054622"/>
                  <a:gd name="connsiteY33" fmla="*/ 4795587 h 6969620"/>
                  <a:gd name="connsiteX34" fmla="*/ 2849348 w 3054622"/>
                  <a:gd name="connsiteY34" fmla="*/ 5224795 h 6969620"/>
                  <a:gd name="connsiteX35" fmla="*/ 2849348 w 3054622"/>
                  <a:gd name="connsiteY35" fmla="*/ 5318101 h 6969620"/>
                  <a:gd name="connsiteX36" fmla="*/ 2849348 w 3054622"/>
                  <a:gd name="connsiteY36" fmla="*/ 5318101 h 6969620"/>
                  <a:gd name="connsiteX37" fmla="*/ 2672067 w 3054622"/>
                  <a:gd name="connsiteY37" fmla="*/ 5467391 h 6969620"/>
                  <a:gd name="connsiteX38" fmla="*/ 2625414 w 3054622"/>
                  <a:gd name="connsiteY38" fmla="*/ 5672665 h 6969620"/>
                  <a:gd name="connsiteX39" fmla="*/ 2625414 w 3054622"/>
                  <a:gd name="connsiteY39" fmla="*/ 5793963 h 6969620"/>
                  <a:gd name="connsiteX40" fmla="*/ 2588091 w 3054622"/>
                  <a:gd name="connsiteY40" fmla="*/ 5849946 h 6969620"/>
                  <a:gd name="connsiteX41" fmla="*/ 2532108 w 3054622"/>
                  <a:gd name="connsiteY41" fmla="*/ 5877938 h 6969620"/>
                  <a:gd name="connsiteX42" fmla="*/ 2569430 w 3054622"/>
                  <a:gd name="connsiteY42" fmla="*/ 6176518 h 6969620"/>
                  <a:gd name="connsiteX43" fmla="*/ 2560099 w 3054622"/>
                  <a:gd name="connsiteY43" fmla="*/ 6260493 h 6969620"/>
                  <a:gd name="connsiteX44" fmla="*/ 2550769 w 3054622"/>
                  <a:gd name="connsiteY44" fmla="*/ 6297816 h 6969620"/>
                  <a:gd name="connsiteX45" fmla="*/ 2504116 w 3054622"/>
                  <a:gd name="connsiteY45" fmla="*/ 6307146 h 6969620"/>
                  <a:gd name="connsiteX46" fmla="*/ 2504116 w 3054622"/>
                  <a:gd name="connsiteY46" fmla="*/ 6307146 h 6969620"/>
                  <a:gd name="connsiteX47" fmla="*/ 2373487 w 3054622"/>
                  <a:gd name="connsiteY47" fmla="*/ 6363130 h 6969620"/>
                  <a:gd name="connsiteX48" fmla="*/ 2233528 w 3054622"/>
                  <a:gd name="connsiteY48" fmla="*/ 6577734 h 6969620"/>
                  <a:gd name="connsiteX49" fmla="*/ 2140222 w 3054622"/>
                  <a:gd name="connsiteY49" fmla="*/ 6801669 h 6969620"/>
                  <a:gd name="connsiteX50" fmla="*/ 2102899 w 3054622"/>
                  <a:gd name="connsiteY50" fmla="*/ 6876314 h 6969620"/>
                  <a:gd name="connsiteX51" fmla="*/ 2093569 w 3054622"/>
                  <a:gd name="connsiteY51" fmla="*/ 6904305 h 6969620"/>
                  <a:gd name="connsiteX52" fmla="*/ 2093569 w 3054622"/>
                  <a:gd name="connsiteY52" fmla="*/ 6969620 h 6969620"/>
                  <a:gd name="connsiteX53" fmla="*/ 2093569 w 3054622"/>
                  <a:gd name="connsiteY53" fmla="*/ 6969620 h 6969620"/>
                  <a:gd name="connsiteX54" fmla="*/ 2046916 w 3054622"/>
                  <a:gd name="connsiteY54" fmla="*/ 6969620 h 6969620"/>
                  <a:gd name="connsiteX55" fmla="*/ 2046916 w 3054622"/>
                  <a:gd name="connsiteY55" fmla="*/ 6904305 h 6969620"/>
                  <a:gd name="connsiteX56" fmla="*/ 2130891 w 3054622"/>
                  <a:gd name="connsiteY56" fmla="*/ 6708363 h 6969620"/>
                  <a:gd name="connsiteX57" fmla="*/ 2130891 w 3054622"/>
                  <a:gd name="connsiteY57" fmla="*/ 6605726 h 6969620"/>
                  <a:gd name="connsiteX58" fmla="*/ 2130891 w 3054622"/>
                  <a:gd name="connsiteY58" fmla="*/ 6605726 h 6969620"/>
                  <a:gd name="connsiteX59" fmla="*/ 2028255 w 3054622"/>
                  <a:gd name="connsiteY59" fmla="*/ 6605726 h 6969620"/>
                  <a:gd name="connsiteX60" fmla="*/ 2028255 w 3054622"/>
                  <a:gd name="connsiteY60" fmla="*/ 6605726 h 6969620"/>
                  <a:gd name="connsiteX61" fmla="*/ 1962940 w 3054622"/>
                  <a:gd name="connsiteY61" fmla="*/ 6671040 h 6969620"/>
                  <a:gd name="connsiteX62" fmla="*/ 1962940 w 3054622"/>
                  <a:gd name="connsiteY62" fmla="*/ 6671040 h 6969620"/>
                  <a:gd name="connsiteX63" fmla="*/ 1869634 w 3054622"/>
                  <a:gd name="connsiteY63" fmla="*/ 6615056 h 6969620"/>
                  <a:gd name="connsiteX64" fmla="*/ 1785659 w 3054622"/>
                  <a:gd name="connsiteY64" fmla="*/ 6661710 h 6969620"/>
                  <a:gd name="connsiteX65" fmla="*/ 1664361 w 3054622"/>
                  <a:gd name="connsiteY65" fmla="*/ 6876314 h 6969620"/>
                  <a:gd name="connsiteX66" fmla="*/ 1636369 w 3054622"/>
                  <a:gd name="connsiteY66" fmla="*/ 6820330 h 6969620"/>
                  <a:gd name="connsiteX67" fmla="*/ 1720344 w 3054622"/>
                  <a:gd name="connsiteY67" fmla="*/ 6624387 h 6969620"/>
                  <a:gd name="connsiteX68" fmla="*/ 1701683 w 3054622"/>
                  <a:gd name="connsiteY68" fmla="*/ 6409783 h 6969620"/>
                  <a:gd name="connsiteX69" fmla="*/ 1673691 w 3054622"/>
                  <a:gd name="connsiteY69" fmla="*/ 6195179 h 6969620"/>
                  <a:gd name="connsiteX70" fmla="*/ 1813650 w 3054622"/>
                  <a:gd name="connsiteY70" fmla="*/ 5980575 h 6969620"/>
                  <a:gd name="connsiteX71" fmla="*/ 1878965 w 3054622"/>
                  <a:gd name="connsiteY71" fmla="*/ 5877938 h 6969620"/>
                  <a:gd name="connsiteX72" fmla="*/ 1897626 w 3054622"/>
                  <a:gd name="connsiteY72" fmla="*/ 5849946 h 6969620"/>
                  <a:gd name="connsiteX73" fmla="*/ 1934948 w 3054622"/>
                  <a:gd name="connsiteY73" fmla="*/ 5775301 h 6969620"/>
                  <a:gd name="connsiteX74" fmla="*/ 1962940 w 3054622"/>
                  <a:gd name="connsiteY74" fmla="*/ 5691326 h 6969620"/>
                  <a:gd name="connsiteX75" fmla="*/ 1972271 w 3054622"/>
                  <a:gd name="connsiteY75" fmla="*/ 5663334 h 6969620"/>
                  <a:gd name="connsiteX76" fmla="*/ 1972271 w 3054622"/>
                  <a:gd name="connsiteY76" fmla="*/ 5663334 h 6969620"/>
                  <a:gd name="connsiteX77" fmla="*/ 2084238 w 3054622"/>
                  <a:gd name="connsiteY77" fmla="*/ 5663334 h 6969620"/>
                  <a:gd name="connsiteX78" fmla="*/ 2084238 w 3054622"/>
                  <a:gd name="connsiteY78" fmla="*/ 5663334 h 6969620"/>
                  <a:gd name="connsiteX79" fmla="*/ 2102899 w 3054622"/>
                  <a:gd name="connsiteY79" fmla="*/ 5579358 h 6969620"/>
                  <a:gd name="connsiteX80" fmla="*/ 2121561 w 3054622"/>
                  <a:gd name="connsiteY80" fmla="*/ 5560697 h 6969620"/>
                  <a:gd name="connsiteX81" fmla="*/ 2140222 w 3054622"/>
                  <a:gd name="connsiteY81" fmla="*/ 5504714 h 6969620"/>
                  <a:gd name="connsiteX82" fmla="*/ 2177544 w 3054622"/>
                  <a:gd name="connsiteY82" fmla="*/ 5486052 h 6969620"/>
                  <a:gd name="connsiteX83" fmla="*/ 2177544 w 3054622"/>
                  <a:gd name="connsiteY83" fmla="*/ 5486052 h 6969620"/>
                  <a:gd name="connsiteX84" fmla="*/ 2214867 w 3054622"/>
                  <a:gd name="connsiteY84" fmla="*/ 5336763 h 6969620"/>
                  <a:gd name="connsiteX85" fmla="*/ 2140222 w 3054622"/>
                  <a:gd name="connsiteY85" fmla="*/ 5056844 h 6969620"/>
                  <a:gd name="connsiteX86" fmla="*/ 2140222 w 3054622"/>
                  <a:gd name="connsiteY86" fmla="*/ 4842240 h 6969620"/>
                  <a:gd name="connsiteX87" fmla="*/ 2074908 w 3054622"/>
                  <a:gd name="connsiteY87" fmla="*/ 4804918 h 6969620"/>
                  <a:gd name="connsiteX88" fmla="*/ 2046916 w 3054622"/>
                  <a:gd name="connsiteY88" fmla="*/ 4730273 h 6969620"/>
                  <a:gd name="connsiteX89" fmla="*/ 2046916 w 3054622"/>
                  <a:gd name="connsiteY89" fmla="*/ 4683620 h 6969620"/>
                  <a:gd name="connsiteX90" fmla="*/ 1916287 w 3054622"/>
                  <a:gd name="connsiteY90" fmla="*/ 4590314 h 6969620"/>
                  <a:gd name="connsiteX91" fmla="*/ 1869634 w 3054622"/>
                  <a:gd name="connsiteY91" fmla="*/ 4385040 h 6969620"/>
                  <a:gd name="connsiteX92" fmla="*/ 1897626 w 3054622"/>
                  <a:gd name="connsiteY92" fmla="*/ 4030477 h 6969620"/>
                  <a:gd name="connsiteX93" fmla="*/ 1841642 w 3054622"/>
                  <a:gd name="connsiteY93" fmla="*/ 3722567 h 6969620"/>
                  <a:gd name="connsiteX94" fmla="*/ 1589716 w 3054622"/>
                  <a:gd name="connsiteY94" fmla="*/ 3526624 h 6969620"/>
                  <a:gd name="connsiteX95" fmla="*/ 1524401 w 3054622"/>
                  <a:gd name="connsiteY95" fmla="*/ 3470640 h 6969620"/>
                  <a:gd name="connsiteX96" fmla="*/ 1524401 w 3054622"/>
                  <a:gd name="connsiteY96" fmla="*/ 3470640 h 6969620"/>
                  <a:gd name="connsiteX97" fmla="*/ 1468418 w 3054622"/>
                  <a:gd name="connsiteY97" fmla="*/ 3405326 h 6969620"/>
                  <a:gd name="connsiteX98" fmla="*/ 1440426 w 3054622"/>
                  <a:gd name="connsiteY98" fmla="*/ 3377334 h 6969620"/>
                  <a:gd name="connsiteX99" fmla="*/ 1440426 w 3054622"/>
                  <a:gd name="connsiteY99" fmla="*/ 3377334 h 6969620"/>
                  <a:gd name="connsiteX100" fmla="*/ 1356450 w 3054622"/>
                  <a:gd name="connsiteY100" fmla="*/ 3358673 h 6969620"/>
                  <a:gd name="connsiteX101" fmla="*/ 1328459 w 3054622"/>
                  <a:gd name="connsiteY101" fmla="*/ 3349342 h 6969620"/>
                  <a:gd name="connsiteX102" fmla="*/ 1291136 w 3054622"/>
                  <a:gd name="connsiteY102" fmla="*/ 3349342 h 6969620"/>
                  <a:gd name="connsiteX103" fmla="*/ 1291136 w 3054622"/>
                  <a:gd name="connsiteY103" fmla="*/ 3349342 h 6969620"/>
                  <a:gd name="connsiteX104" fmla="*/ 1179169 w 3054622"/>
                  <a:gd name="connsiteY104" fmla="*/ 3414656 h 6969620"/>
                  <a:gd name="connsiteX105" fmla="*/ 1141846 w 3054622"/>
                  <a:gd name="connsiteY105" fmla="*/ 3461310 h 6969620"/>
                  <a:gd name="connsiteX106" fmla="*/ 1067201 w 3054622"/>
                  <a:gd name="connsiteY106" fmla="*/ 3461310 h 6969620"/>
                  <a:gd name="connsiteX107" fmla="*/ 1067201 w 3054622"/>
                  <a:gd name="connsiteY107" fmla="*/ 3340012 h 6969620"/>
                  <a:gd name="connsiteX108" fmla="*/ 1067201 w 3054622"/>
                  <a:gd name="connsiteY108" fmla="*/ 3218714 h 6969620"/>
                  <a:gd name="connsiteX109" fmla="*/ 1141846 w 3054622"/>
                  <a:gd name="connsiteY109" fmla="*/ 2854820 h 6969620"/>
                  <a:gd name="connsiteX110" fmla="*/ 1141846 w 3054622"/>
                  <a:gd name="connsiteY110" fmla="*/ 2593563 h 6969620"/>
                  <a:gd name="connsiteX111" fmla="*/ 1104524 w 3054622"/>
                  <a:gd name="connsiteY111" fmla="*/ 2472265 h 6969620"/>
                  <a:gd name="connsiteX112" fmla="*/ 1151177 w 3054622"/>
                  <a:gd name="connsiteY112" fmla="*/ 2304314 h 6969620"/>
                  <a:gd name="connsiteX113" fmla="*/ 1076532 w 3054622"/>
                  <a:gd name="connsiteY113" fmla="*/ 2201677 h 6969620"/>
                  <a:gd name="connsiteX114" fmla="*/ 945903 w 3054622"/>
                  <a:gd name="connsiteY114" fmla="*/ 2183016 h 6969620"/>
                  <a:gd name="connsiteX115" fmla="*/ 945903 w 3054622"/>
                  <a:gd name="connsiteY115" fmla="*/ 2183016 h 6969620"/>
                  <a:gd name="connsiteX116" fmla="*/ 889920 w 3054622"/>
                  <a:gd name="connsiteY116" fmla="*/ 2117701 h 6969620"/>
                  <a:gd name="connsiteX117" fmla="*/ 889920 w 3054622"/>
                  <a:gd name="connsiteY117" fmla="*/ 2117701 h 6969620"/>
                  <a:gd name="connsiteX118" fmla="*/ 889920 w 3054622"/>
                  <a:gd name="connsiteY118" fmla="*/ 1949750 h 6969620"/>
                  <a:gd name="connsiteX119" fmla="*/ 777952 w 3054622"/>
                  <a:gd name="connsiteY119" fmla="*/ 1800461 h 6969620"/>
                  <a:gd name="connsiteX120" fmla="*/ 712638 w 3054622"/>
                  <a:gd name="connsiteY120" fmla="*/ 1595187 h 6969620"/>
                  <a:gd name="connsiteX121" fmla="*/ 554018 w 3054622"/>
                  <a:gd name="connsiteY121" fmla="*/ 1473889 h 6969620"/>
                  <a:gd name="connsiteX122" fmla="*/ 423389 w 3054622"/>
                  <a:gd name="connsiteY122" fmla="*/ 1380583 h 6969620"/>
                  <a:gd name="connsiteX123" fmla="*/ 376736 w 3054622"/>
                  <a:gd name="connsiteY123" fmla="*/ 1296607 h 6969620"/>
                  <a:gd name="connsiteX124" fmla="*/ 246108 w 3054622"/>
                  <a:gd name="connsiteY124" fmla="*/ 1315269 h 6969620"/>
                  <a:gd name="connsiteX125" fmla="*/ 246108 w 3054622"/>
                  <a:gd name="connsiteY125" fmla="*/ 1315269 h 6969620"/>
                  <a:gd name="connsiteX126" fmla="*/ 255438 w 3054622"/>
                  <a:gd name="connsiteY126" fmla="*/ 1231293 h 6969620"/>
                  <a:gd name="connsiteX127" fmla="*/ 255438 w 3054622"/>
                  <a:gd name="connsiteY127" fmla="*/ 1231293 h 6969620"/>
                  <a:gd name="connsiteX128" fmla="*/ 236777 w 3054622"/>
                  <a:gd name="connsiteY128" fmla="*/ 1156648 h 6969620"/>
                  <a:gd name="connsiteX129" fmla="*/ 134140 w 3054622"/>
                  <a:gd name="connsiteY129" fmla="*/ 1184640 h 6969620"/>
                  <a:gd name="connsiteX130" fmla="*/ 134140 w 3054622"/>
                  <a:gd name="connsiteY130" fmla="*/ 1184640 h 6969620"/>
                  <a:gd name="connsiteX131" fmla="*/ 0 w 3054622"/>
                  <a:gd name="connsiteY131" fmla="*/ 1288782 h 6969620"/>
                  <a:gd name="connsiteX132" fmla="*/ 385866 w 3054622"/>
                  <a:gd name="connsiteY132" fmla="*/ 980019 h 6969620"/>
                  <a:gd name="connsiteX133" fmla="*/ 569216 w 3054622"/>
                  <a:gd name="connsiteY133" fmla="*/ 725884 h 6969620"/>
                  <a:gd name="connsiteX134" fmla="*/ 824606 w 3054622"/>
                  <a:gd name="connsiteY134" fmla="*/ 167603 h 6969620"/>
                  <a:gd name="connsiteX0" fmla="*/ 824606 w 3054622"/>
                  <a:gd name="connsiteY0" fmla="*/ 167603 h 6969620"/>
                  <a:gd name="connsiteX1" fmla="*/ 749961 w 3054622"/>
                  <a:gd name="connsiteY1" fmla="*/ 279571 h 6969620"/>
                  <a:gd name="connsiteX2" fmla="*/ 749961 w 3054622"/>
                  <a:gd name="connsiteY2" fmla="*/ 363546 h 6969620"/>
                  <a:gd name="connsiteX3" fmla="*/ 861928 w 3054622"/>
                  <a:gd name="connsiteY3" fmla="*/ 391538 h 6969620"/>
                  <a:gd name="connsiteX4" fmla="*/ 908581 w 3054622"/>
                  <a:gd name="connsiteY4" fmla="*/ 410199 h 6969620"/>
                  <a:gd name="connsiteX5" fmla="*/ 1057871 w 3054622"/>
                  <a:gd name="connsiteY5" fmla="*/ 531497 h 6969620"/>
                  <a:gd name="connsiteX6" fmla="*/ 1244483 w 3054622"/>
                  <a:gd name="connsiteY6" fmla="*/ 559489 h 6969620"/>
                  <a:gd name="connsiteX7" fmla="*/ 1365781 w 3054622"/>
                  <a:gd name="connsiteY7" fmla="*/ 746101 h 6969620"/>
                  <a:gd name="connsiteX8" fmla="*/ 1505740 w 3054622"/>
                  <a:gd name="connsiteY8" fmla="*/ 1091334 h 6969620"/>
                  <a:gd name="connsiteX9" fmla="*/ 1683022 w 3054622"/>
                  <a:gd name="connsiteY9" fmla="*/ 1455228 h 6969620"/>
                  <a:gd name="connsiteX10" fmla="*/ 1953610 w 3054622"/>
                  <a:gd name="connsiteY10" fmla="*/ 1753807 h 6969620"/>
                  <a:gd name="connsiteX11" fmla="*/ 2112230 w 3054622"/>
                  <a:gd name="connsiteY11" fmla="*/ 2033726 h 6969620"/>
                  <a:gd name="connsiteX12" fmla="*/ 2214867 w 3054622"/>
                  <a:gd name="connsiteY12" fmla="*/ 2229669 h 6969620"/>
                  <a:gd name="connsiteX13" fmla="*/ 2364157 w 3054622"/>
                  <a:gd name="connsiteY13" fmla="*/ 2332305 h 6969620"/>
                  <a:gd name="connsiteX14" fmla="*/ 2429471 w 3054622"/>
                  <a:gd name="connsiteY14" fmla="*/ 2378958 h 6969620"/>
                  <a:gd name="connsiteX15" fmla="*/ 2457463 w 3054622"/>
                  <a:gd name="connsiteY15" fmla="*/ 2397620 h 6969620"/>
                  <a:gd name="connsiteX16" fmla="*/ 2457463 w 3054622"/>
                  <a:gd name="connsiteY16" fmla="*/ 2397620 h 6969620"/>
                  <a:gd name="connsiteX17" fmla="*/ 2457463 w 3054622"/>
                  <a:gd name="connsiteY17" fmla="*/ 2462934 h 6969620"/>
                  <a:gd name="connsiteX18" fmla="*/ 2522777 w 3054622"/>
                  <a:gd name="connsiteY18" fmla="*/ 2537579 h 6969620"/>
                  <a:gd name="connsiteX19" fmla="*/ 2522777 w 3054622"/>
                  <a:gd name="connsiteY19" fmla="*/ 2696199 h 6969620"/>
                  <a:gd name="connsiteX20" fmla="*/ 2672067 w 3054622"/>
                  <a:gd name="connsiteY20" fmla="*/ 2845489 h 6969620"/>
                  <a:gd name="connsiteX21" fmla="*/ 2765373 w 3054622"/>
                  <a:gd name="connsiteY21" fmla="*/ 3190722 h 6969620"/>
                  <a:gd name="connsiteX22" fmla="*/ 2793365 w 3054622"/>
                  <a:gd name="connsiteY22" fmla="*/ 3330681 h 6969620"/>
                  <a:gd name="connsiteX23" fmla="*/ 2756042 w 3054622"/>
                  <a:gd name="connsiteY23" fmla="*/ 3414656 h 6969620"/>
                  <a:gd name="connsiteX24" fmla="*/ 2756042 w 3054622"/>
                  <a:gd name="connsiteY24" fmla="*/ 3414656 h 6969620"/>
                  <a:gd name="connsiteX25" fmla="*/ 2802695 w 3054622"/>
                  <a:gd name="connsiteY25" fmla="*/ 3489301 h 6969620"/>
                  <a:gd name="connsiteX26" fmla="*/ 2914663 w 3054622"/>
                  <a:gd name="connsiteY26" fmla="*/ 3750558 h 6969620"/>
                  <a:gd name="connsiteX27" fmla="*/ 3054622 w 3054622"/>
                  <a:gd name="connsiteY27" fmla="*/ 3965163 h 6969620"/>
                  <a:gd name="connsiteX28" fmla="*/ 3054622 w 3054622"/>
                  <a:gd name="connsiteY28" fmla="*/ 4086461 h 6969620"/>
                  <a:gd name="connsiteX29" fmla="*/ 3007969 w 3054622"/>
                  <a:gd name="connsiteY29" fmla="*/ 4235750 h 6969620"/>
                  <a:gd name="connsiteX30" fmla="*/ 2998638 w 3054622"/>
                  <a:gd name="connsiteY30" fmla="*/ 4263742 h 6969620"/>
                  <a:gd name="connsiteX31" fmla="*/ 2998638 w 3054622"/>
                  <a:gd name="connsiteY31" fmla="*/ 4347718 h 6969620"/>
                  <a:gd name="connsiteX32" fmla="*/ 2998638 w 3054622"/>
                  <a:gd name="connsiteY32" fmla="*/ 4347718 h 6969620"/>
                  <a:gd name="connsiteX33" fmla="*/ 2896001 w 3054622"/>
                  <a:gd name="connsiteY33" fmla="*/ 4795587 h 6969620"/>
                  <a:gd name="connsiteX34" fmla="*/ 2849348 w 3054622"/>
                  <a:gd name="connsiteY34" fmla="*/ 5224795 h 6969620"/>
                  <a:gd name="connsiteX35" fmla="*/ 2849348 w 3054622"/>
                  <a:gd name="connsiteY35" fmla="*/ 5318101 h 6969620"/>
                  <a:gd name="connsiteX36" fmla="*/ 2849348 w 3054622"/>
                  <a:gd name="connsiteY36" fmla="*/ 5318101 h 6969620"/>
                  <a:gd name="connsiteX37" fmla="*/ 2672067 w 3054622"/>
                  <a:gd name="connsiteY37" fmla="*/ 5467391 h 6969620"/>
                  <a:gd name="connsiteX38" fmla="*/ 2625414 w 3054622"/>
                  <a:gd name="connsiteY38" fmla="*/ 5672665 h 6969620"/>
                  <a:gd name="connsiteX39" fmla="*/ 2625414 w 3054622"/>
                  <a:gd name="connsiteY39" fmla="*/ 5793963 h 6969620"/>
                  <a:gd name="connsiteX40" fmla="*/ 2588091 w 3054622"/>
                  <a:gd name="connsiteY40" fmla="*/ 5849946 h 6969620"/>
                  <a:gd name="connsiteX41" fmla="*/ 2532108 w 3054622"/>
                  <a:gd name="connsiteY41" fmla="*/ 5877938 h 6969620"/>
                  <a:gd name="connsiteX42" fmla="*/ 2569430 w 3054622"/>
                  <a:gd name="connsiteY42" fmla="*/ 6176518 h 6969620"/>
                  <a:gd name="connsiteX43" fmla="*/ 2560099 w 3054622"/>
                  <a:gd name="connsiteY43" fmla="*/ 6260493 h 6969620"/>
                  <a:gd name="connsiteX44" fmla="*/ 2550769 w 3054622"/>
                  <a:gd name="connsiteY44" fmla="*/ 6297816 h 6969620"/>
                  <a:gd name="connsiteX45" fmla="*/ 2504116 w 3054622"/>
                  <a:gd name="connsiteY45" fmla="*/ 6307146 h 6969620"/>
                  <a:gd name="connsiteX46" fmla="*/ 2504116 w 3054622"/>
                  <a:gd name="connsiteY46" fmla="*/ 6307146 h 6969620"/>
                  <a:gd name="connsiteX47" fmla="*/ 2373487 w 3054622"/>
                  <a:gd name="connsiteY47" fmla="*/ 6363130 h 6969620"/>
                  <a:gd name="connsiteX48" fmla="*/ 2233528 w 3054622"/>
                  <a:gd name="connsiteY48" fmla="*/ 6577734 h 6969620"/>
                  <a:gd name="connsiteX49" fmla="*/ 2140222 w 3054622"/>
                  <a:gd name="connsiteY49" fmla="*/ 6801669 h 6969620"/>
                  <a:gd name="connsiteX50" fmla="*/ 2102899 w 3054622"/>
                  <a:gd name="connsiteY50" fmla="*/ 6876314 h 6969620"/>
                  <a:gd name="connsiteX51" fmla="*/ 2093569 w 3054622"/>
                  <a:gd name="connsiteY51" fmla="*/ 6904305 h 6969620"/>
                  <a:gd name="connsiteX52" fmla="*/ 2093569 w 3054622"/>
                  <a:gd name="connsiteY52" fmla="*/ 6969620 h 6969620"/>
                  <a:gd name="connsiteX53" fmla="*/ 2093569 w 3054622"/>
                  <a:gd name="connsiteY53" fmla="*/ 6969620 h 6969620"/>
                  <a:gd name="connsiteX54" fmla="*/ 2046916 w 3054622"/>
                  <a:gd name="connsiteY54" fmla="*/ 6969620 h 6969620"/>
                  <a:gd name="connsiteX55" fmla="*/ 2046916 w 3054622"/>
                  <a:gd name="connsiteY55" fmla="*/ 6904305 h 6969620"/>
                  <a:gd name="connsiteX56" fmla="*/ 2130891 w 3054622"/>
                  <a:gd name="connsiteY56" fmla="*/ 6708363 h 6969620"/>
                  <a:gd name="connsiteX57" fmla="*/ 2130891 w 3054622"/>
                  <a:gd name="connsiteY57" fmla="*/ 6605726 h 6969620"/>
                  <a:gd name="connsiteX58" fmla="*/ 2130891 w 3054622"/>
                  <a:gd name="connsiteY58" fmla="*/ 6605726 h 6969620"/>
                  <a:gd name="connsiteX59" fmla="*/ 2028255 w 3054622"/>
                  <a:gd name="connsiteY59" fmla="*/ 6605726 h 6969620"/>
                  <a:gd name="connsiteX60" fmla="*/ 2028255 w 3054622"/>
                  <a:gd name="connsiteY60" fmla="*/ 6605726 h 6969620"/>
                  <a:gd name="connsiteX61" fmla="*/ 1962940 w 3054622"/>
                  <a:gd name="connsiteY61" fmla="*/ 6671040 h 6969620"/>
                  <a:gd name="connsiteX62" fmla="*/ 1962940 w 3054622"/>
                  <a:gd name="connsiteY62" fmla="*/ 6671040 h 6969620"/>
                  <a:gd name="connsiteX63" fmla="*/ 1869634 w 3054622"/>
                  <a:gd name="connsiteY63" fmla="*/ 6615056 h 6969620"/>
                  <a:gd name="connsiteX64" fmla="*/ 1785659 w 3054622"/>
                  <a:gd name="connsiteY64" fmla="*/ 6661710 h 6969620"/>
                  <a:gd name="connsiteX65" fmla="*/ 1664361 w 3054622"/>
                  <a:gd name="connsiteY65" fmla="*/ 6876314 h 6969620"/>
                  <a:gd name="connsiteX66" fmla="*/ 1636369 w 3054622"/>
                  <a:gd name="connsiteY66" fmla="*/ 6820330 h 6969620"/>
                  <a:gd name="connsiteX67" fmla="*/ 1720344 w 3054622"/>
                  <a:gd name="connsiteY67" fmla="*/ 6624387 h 6969620"/>
                  <a:gd name="connsiteX68" fmla="*/ 1701683 w 3054622"/>
                  <a:gd name="connsiteY68" fmla="*/ 6409783 h 6969620"/>
                  <a:gd name="connsiteX69" fmla="*/ 1673691 w 3054622"/>
                  <a:gd name="connsiteY69" fmla="*/ 6195179 h 6969620"/>
                  <a:gd name="connsiteX70" fmla="*/ 1813650 w 3054622"/>
                  <a:gd name="connsiteY70" fmla="*/ 5980575 h 6969620"/>
                  <a:gd name="connsiteX71" fmla="*/ 1878965 w 3054622"/>
                  <a:gd name="connsiteY71" fmla="*/ 5877938 h 6969620"/>
                  <a:gd name="connsiteX72" fmla="*/ 1897626 w 3054622"/>
                  <a:gd name="connsiteY72" fmla="*/ 5849946 h 6969620"/>
                  <a:gd name="connsiteX73" fmla="*/ 1934948 w 3054622"/>
                  <a:gd name="connsiteY73" fmla="*/ 5775301 h 6969620"/>
                  <a:gd name="connsiteX74" fmla="*/ 1962940 w 3054622"/>
                  <a:gd name="connsiteY74" fmla="*/ 5691326 h 6969620"/>
                  <a:gd name="connsiteX75" fmla="*/ 1972271 w 3054622"/>
                  <a:gd name="connsiteY75" fmla="*/ 5663334 h 6969620"/>
                  <a:gd name="connsiteX76" fmla="*/ 1972271 w 3054622"/>
                  <a:gd name="connsiteY76" fmla="*/ 5663334 h 6969620"/>
                  <a:gd name="connsiteX77" fmla="*/ 2084238 w 3054622"/>
                  <a:gd name="connsiteY77" fmla="*/ 5663334 h 6969620"/>
                  <a:gd name="connsiteX78" fmla="*/ 2084238 w 3054622"/>
                  <a:gd name="connsiteY78" fmla="*/ 5663334 h 6969620"/>
                  <a:gd name="connsiteX79" fmla="*/ 2102899 w 3054622"/>
                  <a:gd name="connsiteY79" fmla="*/ 5579358 h 6969620"/>
                  <a:gd name="connsiteX80" fmla="*/ 2121561 w 3054622"/>
                  <a:gd name="connsiteY80" fmla="*/ 5560697 h 6969620"/>
                  <a:gd name="connsiteX81" fmla="*/ 2140222 w 3054622"/>
                  <a:gd name="connsiteY81" fmla="*/ 5504714 h 6969620"/>
                  <a:gd name="connsiteX82" fmla="*/ 2177544 w 3054622"/>
                  <a:gd name="connsiteY82" fmla="*/ 5486052 h 6969620"/>
                  <a:gd name="connsiteX83" fmla="*/ 2177544 w 3054622"/>
                  <a:gd name="connsiteY83" fmla="*/ 5486052 h 6969620"/>
                  <a:gd name="connsiteX84" fmla="*/ 2214867 w 3054622"/>
                  <a:gd name="connsiteY84" fmla="*/ 5336763 h 6969620"/>
                  <a:gd name="connsiteX85" fmla="*/ 2140222 w 3054622"/>
                  <a:gd name="connsiteY85" fmla="*/ 5056844 h 6969620"/>
                  <a:gd name="connsiteX86" fmla="*/ 2140222 w 3054622"/>
                  <a:gd name="connsiteY86" fmla="*/ 4842240 h 6969620"/>
                  <a:gd name="connsiteX87" fmla="*/ 2074908 w 3054622"/>
                  <a:gd name="connsiteY87" fmla="*/ 4804918 h 6969620"/>
                  <a:gd name="connsiteX88" fmla="*/ 2046916 w 3054622"/>
                  <a:gd name="connsiteY88" fmla="*/ 4730273 h 6969620"/>
                  <a:gd name="connsiteX89" fmla="*/ 2046916 w 3054622"/>
                  <a:gd name="connsiteY89" fmla="*/ 4683620 h 6969620"/>
                  <a:gd name="connsiteX90" fmla="*/ 1916287 w 3054622"/>
                  <a:gd name="connsiteY90" fmla="*/ 4590314 h 6969620"/>
                  <a:gd name="connsiteX91" fmla="*/ 1869634 w 3054622"/>
                  <a:gd name="connsiteY91" fmla="*/ 4385040 h 6969620"/>
                  <a:gd name="connsiteX92" fmla="*/ 1897626 w 3054622"/>
                  <a:gd name="connsiteY92" fmla="*/ 4030477 h 6969620"/>
                  <a:gd name="connsiteX93" fmla="*/ 1841642 w 3054622"/>
                  <a:gd name="connsiteY93" fmla="*/ 3722567 h 6969620"/>
                  <a:gd name="connsiteX94" fmla="*/ 1589716 w 3054622"/>
                  <a:gd name="connsiteY94" fmla="*/ 3526624 h 6969620"/>
                  <a:gd name="connsiteX95" fmla="*/ 1524401 w 3054622"/>
                  <a:gd name="connsiteY95" fmla="*/ 3470640 h 6969620"/>
                  <a:gd name="connsiteX96" fmla="*/ 1524401 w 3054622"/>
                  <a:gd name="connsiteY96" fmla="*/ 3470640 h 6969620"/>
                  <a:gd name="connsiteX97" fmla="*/ 1468418 w 3054622"/>
                  <a:gd name="connsiteY97" fmla="*/ 3405326 h 6969620"/>
                  <a:gd name="connsiteX98" fmla="*/ 1440426 w 3054622"/>
                  <a:gd name="connsiteY98" fmla="*/ 3377334 h 6969620"/>
                  <a:gd name="connsiteX99" fmla="*/ 1440426 w 3054622"/>
                  <a:gd name="connsiteY99" fmla="*/ 3377334 h 6969620"/>
                  <a:gd name="connsiteX100" fmla="*/ 1356450 w 3054622"/>
                  <a:gd name="connsiteY100" fmla="*/ 3358673 h 6969620"/>
                  <a:gd name="connsiteX101" fmla="*/ 1328459 w 3054622"/>
                  <a:gd name="connsiteY101" fmla="*/ 3349342 h 6969620"/>
                  <a:gd name="connsiteX102" fmla="*/ 1291136 w 3054622"/>
                  <a:gd name="connsiteY102" fmla="*/ 3349342 h 6969620"/>
                  <a:gd name="connsiteX103" fmla="*/ 1291136 w 3054622"/>
                  <a:gd name="connsiteY103" fmla="*/ 3349342 h 6969620"/>
                  <a:gd name="connsiteX104" fmla="*/ 1179169 w 3054622"/>
                  <a:gd name="connsiteY104" fmla="*/ 3414656 h 6969620"/>
                  <a:gd name="connsiteX105" fmla="*/ 1141846 w 3054622"/>
                  <a:gd name="connsiteY105" fmla="*/ 3461310 h 6969620"/>
                  <a:gd name="connsiteX106" fmla="*/ 1067201 w 3054622"/>
                  <a:gd name="connsiteY106" fmla="*/ 3461310 h 6969620"/>
                  <a:gd name="connsiteX107" fmla="*/ 1067201 w 3054622"/>
                  <a:gd name="connsiteY107" fmla="*/ 3340012 h 6969620"/>
                  <a:gd name="connsiteX108" fmla="*/ 1067201 w 3054622"/>
                  <a:gd name="connsiteY108" fmla="*/ 3218714 h 6969620"/>
                  <a:gd name="connsiteX109" fmla="*/ 1141846 w 3054622"/>
                  <a:gd name="connsiteY109" fmla="*/ 2854820 h 6969620"/>
                  <a:gd name="connsiteX110" fmla="*/ 1141846 w 3054622"/>
                  <a:gd name="connsiteY110" fmla="*/ 2593563 h 6969620"/>
                  <a:gd name="connsiteX111" fmla="*/ 1104524 w 3054622"/>
                  <a:gd name="connsiteY111" fmla="*/ 2472265 h 6969620"/>
                  <a:gd name="connsiteX112" fmla="*/ 1151177 w 3054622"/>
                  <a:gd name="connsiteY112" fmla="*/ 2304314 h 6969620"/>
                  <a:gd name="connsiteX113" fmla="*/ 1076532 w 3054622"/>
                  <a:gd name="connsiteY113" fmla="*/ 2201677 h 6969620"/>
                  <a:gd name="connsiteX114" fmla="*/ 945903 w 3054622"/>
                  <a:gd name="connsiteY114" fmla="*/ 2183016 h 6969620"/>
                  <a:gd name="connsiteX115" fmla="*/ 945903 w 3054622"/>
                  <a:gd name="connsiteY115" fmla="*/ 2183016 h 6969620"/>
                  <a:gd name="connsiteX116" fmla="*/ 889920 w 3054622"/>
                  <a:gd name="connsiteY116" fmla="*/ 2117701 h 6969620"/>
                  <a:gd name="connsiteX117" fmla="*/ 889920 w 3054622"/>
                  <a:gd name="connsiteY117" fmla="*/ 2117701 h 6969620"/>
                  <a:gd name="connsiteX118" fmla="*/ 889920 w 3054622"/>
                  <a:gd name="connsiteY118" fmla="*/ 1949750 h 6969620"/>
                  <a:gd name="connsiteX119" fmla="*/ 777952 w 3054622"/>
                  <a:gd name="connsiteY119" fmla="*/ 1800461 h 6969620"/>
                  <a:gd name="connsiteX120" fmla="*/ 712638 w 3054622"/>
                  <a:gd name="connsiteY120" fmla="*/ 1595187 h 6969620"/>
                  <a:gd name="connsiteX121" fmla="*/ 554018 w 3054622"/>
                  <a:gd name="connsiteY121" fmla="*/ 1473889 h 6969620"/>
                  <a:gd name="connsiteX122" fmla="*/ 423389 w 3054622"/>
                  <a:gd name="connsiteY122" fmla="*/ 1380583 h 6969620"/>
                  <a:gd name="connsiteX123" fmla="*/ 376736 w 3054622"/>
                  <a:gd name="connsiteY123" fmla="*/ 1296607 h 6969620"/>
                  <a:gd name="connsiteX124" fmla="*/ 246108 w 3054622"/>
                  <a:gd name="connsiteY124" fmla="*/ 1315269 h 6969620"/>
                  <a:gd name="connsiteX125" fmla="*/ 246108 w 3054622"/>
                  <a:gd name="connsiteY125" fmla="*/ 1315269 h 6969620"/>
                  <a:gd name="connsiteX126" fmla="*/ 255438 w 3054622"/>
                  <a:gd name="connsiteY126" fmla="*/ 1231293 h 6969620"/>
                  <a:gd name="connsiteX127" fmla="*/ 255438 w 3054622"/>
                  <a:gd name="connsiteY127" fmla="*/ 1231293 h 6969620"/>
                  <a:gd name="connsiteX128" fmla="*/ 236777 w 3054622"/>
                  <a:gd name="connsiteY128" fmla="*/ 1156648 h 6969620"/>
                  <a:gd name="connsiteX129" fmla="*/ 134140 w 3054622"/>
                  <a:gd name="connsiteY129" fmla="*/ 1184640 h 6969620"/>
                  <a:gd name="connsiteX130" fmla="*/ 134140 w 3054622"/>
                  <a:gd name="connsiteY130" fmla="*/ 1184640 h 6969620"/>
                  <a:gd name="connsiteX131" fmla="*/ 0 w 3054622"/>
                  <a:gd name="connsiteY131" fmla="*/ 1288782 h 6969620"/>
                  <a:gd name="connsiteX132" fmla="*/ 385866 w 3054622"/>
                  <a:gd name="connsiteY132" fmla="*/ 980019 h 6969620"/>
                  <a:gd name="connsiteX133" fmla="*/ 569216 w 3054622"/>
                  <a:gd name="connsiteY133" fmla="*/ 725884 h 6969620"/>
                  <a:gd name="connsiteX134" fmla="*/ 824606 w 3054622"/>
                  <a:gd name="connsiteY134" fmla="*/ 167603 h 6969620"/>
                  <a:gd name="connsiteX0" fmla="*/ 824606 w 3054622"/>
                  <a:gd name="connsiteY0" fmla="*/ 167603 h 6969620"/>
                  <a:gd name="connsiteX1" fmla="*/ 749961 w 3054622"/>
                  <a:gd name="connsiteY1" fmla="*/ 279571 h 6969620"/>
                  <a:gd name="connsiteX2" fmla="*/ 749961 w 3054622"/>
                  <a:gd name="connsiteY2" fmla="*/ 363546 h 6969620"/>
                  <a:gd name="connsiteX3" fmla="*/ 861928 w 3054622"/>
                  <a:gd name="connsiteY3" fmla="*/ 391538 h 6969620"/>
                  <a:gd name="connsiteX4" fmla="*/ 908581 w 3054622"/>
                  <a:gd name="connsiteY4" fmla="*/ 410199 h 6969620"/>
                  <a:gd name="connsiteX5" fmla="*/ 1057871 w 3054622"/>
                  <a:gd name="connsiteY5" fmla="*/ 531497 h 6969620"/>
                  <a:gd name="connsiteX6" fmla="*/ 1244483 w 3054622"/>
                  <a:gd name="connsiteY6" fmla="*/ 559489 h 6969620"/>
                  <a:gd name="connsiteX7" fmla="*/ 1365781 w 3054622"/>
                  <a:gd name="connsiteY7" fmla="*/ 746101 h 6969620"/>
                  <a:gd name="connsiteX8" fmla="*/ 1505740 w 3054622"/>
                  <a:gd name="connsiteY8" fmla="*/ 1091334 h 6969620"/>
                  <a:gd name="connsiteX9" fmla="*/ 1683022 w 3054622"/>
                  <a:gd name="connsiteY9" fmla="*/ 1455228 h 6969620"/>
                  <a:gd name="connsiteX10" fmla="*/ 1953610 w 3054622"/>
                  <a:gd name="connsiteY10" fmla="*/ 1753807 h 6969620"/>
                  <a:gd name="connsiteX11" fmla="*/ 2112230 w 3054622"/>
                  <a:gd name="connsiteY11" fmla="*/ 2033726 h 6969620"/>
                  <a:gd name="connsiteX12" fmla="*/ 2214867 w 3054622"/>
                  <a:gd name="connsiteY12" fmla="*/ 2229669 h 6969620"/>
                  <a:gd name="connsiteX13" fmla="*/ 2364157 w 3054622"/>
                  <a:gd name="connsiteY13" fmla="*/ 2332305 h 6969620"/>
                  <a:gd name="connsiteX14" fmla="*/ 2429471 w 3054622"/>
                  <a:gd name="connsiteY14" fmla="*/ 2378958 h 6969620"/>
                  <a:gd name="connsiteX15" fmla="*/ 2457463 w 3054622"/>
                  <a:gd name="connsiteY15" fmla="*/ 2397620 h 6969620"/>
                  <a:gd name="connsiteX16" fmla="*/ 2457463 w 3054622"/>
                  <a:gd name="connsiteY16" fmla="*/ 2397620 h 6969620"/>
                  <a:gd name="connsiteX17" fmla="*/ 2457463 w 3054622"/>
                  <a:gd name="connsiteY17" fmla="*/ 2462934 h 6969620"/>
                  <a:gd name="connsiteX18" fmla="*/ 2522777 w 3054622"/>
                  <a:gd name="connsiteY18" fmla="*/ 2537579 h 6969620"/>
                  <a:gd name="connsiteX19" fmla="*/ 2522777 w 3054622"/>
                  <a:gd name="connsiteY19" fmla="*/ 2696199 h 6969620"/>
                  <a:gd name="connsiteX20" fmla="*/ 2672067 w 3054622"/>
                  <a:gd name="connsiteY20" fmla="*/ 2845489 h 6969620"/>
                  <a:gd name="connsiteX21" fmla="*/ 2765373 w 3054622"/>
                  <a:gd name="connsiteY21" fmla="*/ 3190722 h 6969620"/>
                  <a:gd name="connsiteX22" fmla="*/ 2793365 w 3054622"/>
                  <a:gd name="connsiteY22" fmla="*/ 3330681 h 6969620"/>
                  <a:gd name="connsiteX23" fmla="*/ 2756042 w 3054622"/>
                  <a:gd name="connsiteY23" fmla="*/ 3414656 h 6969620"/>
                  <a:gd name="connsiteX24" fmla="*/ 2756042 w 3054622"/>
                  <a:gd name="connsiteY24" fmla="*/ 3414656 h 6969620"/>
                  <a:gd name="connsiteX25" fmla="*/ 2802695 w 3054622"/>
                  <a:gd name="connsiteY25" fmla="*/ 3489301 h 6969620"/>
                  <a:gd name="connsiteX26" fmla="*/ 2914663 w 3054622"/>
                  <a:gd name="connsiteY26" fmla="*/ 3750558 h 6969620"/>
                  <a:gd name="connsiteX27" fmla="*/ 3054622 w 3054622"/>
                  <a:gd name="connsiteY27" fmla="*/ 3965163 h 6969620"/>
                  <a:gd name="connsiteX28" fmla="*/ 3054622 w 3054622"/>
                  <a:gd name="connsiteY28" fmla="*/ 4086461 h 6969620"/>
                  <a:gd name="connsiteX29" fmla="*/ 3007969 w 3054622"/>
                  <a:gd name="connsiteY29" fmla="*/ 4235750 h 6969620"/>
                  <a:gd name="connsiteX30" fmla="*/ 2998638 w 3054622"/>
                  <a:gd name="connsiteY30" fmla="*/ 4263742 h 6969620"/>
                  <a:gd name="connsiteX31" fmla="*/ 2998638 w 3054622"/>
                  <a:gd name="connsiteY31" fmla="*/ 4347718 h 6969620"/>
                  <a:gd name="connsiteX32" fmla="*/ 2998638 w 3054622"/>
                  <a:gd name="connsiteY32" fmla="*/ 4347718 h 6969620"/>
                  <a:gd name="connsiteX33" fmla="*/ 2896001 w 3054622"/>
                  <a:gd name="connsiteY33" fmla="*/ 4795587 h 6969620"/>
                  <a:gd name="connsiteX34" fmla="*/ 2849348 w 3054622"/>
                  <a:gd name="connsiteY34" fmla="*/ 5224795 h 6969620"/>
                  <a:gd name="connsiteX35" fmla="*/ 2849348 w 3054622"/>
                  <a:gd name="connsiteY35" fmla="*/ 5318101 h 6969620"/>
                  <a:gd name="connsiteX36" fmla="*/ 2849348 w 3054622"/>
                  <a:gd name="connsiteY36" fmla="*/ 5318101 h 6969620"/>
                  <a:gd name="connsiteX37" fmla="*/ 2672067 w 3054622"/>
                  <a:gd name="connsiteY37" fmla="*/ 5467391 h 6969620"/>
                  <a:gd name="connsiteX38" fmla="*/ 2625414 w 3054622"/>
                  <a:gd name="connsiteY38" fmla="*/ 5672665 h 6969620"/>
                  <a:gd name="connsiteX39" fmla="*/ 2625414 w 3054622"/>
                  <a:gd name="connsiteY39" fmla="*/ 5793963 h 6969620"/>
                  <a:gd name="connsiteX40" fmla="*/ 2588091 w 3054622"/>
                  <a:gd name="connsiteY40" fmla="*/ 5849946 h 6969620"/>
                  <a:gd name="connsiteX41" fmla="*/ 2532108 w 3054622"/>
                  <a:gd name="connsiteY41" fmla="*/ 5877938 h 6969620"/>
                  <a:gd name="connsiteX42" fmla="*/ 2569430 w 3054622"/>
                  <a:gd name="connsiteY42" fmla="*/ 6176518 h 6969620"/>
                  <a:gd name="connsiteX43" fmla="*/ 2560099 w 3054622"/>
                  <a:gd name="connsiteY43" fmla="*/ 6260493 h 6969620"/>
                  <a:gd name="connsiteX44" fmla="*/ 2550769 w 3054622"/>
                  <a:gd name="connsiteY44" fmla="*/ 6297816 h 6969620"/>
                  <a:gd name="connsiteX45" fmla="*/ 2504116 w 3054622"/>
                  <a:gd name="connsiteY45" fmla="*/ 6307146 h 6969620"/>
                  <a:gd name="connsiteX46" fmla="*/ 2504116 w 3054622"/>
                  <a:gd name="connsiteY46" fmla="*/ 6307146 h 6969620"/>
                  <a:gd name="connsiteX47" fmla="*/ 2373487 w 3054622"/>
                  <a:gd name="connsiteY47" fmla="*/ 6363130 h 6969620"/>
                  <a:gd name="connsiteX48" fmla="*/ 2233528 w 3054622"/>
                  <a:gd name="connsiteY48" fmla="*/ 6577734 h 6969620"/>
                  <a:gd name="connsiteX49" fmla="*/ 2140222 w 3054622"/>
                  <a:gd name="connsiteY49" fmla="*/ 6801669 h 6969620"/>
                  <a:gd name="connsiteX50" fmla="*/ 2102899 w 3054622"/>
                  <a:gd name="connsiteY50" fmla="*/ 6876314 h 6969620"/>
                  <a:gd name="connsiteX51" fmla="*/ 2093569 w 3054622"/>
                  <a:gd name="connsiteY51" fmla="*/ 6904305 h 6969620"/>
                  <a:gd name="connsiteX52" fmla="*/ 2093569 w 3054622"/>
                  <a:gd name="connsiteY52" fmla="*/ 6969620 h 6969620"/>
                  <a:gd name="connsiteX53" fmla="*/ 2093569 w 3054622"/>
                  <a:gd name="connsiteY53" fmla="*/ 6969620 h 6969620"/>
                  <a:gd name="connsiteX54" fmla="*/ 2046916 w 3054622"/>
                  <a:gd name="connsiteY54" fmla="*/ 6969620 h 6969620"/>
                  <a:gd name="connsiteX55" fmla="*/ 2046916 w 3054622"/>
                  <a:gd name="connsiteY55" fmla="*/ 6904305 h 6969620"/>
                  <a:gd name="connsiteX56" fmla="*/ 2130891 w 3054622"/>
                  <a:gd name="connsiteY56" fmla="*/ 6708363 h 6969620"/>
                  <a:gd name="connsiteX57" fmla="*/ 2130891 w 3054622"/>
                  <a:gd name="connsiteY57" fmla="*/ 6605726 h 6969620"/>
                  <a:gd name="connsiteX58" fmla="*/ 2130891 w 3054622"/>
                  <a:gd name="connsiteY58" fmla="*/ 6605726 h 6969620"/>
                  <a:gd name="connsiteX59" fmla="*/ 2028255 w 3054622"/>
                  <a:gd name="connsiteY59" fmla="*/ 6605726 h 6969620"/>
                  <a:gd name="connsiteX60" fmla="*/ 2028255 w 3054622"/>
                  <a:gd name="connsiteY60" fmla="*/ 6605726 h 6969620"/>
                  <a:gd name="connsiteX61" fmla="*/ 1962940 w 3054622"/>
                  <a:gd name="connsiteY61" fmla="*/ 6671040 h 6969620"/>
                  <a:gd name="connsiteX62" fmla="*/ 1962940 w 3054622"/>
                  <a:gd name="connsiteY62" fmla="*/ 6671040 h 6969620"/>
                  <a:gd name="connsiteX63" fmla="*/ 1869634 w 3054622"/>
                  <a:gd name="connsiteY63" fmla="*/ 6615056 h 6969620"/>
                  <a:gd name="connsiteX64" fmla="*/ 1785659 w 3054622"/>
                  <a:gd name="connsiteY64" fmla="*/ 6661710 h 6969620"/>
                  <a:gd name="connsiteX65" fmla="*/ 1664361 w 3054622"/>
                  <a:gd name="connsiteY65" fmla="*/ 6876314 h 6969620"/>
                  <a:gd name="connsiteX66" fmla="*/ 1636369 w 3054622"/>
                  <a:gd name="connsiteY66" fmla="*/ 6820330 h 6969620"/>
                  <a:gd name="connsiteX67" fmla="*/ 1720344 w 3054622"/>
                  <a:gd name="connsiteY67" fmla="*/ 6624387 h 6969620"/>
                  <a:gd name="connsiteX68" fmla="*/ 1701683 w 3054622"/>
                  <a:gd name="connsiteY68" fmla="*/ 6409783 h 6969620"/>
                  <a:gd name="connsiteX69" fmla="*/ 1673691 w 3054622"/>
                  <a:gd name="connsiteY69" fmla="*/ 6195179 h 6969620"/>
                  <a:gd name="connsiteX70" fmla="*/ 1813650 w 3054622"/>
                  <a:gd name="connsiteY70" fmla="*/ 5980575 h 6969620"/>
                  <a:gd name="connsiteX71" fmla="*/ 1878965 w 3054622"/>
                  <a:gd name="connsiteY71" fmla="*/ 5877938 h 6969620"/>
                  <a:gd name="connsiteX72" fmla="*/ 1897626 w 3054622"/>
                  <a:gd name="connsiteY72" fmla="*/ 5849946 h 6969620"/>
                  <a:gd name="connsiteX73" fmla="*/ 1934948 w 3054622"/>
                  <a:gd name="connsiteY73" fmla="*/ 5775301 h 6969620"/>
                  <a:gd name="connsiteX74" fmla="*/ 1962940 w 3054622"/>
                  <a:gd name="connsiteY74" fmla="*/ 5691326 h 6969620"/>
                  <a:gd name="connsiteX75" fmla="*/ 1972271 w 3054622"/>
                  <a:gd name="connsiteY75" fmla="*/ 5663334 h 6969620"/>
                  <a:gd name="connsiteX76" fmla="*/ 1972271 w 3054622"/>
                  <a:gd name="connsiteY76" fmla="*/ 5663334 h 6969620"/>
                  <a:gd name="connsiteX77" fmla="*/ 2084238 w 3054622"/>
                  <a:gd name="connsiteY77" fmla="*/ 5663334 h 6969620"/>
                  <a:gd name="connsiteX78" fmla="*/ 2084238 w 3054622"/>
                  <a:gd name="connsiteY78" fmla="*/ 5663334 h 6969620"/>
                  <a:gd name="connsiteX79" fmla="*/ 2102899 w 3054622"/>
                  <a:gd name="connsiteY79" fmla="*/ 5579358 h 6969620"/>
                  <a:gd name="connsiteX80" fmla="*/ 2121561 w 3054622"/>
                  <a:gd name="connsiteY80" fmla="*/ 5560697 h 6969620"/>
                  <a:gd name="connsiteX81" fmla="*/ 2140222 w 3054622"/>
                  <a:gd name="connsiteY81" fmla="*/ 5504714 h 6969620"/>
                  <a:gd name="connsiteX82" fmla="*/ 2177544 w 3054622"/>
                  <a:gd name="connsiteY82" fmla="*/ 5486052 h 6969620"/>
                  <a:gd name="connsiteX83" fmla="*/ 2177544 w 3054622"/>
                  <a:gd name="connsiteY83" fmla="*/ 5486052 h 6969620"/>
                  <a:gd name="connsiteX84" fmla="*/ 2214867 w 3054622"/>
                  <a:gd name="connsiteY84" fmla="*/ 5336763 h 6969620"/>
                  <a:gd name="connsiteX85" fmla="*/ 2140222 w 3054622"/>
                  <a:gd name="connsiteY85" fmla="*/ 5056844 h 6969620"/>
                  <a:gd name="connsiteX86" fmla="*/ 2140222 w 3054622"/>
                  <a:gd name="connsiteY86" fmla="*/ 4842240 h 6969620"/>
                  <a:gd name="connsiteX87" fmla="*/ 2074908 w 3054622"/>
                  <a:gd name="connsiteY87" fmla="*/ 4804918 h 6969620"/>
                  <a:gd name="connsiteX88" fmla="*/ 2046916 w 3054622"/>
                  <a:gd name="connsiteY88" fmla="*/ 4730273 h 6969620"/>
                  <a:gd name="connsiteX89" fmla="*/ 2046916 w 3054622"/>
                  <a:gd name="connsiteY89" fmla="*/ 4683620 h 6969620"/>
                  <a:gd name="connsiteX90" fmla="*/ 1916287 w 3054622"/>
                  <a:gd name="connsiteY90" fmla="*/ 4590314 h 6969620"/>
                  <a:gd name="connsiteX91" fmla="*/ 1869634 w 3054622"/>
                  <a:gd name="connsiteY91" fmla="*/ 4385040 h 6969620"/>
                  <a:gd name="connsiteX92" fmla="*/ 1897626 w 3054622"/>
                  <a:gd name="connsiteY92" fmla="*/ 4030477 h 6969620"/>
                  <a:gd name="connsiteX93" fmla="*/ 1841642 w 3054622"/>
                  <a:gd name="connsiteY93" fmla="*/ 3722567 h 6969620"/>
                  <a:gd name="connsiteX94" fmla="*/ 1589716 w 3054622"/>
                  <a:gd name="connsiteY94" fmla="*/ 3526624 h 6969620"/>
                  <a:gd name="connsiteX95" fmla="*/ 1524401 w 3054622"/>
                  <a:gd name="connsiteY95" fmla="*/ 3470640 h 6969620"/>
                  <a:gd name="connsiteX96" fmla="*/ 1524401 w 3054622"/>
                  <a:gd name="connsiteY96" fmla="*/ 3470640 h 6969620"/>
                  <a:gd name="connsiteX97" fmla="*/ 1468418 w 3054622"/>
                  <a:gd name="connsiteY97" fmla="*/ 3405326 h 6969620"/>
                  <a:gd name="connsiteX98" fmla="*/ 1440426 w 3054622"/>
                  <a:gd name="connsiteY98" fmla="*/ 3377334 h 6969620"/>
                  <a:gd name="connsiteX99" fmla="*/ 1440426 w 3054622"/>
                  <a:gd name="connsiteY99" fmla="*/ 3377334 h 6969620"/>
                  <a:gd name="connsiteX100" fmla="*/ 1356450 w 3054622"/>
                  <a:gd name="connsiteY100" fmla="*/ 3358673 h 6969620"/>
                  <a:gd name="connsiteX101" fmla="*/ 1328459 w 3054622"/>
                  <a:gd name="connsiteY101" fmla="*/ 3349342 h 6969620"/>
                  <a:gd name="connsiteX102" fmla="*/ 1291136 w 3054622"/>
                  <a:gd name="connsiteY102" fmla="*/ 3349342 h 6969620"/>
                  <a:gd name="connsiteX103" fmla="*/ 1291136 w 3054622"/>
                  <a:gd name="connsiteY103" fmla="*/ 3349342 h 6969620"/>
                  <a:gd name="connsiteX104" fmla="*/ 1179169 w 3054622"/>
                  <a:gd name="connsiteY104" fmla="*/ 3414656 h 6969620"/>
                  <a:gd name="connsiteX105" fmla="*/ 1141846 w 3054622"/>
                  <a:gd name="connsiteY105" fmla="*/ 3461310 h 6969620"/>
                  <a:gd name="connsiteX106" fmla="*/ 1067201 w 3054622"/>
                  <a:gd name="connsiteY106" fmla="*/ 3461310 h 6969620"/>
                  <a:gd name="connsiteX107" fmla="*/ 1067201 w 3054622"/>
                  <a:gd name="connsiteY107" fmla="*/ 3340012 h 6969620"/>
                  <a:gd name="connsiteX108" fmla="*/ 1067201 w 3054622"/>
                  <a:gd name="connsiteY108" fmla="*/ 3218714 h 6969620"/>
                  <a:gd name="connsiteX109" fmla="*/ 1141846 w 3054622"/>
                  <a:gd name="connsiteY109" fmla="*/ 2854820 h 6969620"/>
                  <a:gd name="connsiteX110" fmla="*/ 1141846 w 3054622"/>
                  <a:gd name="connsiteY110" fmla="*/ 2593563 h 6969620"/>
                  <a:gd name="connsiteX111" fmla="*/ 1104524 w 3054622"/>
                  <a:gd name="connsiteY111" fmla="*/ 2472265 h 6969620"/>
                  <a:gd name="connsiteX112" fmla="*/ 1151177 w 3054622"/>
                  <a:gd name="connsiteY112" fmla="*/ 2304314 h 6969620"/>
                  <a:gd name="connsiteX113" fmla="*/ 1076532 w 3054622"/>
                  <a:gd name="connsiteY113" fmla="*/ 2201677 h 6969620"/>
                  <a:gd name="connsiteX114" fmla="*/ 945903 w 3054622"/>
                  <a:gd name="connsiteY114" fmla="*/ 2183016 h 6969620"/>
                  <a:gd name="connsiteX115" fmla="*/ 945903 w 3054622"/>
                  <a:gd name="connsiteY115" fmla="*/ 2183016 h 6969620"/>
                  <a:gd name="connsiteX116" fmla="*/ 889920 w 3054622"/>
                  <a:gd name="connsiteY116" fmla="*/ 2117701 h 6969620"/>
                  <a:gd name="connsiteX117" fmla="*/ 889920 w 3054622"/>
                  <a:gd name="connsiteY117" fmla="*/ 2117701 h 6969620"/>
                  <a:gd name="connsiteX118" fmla="*/ 889920 w 3054622"/>
                  <a:gd name="connsiteY118" fmla="*/ 1949750 h 6969620"/>
                  <a:gd name="connsiteX119" fmla="*/ 777952 w 3054622"/>
                  <a:gd name="connsiteY119" fmla="*/ 1800461 h 6969620"/>
                  <a:gd name="connsiteX120" fmla="*/ 712638 w 3054622"/>
                  <a:gd name="connsiteY120" fmla="*/ 1595187 h 6969620"/>
                  <a:gd name="connsiteX121" fmla="*/ 554018 w 3054622"/>
                  <a:gd name="connsiteY121" fmla="*/ 1473889 h 6969620"/>
                  <a:gd name="connsiteX122" fmla="*/ 423389 w 3054622"/>
                  <a:gd name="connsiteY122" fmla="*/ 1380583 h 6969620"/>
                  <a:gd name="connsiteX123" fmla="*/ 376736 w 3054622"/>
                  <a:gd name="connsiteY123" fmla="*/ 1296607 h 6969620"/>
                  <a:gd name="connsiteX124" fmla="*/ 246108 w 3054622"/>
                  <a:gd name="connsiteY124" fmla="*/ 1315269 h 6969620"/>
                  <a:gd name="connsiteX125" fmla="*/ 246108 w 3054622"/>
                  <a:gd name="connsiteY125" fmla="*/ 1315269 h 6969620"/>
                  <a:gd name="connsiteX126" fmla="*/ 255438 w 3054622"/>
                  <a:gd name="connsiteY126" fmla="*/ 1231293 h 6969620"/>
                  <a:gd name="connsiteX127" fmla="*/ 255438 w 3054622"/>
                  <a:gd name="connsiteY127" fmla="*/ 1231293 h 6969620"/>
                  <a:gd name="connsiteX128" fmla="*/ 236777 w 3054622"/>
                  <a:gd name="connsiteY128" fmla="*/ 1156648 h 6969620"/>
                  <a:gd name="connsiteX129" fmla="*/ 134140 w 3054622"/>
                  <a:gd name="connsiteY129" fmla="*/ 1184640 h 6969620"/>
                  <a:gd name="connsiteX130" fmla="*/ 134140 w 3054622"/>
                  <a:gd name="connsiteY130" fmla="*/ 1184640 h 6969620"/>
                  <a:gd name="connsiteX131" fmla="*/ 0 w 3054622"/>
                  <a:gd name="connsiteY131" fmla="*/ 1288782 h 6969620"/>
                  <a:gd name="connsiteX132" fmla="*/ 385866 w 3054622"/>
                  <a:gd name="connsiteY132" fmla="*/ 980019 h 6969620"/>
                  <a:gd name="connsiteX133" fmla="*/ 569216 w 3054622"/>
                  <a:gd name="connsiteY133" fmla="*/ 725884 h 6969620"/>
                  <a:gd name="connsiteX134" fmla="*/ 824606 w 3054622"/>
                  <a:gd name="connsiteY134" fmla="*/ 167603 h 6969620"/>
                  <a:gd name="connsiteX0" fmla="*/ 824606 w 3054622"/>
                  <a:gd name="connsiteY0" fmla="*/ 167603 h 6969620"/>
                  <a:gd name="connsiteX1" fmla="*/ 749961 w 3054622"/>
                  <a:gd name="connsiteY1" fmla="*/ 279571 h 6969620"/>
                  <a:gd name="connsiteX2" fmla="*/ 749961 w 3054622"/>
                  <a:gd name="connsiteY2" fmla="*/ 363546 h 6969620"/>
                  <a:gd name="connsiteX3" fmla="*/ 861928 w 3054622"/>
                  <a:gd name="connsiteY3" fmla="*/ 391538 h 6969620"/>
                  <a:gd name="connsiteX4" fmla="*/ 908581 w 3054622"/>
                  <a:gd name="connsiteY4" fmla="*/ 410199 h 6969620"/>
                  <a:gd name="connsiteX5" fmla="*/ 1057871 w 3054622"/>
                  <a:gd name="connsiteY5" fmla="*/ 531497 h 6969620"/>
                  <a:gd name="connsiteX6" fmla="*/ 1244483 w 3054622"/>
                  <a:gd name="connsiteY6" fmla="*/ 559489 h 6969620"/>
                  <a:gd name="connsiteX7" fmla="*/ 1365781 w 3054622"/>
                  <a:gd name="connsiteY7" fmla="*/ 746101 h 6969620"/>
                  <a:gd name="connsiteX8" fmla="*/ 1505740 w 3054622"/>
                  <a:gd name="connsiteY8" fmla="*/ 1091334 h 6969620"/>
                  <a:gd name="connsiteX9" fmla="*/ 1683022 w 3054622"/>
                  <a:gd name="connsiteY9" fmla="*/ 1455228 h 6969620"/>
                  <a:gd name="connsiteX10" fmla="*/ 1953610 w 3054622"/>
                  <a:gd name="connsiteY10" fmla="*/ 1753807 h 6969620"/>
                  <a:gd name="connsiteX11" fmla="*/ 2112230 w 3054622"/>
                  <a:gd name="connsiteY11" fmla="*/ 2033726 h 6969620"/>
                  <a:gd name="connsiteX12" fmla="*/ 2214867 w 3054622"/>
                  <a:gd name="connsiteY12" fmla="*/ 2229669 h 6969620"/>
                  <a:gd name="connsiteX13" fmla="*/ 2364157 w 3054622"/>
                  <a:gd name="connsiteY13" fmla="*/ 2332305 h 6969620"/>
                  <a:gd name="connsiteX14" fmla="*/ 2429471 w 3054622"/>
                  <a:gd name="connsiteY14" fmla="*/ 2378958 h 6969620"/>
                  <a:gd name="connsiteX15" fmla="*/ 2457463 w 3054622"/>
                  <a:gd name="connsiteY15" fmla="*/ 2397620 h 6969620"/>
                  <a:gd name="connsiteX16" fmla="*/ 2457463 w 3054622"/>
                  <a:gd name="connsiteY16" fmla="*/ 2397620 h 6969620"/>
                  <a:gd name="connsiteX17" fmla="*/ 2457463 w 3054622"/>
                  <a:gd name="connsiteY17" fmla="*/ 2462934 h 6969620"/>
                  <a:gd name="connsiteX18" fmla="*/ 2522777 w 3054622"/>
                  <a:gd name="connsiteY18" fmla="*/ 2537579 h 6969620"/>
                  <a:gd name="connsiteX19" fmla="*/ 2522777 w 3054622"/>
                  <a:gd name="connsiteY19" fmla="*/ 2696199 h 6969620"/>
                  <a:gd name="connsiteX20" fmla="*/ 2672067 w 3054622"/>
                  <a:gd name="connsiteY20" fmla="*/ 2845489 h 6969620"/>
                  <a:gd name="connsiteX21" fmla="*/ 2765373 w 3054622"/>
                  <a:gd name="connsiteY21" fmla="*/ 3190722 h 6969620"/>
                  <a:gd name="connsiteX22" fmla="*/ 2793365 w 3054622"/>
                  <a:gd name="connsiteY22" fmla="*/ 3330681 h 6969620"/>
                  <a:gd name="connsiteX23" fmla="*/ 2756042 w 3054622"/>
                  <a:gd name="connsiteY23" fmla="*/ 3414656 h 6969620"/>
                  <a:gd name="connsiteX24" fmla="*/ 2756042 w 3054622"/>
                  <a:gd name="connsiteY24" fmla="*/ 3414656 h 6969620"/>
                  <a:gd name="connsiteX25" fmla="*/ 2802695 w 3054622"/>
                  <a:gd name="connsiteY25" fmla="*/ 3489301 h 6969620"/>
                  <a:gd name="connsiteX26" fmla="*/ 2914663 w 3054622"/>
                  <a:gd name="connsiteY26" fmla="*/ 3750558 h 6969620"/>
                  <a:gd name="connsiteX27" fmla="*/ 3054622 w 3054622"/>
                  <a:gd name="connsiteY27" fmla="*/ 3965163 h 6969620"/>
                  <a:gd name="connsiteX28" fmla="*/ 3054622 w 3054622"/>
                  <a:gd name="connsiteY28" fmla="*/ 4086461 h 6969620"/>
                  <a:gd name="connsiteX29" fmla="*/ 3007969 w 3054622"/>
                  <a:gd name="connsiteY29" fmla="*/ 4235750 h 6969620"/>
                  <a:gd name="connsiteX30" fmla="*/ 2998638 w 3054622"/>
                  <a:gd name="connsiteY30" fmla="*/ 4263742 h 6969620"/>
                  <a:gd name="connsiteX31" fmla="*/ 2998638 w 3054622"/>
                  <a:gd name="connsiteY31" fmla="*/ 4347718 h 6969620"/>
                  <a:gd name="connsiteX32" fmla="*/ 2998638 w 3054622"/>
                  <a:gd name="connsiteY32" fmla="*/ 4347718 h 6969620"/>
                  <a:gd name="connsiteX33" fmla="*/ 2896001 w 3054622"/>
                  <a:gd name="connsiteY33" fmla="*/ 4795587 h 6969620"/>
                  <a:gd name="connsiteX34" fmla="*/ 2849348 w 3054622"/>
                  <a:gd name="connsiteY34" fmla="*/ 5224795 h 6969620"/>
                  <a:gd name="connsiteX35" fmla="*/ 2849348 w 3054622"/>
                  <a:gd name="connsiteY35" fmla="*/ 5318101 h 6969620"/>
                  <a:gd name="connsiteX36" fmla="*/ 2849348 w 3054622"/>
                  <a:gd name="connsiteY36" fmla="*/ 5318101 h 6969620"/>
                  <a:gd name="connsiteX37" fmla="*/ 2672067 w 3054622"/>
                  <a:gd name="connsiteY37" fmla="*/ 5467391 h 6969620"/>
                  <a:gd name="connsiteX38" fmla="*/ 2625414 w 3054622"/>
                  <a:gd name="connsiteY38" fmla="*/ 5672665 h 6969620"/>
                  <a:gd name="connsiteX39" fmla="*/ 2625414 w 3054622"/>
                  <a:gd name="connsiteY39" fmla="*/ 5793963 h 6969620"/>
                  <a:gd name="connsiteX40" fmla="*/ 2588091 w 3054622"/>
                  <a:gd name="connsiteY40" fmla="*/ 5849946 h 6969620"/>
                  <a:gd name="connsiteX41" fmla="*/ 2532108 w 3054622"/>
                  <a:gd name="connsiteY41" fmla="*/ 5877938 h 6969620"/>
                  <a:gd name="connsiteX42" fmla="*/ 2569430 w 3054622"/>
                  <a:gd name="connsiteY42" fmla="*/ 6176518 h 6969620"/>
                  <a:gd name="connsiteX43" fmla="*/ 2560099 w 3054622"/>
                  <a:gd name="connsiteY43" fmla="*/ 6260493 h 6969620"/>
                  <a:gd name="connsiteX44" fmla="*/ 2550769 w 3054622"/>
                  <a:gd name="connsiteY44" fmla="*/ 6297816 h 6969620"/>
                  <a:gd name="connsiteX45" fmla="*/ 2504116 w 3054622"/>
                  <a:gd name="connsiteY45" fmla="*/ 6307146 h 6969620"/>
                  <a:gd name="connsiteX46" fmla="*/ 2504116 w 3054622"/>
                  <a:gd name="connsiteY46" fmla="*/ 6307146 h 6969620"/>
                  <a:gd name="connsiteX47" fmla="*/ 2373487 w 3054622"/>
                  <a:gd name="connsiteY47" fmla="*/ 6363130 h 6969620"/>
                  <a:gd name="connsiteX48" fmla="*/ 2233528 w 3054622"/>
                  <a:gd name="connsiteY48" fmla="*/ 6577734 h 6969620"/>
                  <a:gd name="connsiteX49" fmla="*/ 2140222 w 3054622"/>
                  <a:gd name="connsiteY49" fmla="*/ 6801669 h 6969620"/>
                  <a:gd name="connsiteX50" fmla="*/ 2102899 w 3054622"/>
                  <a:gd name="connsiteY50" fmla="*/ 6876314 h 6969620"/>
                  <a:gd name="connsiteX51" fmla="*/ 2093569 w 3054622"/>
                  <a:gd name="connsiteY51" fmla="*/ 6904305 h 6969620"/>
                  <a:gd name="connsiteX52" fmla="*/ 2093569 w 3054622"/>
                  <a:gd name="connsiteY52" fmla="*/ 6969620 h 6969620"/>
                  <a:gd name="connsiteX53" fmla="*/ 2093569 w 3054622"/>
                  <a:gd name="connsiteY53" fmla="*/ 6969620 h 6969620"/>
                  <a:gd name="connsiteX54" fmla="*/ 2046916 w 3054622"/>
                  <a:gd name="connsiteY54" fmla="*/ 6969620 h 6969620"/>
                  <a:gd name="connsiteX55" fmla="*/ 2046916 w 3054622"/>
                  <a:gd name="connsiteY55" fmla="*/ 6904305 h 6969620"/>
                  <a:gd name="connsiteX56" fmla="*/ 2130891 w 3054622"/>
                  <a:gd name="connsiteY56" fmla="*/ 6708363 h 6969620"/>
                  <a:gd name="connsiteX57" fmla="*/ 2130891 w 3054622"/>
                  <a:gd name="connsiteY57" fmla="*/ 6605726 h 6969620"/>
                  <a:gd name="connsiteX58" fmla="*/ 2130891 w 3054622"/>
                  <a:gd name="connsiteY58" fmla="*/ 6605726 h 6969620"/>
                  <a:gd name="connsiteX59" fmla="*/ 2028255 w 3054622"/>
                  <a:gd name="connsiteY59" fmla="*/ 6605726 h 6969620"/>
                  <a:gd name="connsiteX60" fmla="*/ 2028255 w 3054622"/>
                  <a:gd name="connsiteY60" fmla="*/ 6605726 h 6969620"/>
                  <a:gd name="connsiteX61" fmla="*/ 1962940 w 3054622"/>
                  <a:gd name="connsiteY61" fmla="*/ 6671040 h 6969620"/>
                  <a:gd name="connsiteX62" fmla="*/ 1962940 w 3054622"/>
                  <a:gd name="connsiteY62" fmla="*/ 6671040 h 6969620"/>
                  <a:gd name="connsiteX63" fmla="*/ 1869634 w 3054622"/>
                  <a:gd name="connsiteY63" fmla="*/ 6615056 h 6969620"/>
                  <a:gd name="connsiteX64" fmla="*/ 1785659 w 3054622"/>
                  <a:gd name="connsiteY64" fmla="*/ 6661710 h 6969620"/>
                  <a:gd name="connsiteX65" fmla="*/ 1664361 w 3054622"/>
                  <a:gd name="connsiteY65" fmla="*/ 6876314 h 6969620"/>
                  <a:gd name="connsiteX66" fmla="*/ 1636369 w 3054622"/>
                  <a:gd name="connsiteY66" fmla="*/ 6820330 h 6969620"/>
                  <a:gd name="connsiteX67" fmla="*/ 1720344 w 3054622"/>
                  <a:gd name="connsiteY67" fmla="*/ 6624387 h 6969620"/>
                  <a:gd name="connsiteX68" fmla="*/ 1701683 w 3054622"/>
                  <a:gd name="connsiteY68" fmla="*/ 6409783 h 6969620"/>
                  <a:gd name="connsiteX69" fmla="*/ 1673691 w 3054622"/>
                  <a:gd name="connsiteY69" fmla="*/ 6195179 h 6969620"/>
                  <a:gd name="connsiteX70" fmla="*/ 1813650 w 3054622"/>
                  <a:gd name="connsiteY70" fmla="*/ 5980575 h 6969620"/>
                  <a:gd name="connsiteX71" fmla="*/ 1878965 w 3054622"/>
                  <a:gd name="connsiteY71" fmla="*/ 5877938 h 6969620"/>
                  <a:gd name="connsiteX72" fmla="*/ 1897626 w 3054622"/>
                  <a:gd name="connsiteY72" fmla="*/ 5849946 h 6969620"/>
                  <a:gd name="connsiteX73" fmla="*/ 1934948 w 3054622"/>
                  <a:gd name="connsiteY73" fmla="*/ 5775301 h 6969620"/>
                  <a:gd name="connsiteX74" fmla="*/ 1962940 w 3054622"/>
                  <a:gd name="connsiteY74" fmla="*/ 5691326 h 6969620"/>
                  <a:gd name="connsiteX75" fmla="*/ 1972271 w 3054622"/>
                  <a:gd name="connsiteY75" fmla="*/ 5663334 h 6969620"/>
                  <a:gd name="connsiteX76" fmla="*/ 1972271 w 3054622"/>
                  <a:gd name="connsiteY76" fmla="*/ 5663334 h 6969620"/>
                  <a:gd name="connsiteX77" fmla="*/ 2084238 w 3054622"/>
                  <a:gd name="connsiteY77" fmla="*/ 5663334 h 6969620"/>
                  <a:gd name="connsiteX78" fmla="*/ 2084238 w 3054622"/>
                  <a:gd name="connsiteY78" fmla="*/ 5663334 h 6969620"/>
                  <a:gd name="connsiteX79" fmla="*/ 2102899 w 3054622"/>
                  <a:gd name="connsiteY79" fmla="*/ 5579358 h 6969620"/>
                  <a:gd name="connsiteX80" fmla="*/ 2121561 w 3054622"/>
                  <a:gd name="connsiteY80" fmla="*/ 5560697 h 6969620"/>
                  <a:gd name="connsiteX81" fmla="*/ 2140222 w 3054622"/>
                  <a:gd name="connsiteY81" fmla="*/ 5504714 h 6969620"/>
                  <a:gd name="connsiteX82" fmla="*/ 2177544 w 3054622"/>
                  <a:gd name="connsiteY82" fmla="*/ 5486052 h 6969620"/>
                  <a:gd name="connsiteX83" fmla="*/ 2177544 w 3054622"/>
                  <a:gd name="connsiteY83" fmla="*/ 5486052 h 6969620"/>
                  <a:gd name="connsiteX84" fmla="*/ 2214867 w 3054622"/>
                  <a:gd name="connsiteY84" fmla="*/ 5336763 h 6969620"/>
                  <a:gd name="connsiteX85" fmla="*/ 2140222 w 3054622"/>
                  <a:gd name="connsiteY85" fmla="*/ 5056844 h 6969620"/>
                  <a:gd name="connsiteX86" fmla="*/ 2140222 w 3054622"/>
                  <a:gd name="connsiteY86" fmla="*/ 4842240 h 6969620"/>
                  <a:gd name="connsiteX87" fmla="*/ 2074908 w 3054622"/>
                  <a:gd name="connsiteY87" fmla="*/ 4804918 h 6969620"/>
                  <a:gd name="connsiteX88" fmla="*/ 2046916 w 3054622"/>
                  <a:gd name="connsiteY88" fmla="*/ 4730273 h 6969620"/>
                  <a:gd name="connsiteX89" fmla="*/ 2046916 w 3054622"/>
                  <a:gd name="connsiteY89" fmla="*/ 4683620 h 6969620"/>
                  <a:gd name="connsiteX90" fmla="*/ 1916287 w 3054622"/>
                  <a:gd name="connsiteY90" fmla="*/ 4590314 h 6969620"/>
                  <a:gd name="connsiteX91" fmla="*/ 1869634 w 3054622"/>
                  <a:gd name="connsiteY91" fmla="*/ 4385040 h 6969620"/>
                  <a:gd name="connsiteX92" fmla="*/ 1897626 w 3054622"/>
                  <a:gd name="connsiteY92" fmla="*/ 4030477 h 6969620"/>
                  <a:gd name="connsiteX93" fmla="*/ 1841642 w 3054622"/>
                  <a:gd name="connsiteY93" fmla="*/ 3722567 h 6969620"/>
                  <a:gd name="connsiteX94" fmla="*/ 1589716 w 3054622"/>
                  <a:gd name="connsiteY94" fmla="*/ 3526624 h 6969620"/>
                  <a:gd name="connsiteX95" fmla="*/ 1524401 w 3054622"/>
                  <a:gd name="connsiteY95" fmla="*/ 3470640 h 6969620"/>
                  <a:gd name="connsiteX96" fmla="*/ 1524401 w 3054622"/>
                  <a:gd name="connsiteY96" fmla="*/ 3470640 h 6969620"/>
                  <a:gd name="connsiteX97" fmla="*/ 1468418 w 3054622"/>
                  <a:gd name="connsiteY97" fmla="*/ 3405326 h 6969620"/>
                  <a:gd name="connsiteX98" fmla="*/ 1440426 w 3054622"/>
                  <a:gd name="connsiteY98" fmla="*/ 3377334 h 6969620"/>
                  <a:gd name="connsiteX99" fmla="*/ 1440426 w 3054622"/>
                  <a:gd name="connsiteY99" fmla="*/ 3377334 h 6969620"/>
                  <a:gd name="connsiteX100" fmla="*/ 1356450 w 3054622"/>
                  <a:gd name="connsiteY100" fmla="*/ 3358673 h 6969620"/>
                  <a:gd name="connsiteX101" fmla="*/ 1328459 w 3054622"/>
                  <a:gd name="connsiteY101" fmla="*/ 3349342 h 6969620"/>
                  <a:gd name="connsiteX102" fmla="*/ 1291136 w 3054622"/>
                  <a:gd name="connsiteY102" fmla="*/ 3349342 h 6969620"/>
                  <a:gd name="connsiteX103" fmla="*/ 1291136 w 3054622"/>
                  <a:gd name="connsiteY103" fmla="*/ 3349342 h 6969620"/>
                  <a:gd name="connsiteX104" fmla="*/ 1179169 w 3054622"/>
                  <a:gd name="connsiteY104" fmla="*/ 3414656 h 6969620"/>
                  <a:gd name="connsiteX105" fmla="*/ 1141846 w 3054622"/>
                  <a:gd name="connsiteY105" fmla="*/ 3461310 h 6969620"/>
                  <a:gd name="connsiteX106" fmla="*/ 1067201 w 3054622"/>
                  <a:gd name="connsiteY106" fmla="*/ 3461310 h 6969620"/>
                  <a:gd name="connsiteX107" fmla="*/ 1067201 w 3054622"/>
                  <a:gd name="connsiteY107" fmla="*/ 3340012 h 6969620"/>
                  <a:gd name="connsiteX108" fmla="*/ 1067201 w 3054622"/>
                  <a:gd name="connsiteY108" fmla="*/ 3218714 h 6969620"/>
                  <a:gd name="connsiteX109" fmla="*/ 1141846 w 3054622"/>
                  <a:gd name="connsiteY109" fmla="*/ 2854820 h 6969620"/>
                  <a:gd name="connsiteX110" fmla="*/ 1141846 w 3054622"/>
                  <a:gd name="connsiteY110" fmla="*/ 2593563 h 6969620"/>
                  <a:gd name="connsiteX111" fmla="*/ 1104524 w 3054622"/>
                  <a:gd name="connsiteY111" fmla="*/ 2472265 h 6969620"/>
                  <a:gd name="connsiteX112" fmla="*/ 1151177 w 3054622"/>
                  <a:gd name="connsiteY112" fmla="*/ 2304314 h 6969620"/>
                  <a:gd name="connsiteX113" fmla="*/ 1076532 w 3054622"/>
                  <a:gd name="connsiteY113" fmla="*/ 2201677 h 6969620"/>
                  <a:gd name="connsiteX114" fmla="*/ 945903 w 3054622"/>
                  <a:gd name="connsiteY114" fmla="*/ 2183016 h 6969620"/>
                  <a:gd name="connsiteX115" fmla="*/ 945903 w 3054622"/>
                  <a:gd name="connsiteY115" fmla="*/ 2183016 h 6969620"/>
                  <a:gd name="connsiteX116" fmla="*/ 889920 w 3054622"/>
                  <a:gd name="connsiteY116" fmla="*/ 2117701 h 6969620"/>
                  <a:gd name="connsiteX117" fmla="*/ 889920 w 3054622"/>
                  <a:gd name="connsiteY117" fmla="*/ 2117701 h 6969620"/>
                  <a:gd name="connsiteX118" fmla="*/ 889920 w 3054622"/>
                  <a:gd name="connsiteY118" fmla="*/ 1949750 h 6969620"/>
                  <a:gd name="connsiteX119" fmla="*/ 777952 w 3054622"/>
                  <a:gd name="connsiteY119" fmla="*/ 1800461 h 6969620"/>
                  <a:gd name="connsiteX120" fmla="*/ 712638 w 3054622"/>
                  <a:gd name="connsiteY120" fmla="*/ 1595187 h 6969620"/>
                  <a:gd name="connsiteX121" fmla="*/ 554018 w 3054622"/>
                  <a:gd name="connsiteY121" fmla="*/ 1473889 h 6969620"/>
                  <a:gd name="connsiteX122" fmla="*/ 423389 w 3054622"/>
                  <a:gd name="connsiteY122" fmla="*/ 1380583 h 6969620"/>
                  <a:gd name="connsiteX123" fmla="*/ 376736 w 3054622"/>
                  <a:gd name="connsiteY123" fmla="*/ 1296607 h 6969620"/>
                  <a:gd name="connsiteX124" fmla="*/ 246108 w 3054622"/>
                  <a:gd name="connsiteY124" fmla="*/ 1315269 h 6969620"/>
                  <a:gd name="connsiteX125" fmla="*/ 246108 w 3054622"/>
                  <a:gd name="connsiteY125" fmla="*/ 1315269 h 6969620"/>
                  <a:gd name="connsiteX126" fmla="*/ 255438 w 3054622"/>
                  <a:gd name="connsiteY126" fmla="*/ 1231293 h 6969620"/>
                  <a:gd name="connsiteX127" fmla="*/ 255438 w 3054622"/>
                  <a:gd name="connsiteY127" fmla="*/ 1231293 h 6969620"/>
                  <a:gd name="connsiteX128" fmla="*/ 236777 w 3054622"/>
                  <a:gd name="connsiteY128" fmla="*/ 1156648 h 6969620"/>
                  <a:gd name="connsiteX129" fmla="*/ 134140 w 3054622"/>
                  <a:gd name="connsiteY129" fmla="*/ 1184640 h 6969620"/>
                  <a:gd name="connsiteX130" fmla="*/ 134140 w 3054622"/>
                  <a:gd name="connsiteY130" fmla="*/ 1184640 h 6969620"/>
                  <a:gd name="connsiteX131" fmla="*/ 0 w 3054622"/>
                  <a:gd name="connsiteY131" fmla="*/ 1288782 h 6969620"/>
                  <a:gd name="connsiteX132" fmla="*/ 385866 w 3054622"/>
                  <a:gd name="connsiteY132" fmla="*/ 980019 h 6969620"/>
                  <a:gd name="connsiteX133" fmla="*/ 569216 w 3054622"/>
                  <a:gd name="connsiteY133" fmla="*/ 725884 h 6969620"/>
                  <a:gd name="connsiteX134" fmla="*/ 824606 w 3054622"/>
                  <a:gd name="connsiteY134" fmla="*/ 167603 h 6969620"/>
                  <a:gd name="connsiteX0" fmla="*/ 824606 w 3054622"/>
                  <a:gd name="connsiteY0" fmla="*/ 0 h 6802017"/>
                  <a:gd name="connsiteX1" fmla="*/ 749961 w 3054622"/>
                  <a:gd name="connsiteY1" fmla="*/ 111968 h 6802017"/>
                  <a:gd name="connsiteX2" fmla="*/ 749961 w 3054622"/>
                  <a:gd name="connsiteY2" fmla="*/ 195943 h 6802017"/>
                  <a:gd name="connsiteX3" fmla="*/ 861928 w 3054622"/>
                  <a:gd name="connsiteY3" fmla="*/ 223935 h 6802017"/>
                  <a:gd name="connsiteX4" fmla="*/ 908581 w 3054622"/>
                  <a:gd name="connsiteY4" fmla="*/ 242596 h 6802017"/>
                  <a:gd name="connsiteX5" fmla="*/ 1057871 w 3054622"/>
                  <a:gd name="connsiteY5" fmla="*/ 363894 h 6802017"/>
                  <a:gd name="connsiteX6" fmla="*/ 1244483 w 3054622"/>
                  <a:gd name="connsiteY6" fmla="*/ 391886 h 6802017"/>
                  <a:gd name="connsiteX7" fmla="*/ 1365781 w 3054622"/>
                  <a:gd name="connsiteY7" fmla="*/ 578498 h 6802017"/>
                  <a:gd name="connsiteX8" fmla="*/ 1505740 w 3054622"/>
                  <a:gd name="connsiteY8" fmla="*/ 923731 h 6802017"/>
                  <a:gd name="connsiteX9" fmla="*/ 1683022 w 3054622"/>
                  <a:gd name="connsiteY9" fmla="*/ 1287625 h 6802017"/>
                  <a:gd name="connsiteX10" fmla="*/ 1953610 w 3054622"/>
                  <a:gd name="connsiteY10" fmla="*/ 1586204 h 6802017"/>
                  <a:gd name="connsiteX11" fmla="*/ 2112230 w 3054622"/>
                  <a:gd name="connsiteY11" fmla="*/ 1866123 h 6802017"/>
                  <a:gd name="connsiteX12" fmla="*/ 2214867 w 3054622"/>
                  <a:gd name="connsiteY12" fmla="*/ 2062066 h 6802017"/>
                  <a:gd name="connsiteX13" fmla="*/ 2364157 w 3054622"/>
                  <a:gd name="connsiteY13" fmla="*/ 2164702 h 6802017"/>
                  <a:gd name="connsiteX14" fmla="*/ 2429471 w 3054622"/>
                  <a:gd name="connsiteY14" fmla="*/ 2211355 h 6802017"/>
                  <a:gd name="connsiteX15" fmla="*/ 2457463 w 3054622"/>
                  <a:gd name="connsiteY15" fmla="*/ 2230017 h 6802017"/>
                  <a:gd name="connsiteX16" fmla="*/ 2457463 w 3054622"/>
                  <a:gd name="connsiteY16" fmla="*/ 2230017 h 6802017"/>
                  <a:gd name="connsiteX17" fmla="*/ 2457463 w 3054622"/>
                  <a:gd name="connsiteY17" fmla="*/ 2295331 h 6802017"/>
                  <a:gd name="connsiteX18" fmla="*/ 2522777 w 3054622"/>
                  <a:gd name="connsiteY18" fmla="*/ 2369976 h 6802017"/>
                  <a:gd name="connsiteX19" fmla="*/ 2522777 w 3054622"/>
                  <a:gd name="connsiteY19" fmla="*/ 2528596 h 6802017"/>
                  <a:gd name="connsiteX20" fmla="*/ 2672067 w 3054622"/>
                  <a:gd name="connsiteY20" fmla="*/ 2677886 h 6802017"/>
                  <a:gd name="connsiteX21" fmla="*/ 2765373 w 3054622"/>
                  <a:gd name="connsiteY21" fmla="*/ 3023119 h 6802017"/>
                  <a:gd name="connsiteX22" fmla="*/ 2793365 w 3054622"/>
                  <a:gd name="connsiteY22" fmla="*/ 3163078 h 6802017"/>
                  <a:gd name="connsiteX23" fmla="*/ 2756042 w 3054622"/>
                  <a:gd name="connsiteY23" fmla="*/ 3247053 h 6802017"/>
                  <a:gd name="connsiteX24" fmla="*/ 2756042 w 3054622"/>
                  <a:gd name="connsiteY24" fmla="*/ 3247053 h 6802017"/>
                  <a:gd name="connsiteX25" fmla="*/ 2802695 w 3054622"/>
                  <a:gd name="connsiteY25" fmla="*/ 3321698 h 6802017"/>
                  <a:gd name="connsiteX26" fmla="*/ 2914663 w 3054622"/>
                  <a:gd name="connsiteY26" fmla="*/ 3582955 h 6802017"/>
                  <a:gd name="connsiteX27" fmla="*/ 3054622 w 3054622"/>
                  <a:gd name="connsiteY27" fmla="*/ 3797560 h 6802017"/>
                  <a:gd name="connsiteX28" fmla="*/ 3054622 w 3054622"/>
                  <a:gd name="connsiteY28" fmla="*/ 3918858 h 6802017"/>
                  <a:gd name="connsiteX29" fmla="*/ 3007969 w 3054622"/>
                  <a:gd name="connsiteY29" fmla="*/ 4068147 h 6802017"/>
                  <a:gd name="connsiteX30" fmla="*/ 2998638 w 3054622"/>
                  <a:gd name="connsiteY30" fmla="*/ 4096139 h 6802017"/>
                  <a:gd name="connsiteX31" fmla="*/ 2998638 w 3054622"/>
                  <a:gd name="connsiteY31" fmla="*/ 4180115 h 6802017"/>
                  <a:gd name="connsiteX32" fmla="*/ 2998638 w 3054622"/>
                  <a:gd name="connsiteY32" fmla="*/ 4180115 h 6802017"/>
                  <a:gd name="connsiteX33" fmla="*/ 2896001 w 3054622"/>
                  <a:gd name="connsiteY33" fmla="*/ 4627984 h 6802017"/>
                  <a:gd name="connsiteX34" fmla="*/ 2849348 w 3054622"/>
                  <a:gd name="connsiteY34" fmla="*/ 5057192 h 6802017"/>
                  <a:gd name="connsiteX35" fmla="*/ 2849348 w 3054622"/>
                  <a:gd name="connsiteY35" fmla="*/ 5150498 h 6802017"/>
                  <a:gd name="connsiteX36" fmla="*/ 2849348 w 3054622"/>
                  <a:gd name="connsiteY36" fmla="*/ 5150498 h 6802017"/>
                  <a:gd name="connsiteX37" fmla="*/ 2672067 w 3054622"/>
                  <a:gd name="connsiteY37" fmla="*/ 5299788 h 6802017"/>
                  <a:gd name="connsiteX38" fmla="*/ 2625414 w 3054622"/>
                  <a:gd name="connsiteY38" fmla="*/ 5505062 h 6802017"/>
                  <a:gd name="connsiteX39" fmla="*/ 2625414 w 3054622"/>
                  <a:gd name="connsiteY39" fmla="*/ 5626360 h 6802017"/>
                  <a:gd name="connsiteX40" fmla="*/ 2588091 w 3054622"/>
                  <a:gd name="connsiteY40" fmla="*/ 5682343 h 6802017"/>
                  <a:gd name="connsiteX41" fmla="*/ 2532108 w 3054622"/>
                  <a:gd name="connsiteY41" fmla="*/ 5710335 h 6802017"/>
                  <a:gd name="connsiteX42" fmla="*/ 2569430 w 3054622"/>
                  <a:gd name="connsiteY42" fmla="*/ 6008915 h 6802017"/>
                  <a:gd name="connsiteX43" fmla="*/ 2560099 w 3054622"/>
                  <a:gd name="connsiteY43" fmla="*/ 6092890 h 6802017"/>
                  <a:gd name="connsiteX44" fmla="*/ 2550769 w 3054622"/>
                  <a:gd name="connsiteY44" fmla="*/ 6130213 h 6802017"/>
                  <a:gd name="connsiteX45" fmla="*/ 2504116 w 3054622"/>
                  <a:gd name="connsiteY45" fmla="*/ 6139543 h 6802017"/>
                  <a:gd name="connsiteX46" fmla="*/ 2504116 w 3054622"/>
                  <a:gd name="connsiteY46" fmla="*/ 6139543 h 6802017"/>
                  <a:gd name="connsiteX47" fmla="*/ 2373487 w 3054622"/>
                  <a:gd name="connsiteY47" fmla="*/ 6195527 h 6802017"/>
                  <a:gd name="connsiteX48" fmla="*/ 2233528 w 3054622"/>
                  <a:gd name="connsiteY48" fmla="*/ 6410131 h 6802017"/>
                  <a:gd name="connsiteX49" fmla="*/ 2140222 w 3054622"/>
                  <a:gd name="connsiteY49" fmla="*/ 6634066 h 6802017"/>
                  <a:gd name="connsiteX50" fmla="*/ 2102899 w 3054622"/>
                  <a:gd name="connsiteY50" fmla="*/ 6708711 h 6802017"/>
                  <a:gd name="connsiteX51" fmla="*/ 2093569 w 3054622"/>
                  <a:gd name="connsiteY51" fmla="*/ 6736702 h 6802017"/>
                  <a:gd name="connsiteX52" fmla="*/ 2093569 w 3054622"/>
                  <a:gd name="connsiteY52" fmla="*/ 6802017 h 6802017"/>
                  <a:gd name="connsiteX53" fmla="*/ 2093569 w 3054622"/>
                  <a:gd name="connsiteY53" fmla="*/ 6802017 h 6802017"/>
                  <a:gd name="connsiteX54" fmla="*/ 2046916 w 3054622"/>
                  <a:gd name="connsiteY54" fmla="*/ 6802017 h 6802017"/>
                  <a:gd name="connsiteX55" fmla="*/ 2046916 w 3054622"/>
                  <a:gd name="connsiteY55" fmla="*/ 6736702 h 6802017"/>
                  <a:gd name="connsiteX56" fmla="*/ 2130891 w 3054622"/>
                  <a:gd name="connsiteY56" fmla="*/ 6540760 h 6802017"/>
                  <a:gd name="connsiteX57" fmla="*/ 2130891 w 3054622"/>
                  <a:gd name="connsiteY57" fmla="*/ 6438123 h 6802017"/>
                  <a:gd name="connsiteX58" fmla="*/ 2130891 w 3054622"/>
                  <a:gd name="connsiteY58" fmla="*/ 6438123 h 6802017"/>
                  <a:gd name="connsiteX59" fmla="*/ 2028255 w 3054622"/>
                  <a:gd name="connsiteY59" fmla="*/ 6438123 h 6802017"/>
                  <a:gd name="connsiteX60" fmla="*/ 2028255 w 3054622"/>
                  <a:gd name="connsiteY60" fmla="*/ 6438123 h 6802017"/>
                  <a:gd name="connsiteX61" fmla="*/ 1962940 w 3054622"/>
                  <a:gd name="connsiteY61" fmla="*/ 6503437 h 6802017"/>
                  <a:gd name="connsiteX62" fmla="*/ 1962940 w 3054622"/>
                  <a:gd name="connsiteY62" fmla="*/ 6503437 h 6802017"/>
                  <a:gd name="connsiteX63" fmla="*/ 1869634 w 3054622"/>
                  <a:gd name="connsiteY63" fmla="*/ 6447453 h 6802017"/>
                  <a:gd name="connsiteX64" fmla="*/ 1785659 w 3054622"/>
                  <a:gd name="connsiteY64" fmla="*/ 6494107 h 6802017"/>
                  <a:gd name="connsiteX65" fmla="*/ 1664361 w 3054622"/>
                  <a:gd name="connsiteY65" fmla="*/ 6708711 h 6802017"/>
                  <a:gd name="connsiteX66" fmla="*/ 1636369 w 3054622"/>
                  <a:gd name="connsiteY66" fmla="*/ 6652727 h 6802017"/>
                  <a:gd name="connsiteX67" fmla="*/ 1720344 w 3054622"/>
                  <a:gd name="connsiteY67" fmla="*/ 6456784 h 6802017"/>
                  <a:gd name="connsiteX68" fmla="*/ 1701683 w 3054622"/>
                  <a:gd name="connsiteY68" fmla="*/ 6242180 h 6802017"/>
                  <a:gd name="connsiteX69" fmla="*/ 1673691 w 3054622"/>
                  <a:gd name="connsiteY69" fmla="*/ 6027576 h 6802017"/>
                  <a:gd name="connsiteX70" fmla="*/ 1813650 w 3054622"/>
                  <a:gd name="connsiteY70" fmla="*/ 5812972 h 6802017"/>
                  <a:gd name="connsiteX71" fmla="*/ 1878965 w 3054622"/>
                  <a:gd name="connsiteY71" fmla="*/ 5710335 h 6802017"/>
                  <a:gd name="connsiteX72" fmla="*/ 1897626 w 3054622"/>
                  <a:gd name="connsiteY72" fmla="*/ 5682343 h 6802017"/>
                  <a:gd name="connsiteX73" fmla="*/ 1934948 w 3054622"/>
                  <a:gd name="connsiteY73" fmla="*/ 5607698 h 6802017"/>
                  <a:gd name="connsiteX74" fmla="*/ 1962940 w 3054622"/>
                  <a:gd name="connsiteY74" fmla="*/ 5523723 h 6802017"/>
                  <a:gd name="connsiteX75" fmla="*/ 1972271 w 3054622"/>
                  <a:gd name="connsiteY75" fmla="*/ 5495731 h 6802017"/>
                  <a:gd name="connsiteX76" fmla="*/ 1972271 w 3054622"/>
                  <a:gd name="connsiteY76" fmla="*/ 5495731 h 6802017"/>
                  <a:gd name="connsiteX77" fmla="*/ 2084238 w 3054622"/>
                  <a:gd name="connsiteY77" fmla="*/ 5495731 h 6802017"/>
                  <a:gd name="connsiteX78" fmla="*/ 2084238 w 3054622"/>
                  <a:gd name="connsiteY78" fmla="*/ 5495731 h 6802017"/>
                  <a:gd name="connsiteX79" fmla="*/ 2102899 w 3054622"/>
                  <a:gd name="connsiteY79" fmla="*/ 5411755 h 6802017"/>
                  <a:gd name="connsiteX80" fmla="*/ 2121561 w 3054622"/>
                  <a:gd name="connsiteY80" fmla="*/ 5393094 h 6802017"/>
                  <a:gd name="connsiteX81" fmla="*/ 2140222 w 3054622"/>
                  <a:gd name="connsiteY81" fmla="*/ 5337111 h 6802017"/>
                  <a:gd name="connsiteX82" fmla="*/ 2177544 w 3054622"/>
                  <a:gd name="connsiteY82" fmla="*/ 5318449 h 6802017"/>
                  <a:gd name="connsiteX83" fmla="*/ 2177544 w 3054622"/>
                  <a:gd name="connsiteY83" fmla="*/ 5318449 h 6802017"/>
                  <a:gd name="connsiteX84" fmla="*/ 2214867 w 3054622"/>
                  <a:gd name="connsiteY84" fmla="*/ 5169160 h 6802017"/>
                  <a:gd name="connsiteX85" fmla="*/ 2140222 w 3054622"/>
                  <a:gd name="connsiteY85" fmla="*/ 4889241 h 6802017"/>
                  <a:gd name="connsiteX86" fmla="*/ 2140222 w 3054622"/>
                  <a:gd name="connsiteY86" fmla="*/ 4674637 h 6802017"/>
                  <a:gd name="connsiteX87" fmla="*/ 2074908 w 3054622"/>
                  <a:gd name="connsiteY87" fmla="*/ 4637315 h 6802017"/>
                  <a:gd name="connsiteX88" fmla="*/ 2046916 w 3054622"/>
                  <a:gd name="connsiteY88" fmla="*/ 4562670 h 6802017"/>
                  <a:gd name="connsiteX89" fmla="*/ 2046916 w 3054622"/>
                  <a:gd name="connsiteY89" fmla="*/ 4516017 h 6802017"/>
                  <a:gd name="connsiteX90" fmla="*/ 1916287 w 3054622"/>
                  <a:gd name="connsiteY90" fmla="*/ 4422711 h 6802017"/>
                  <a:gd name="connsiteX91" fmla="*/ 1869634 w 3054622"/>
                  <a:gd name="connsiteY91" fmla="*/ 4217437 h 6802017"/>
                  <a:gd name="connsiteX92" fmla="*/ 1897626 w 3054622"/>
                  <a:gd name="connsiteY92" fmla="*/ 3862874 h 6802017"/>
                  <a:gd name="connsiteX93" fmla="*/ 1841642 w 3054622"/>
                  <a:gd name="connsiteY93" fmla="*/ 3554964 h 6802017"/>
                  <a:gd name="connsiteX94" fmla="*/ 1589716 w 3054622"/>
                  <a:gd name="connsiteY94" fmla="*/ 3359021 h 6802017"/>
                  <a:gd name="connsiteX95" fmla="*/ 1524401 w 3054622"/>
                  <a:gd name="connsiteY95" fmla="*/ 3303037 h 6802017"/>
                  <a:gd name="connsiteX96" fmla="*/ 1524401 w 3054622"/>
                  <a:gd name="connsiteY96" fmla="*/ 3303037 h 6802017"/>
                  <a:gd name="connsiteX97" fmla="*/ 1468418 w 3054622"/>
                  <a:gd name="connsiteY97" fmla="*/ 3237723 h 6802017"/>
                  <a:gd name="connsiteX98" fmla="*/ 1440426 w 3054622"/>
                  <a:gd name="connsiteY98" fmla="*/ 3209731 h 6802017"/>
                  <a:gd name="connsiteX99" fmla="*/ 1440426 w 3054622"/>
                  <a:gd name="connsiteY99" fmla="*/ 3209731 h 6802017"/>
                  <a:gd name="connsiteX100" fmla="*/ 1356450 w 3054622"/>
                  <a:gd name="connsiteY100" fmla="*/ 3191070 h 6802017"/>
                  <a:gd name="connsiteX101" fmla="*/ 1328459 w 3054622"/>
                  <a:gd name="connsiteY101" fmla="*/ 3181739 h 6802017"/>
                  <a:gd name="connsiteX102" fmla="*/ 1291136 w 3054622"/>
                  <a:gd name="connsiteY102" fmla="*/ 3181739 h 6802017"/>
                  <a:gd name="connsiteX103" fmla="*/ 1291136 w 3054622"/>
                  <a:gd name="connsiteY103" fmla="*/ 3181739 h 6802017"/>
                  <a:gd name="connsiteX104" fmla="*/ 1179169 w 3054622"/>
                  <a:gd name="connsiteY104" fmla="*/ 3247053 h 6802017"/>
                  <a:gd name="connsiteX105" fmla="*/ 1141846 w 3054622"/>
                  <a:gd name="connsiteY105" fmla="*/ 3293707 h 6802017"/>
                  <a:gd name="connsiteX106" fmla="*/ 1067201 w 3054622"/>
                  <a:gd name="connsiteY106" fmla="*/ 3293707 h 6802017"/>
                  <a:gd name="connsiteX107" fmla="*/ 1067201 w 3054622"/>
                  <a:gd name="connsiteY107" fmla="*/ 3172409 h 6802017"/>
                  <a:gd name="connsiteX108" fmla="*/ 1067201 w 3054622"/>
                  <a:gd name="connsiteY108" fmla="*/ 3051111 h 6802017"/>
                  <a:gd name="connsiteX109" fmla="*/ 1141846 w 3054622"/>
                  <a:gd name="connsiteY109" fmla="*/ 2687217 h 6802017"/>
                  <a:gd name="connsiteX110" fmla="*/ 1141846 w 3054622"/>
                  <a:gd name="connsiteY110" fmla="*/ 2425960 h 6802017"/>
                  <a:gd name="connsiteX111" fmla="*/ 1104524 w 3054622"/>
                  <a:gd name="connsiteY111" fmla="*/ 2304662 h 6802017"/>
                  <a:gd name="connsiteX112" fmla="*/ 1151177 w 3054622"/>
                  <a:gd name="connsiteY112" fmla="*/ 2136711 h 6802017"/>
                  <a:gd name="connsiteX113" fmla="*/ 1076532 w 3054622"/>
                  <a:gd name="connsiteY113" fmla="*/ 2034074 h 6802017"/>
                  <a:gd name="connsiteX114" fmla="*/ 945903 w 3054622"/>
                  <a:gd name="connsiteY114" fmla="*/ 2015413 h 6802017"/>
                  <a:gd name="connsiteX115" fmla="*/ 945903 w 3054622"/>
                  <a:gd name="connsiteY115" fmla="*/ 2015413 h 6802017"/>
                  <a:gd name="connsiteX116" fmla="*/ 889920 w 3054622"/>
                  <a:gd name="connsiteY116" fmla="*/ 1950098 h 6802017"/>
                  <a:gd name="connsiteX117" fmla="*/ 889920 w 3054622"/>
                  <a:gd name="connsiteY117" fmla="*/ 1950098 h 6802017"/>
                  <a:gd name="connsiteX118" fmla="*/ 889920 w 3054622"/>
                  <a:gd name="connsiteY118" fmla="*/ 1782147 h 6802017"/>
                  <a:gd name="connsiteX119" fmla="*/ 777952 w 3054622"/>
                  <a:gd name="connsiteY119" fmla="*/ 1632858 h 6802017"/>
                  <a:gd name="connsiteX120" fmla="*/ 712638 w 3054622"/>
                  <a:gd name="connsiteY120" fmla="*/ 1427584 h 6802017"/>
                  <a:gd name="connsiteX121" fmla="*/ 554018 w 3054622"/>
                  <a:gd name="connsiteY121" fmla="*/ 1306286 h 6802017"/>
                  <a:gd name="connsiteX122" fmla="*/ 423389 w 3054622"/>
                  <a:gd name="connsiteY122" fmla="*/ 1212980 h 6802017"/>
                  <a:gd name="connsiteX123" fmla="*/ 376736 w 3054622"/>
                  <a:gd name="connsiteY123" fmla="*/ 1129004 h 6802017"/>
                  <a:gd name="connsiteX124" fmla="*/ 246108 w 3054622"/>
                  <a:gd name="connsiteY124" fmla="*/ 1147666 h 6802017"/>
                  <a:gd name="connsiteX125" fmla="*/ 246108 w 3054622"/>
                  <a:gd name="connsiteY125" fmla="*/ 1147666 h 6802017"/>
                  <a:gd name="connsiteX126" fmla="*/ 255438 w 3054622"/>
                  <a:gd name="connsiteY126" fmla="*/ 1063690 h 6802017"/>
                  <a:gd name="connsiteX127" fmla="*/ 255438 w 3054622"/>
                  <a:gd name="connsiteY127" fmla="*/ 1063690 h 6802017"/>
                  <a:gd name="connsiteX128" fmla="*/ 236777 w 3054622"/>
                  <a:gd name="connsiteY128" fmla="*/ 989045 h 6802017"/>
                  <a:gd name="connsiteX129" fmla="*/ 134140 w 3054622"/>
                  <a:gd name="connsiteY129" fmla="*/ 1017037 h 6802017"/>
                  <a:gd name="connsiteX130" fmla="*/ 134140 w 3054622"/>
                  <a:gd name="connsiteY130" fmla="*/ 1017037 h 6802017"/>
                  <a:gd name="connsiteX131" fmla="*/ 0 w 3054622"/>
                  <a:gd name="connsiteY131" fmla="*/ 1121179 h 6802017"/>
                  <a:gd name="connsiteX132" fmla="*/ 385866 w 3054622"/>
                  <a:gd name="connsiteY132" fmla="*/ 812416 h 6802017"/>
                  <a:gd name="connsiteX133" fmla="*/ 569216 w 3054622"/>
                  <a:gd name="connsiteY133" fmla="*/ 558281 h 6802017"/>
                  <a:gd name="connsiteX134" fmla="*/ 824606 w 3054622"/>
                  <a:gd name="connsiteY134" fmla="*/ 0 h 6802017"/>
                  <a:gd name="connsiteX0" fmla="*/ 824606 w 3054622"/>
                  <a:gd name="connsiteY0" fmla="*/ 0 h 6802017"/>
                  <a:gd name="connsiteX1" fmla="*/ 749961 w 3054622"/>
                  <a:gd name="connsiteY1" fmla="*/ 111968 h 6802017"/>
                  <a:gd name="connsiteX2" fmla="*/ 749961 w 3054622"/>
                  <a:gd name="connsiteY2" fmla="*/ 195943 h 6802017"/>
                  <a:gd name="connsiteX3" fmla="*/ 861928 w 3054622"/>
                  <a:gd name="connsiteY3" fmla="*/ 223935 h 6802017"/>
                  <a:gd name="connsiteX4" fmla="*/ 908581 w 3054622"/>
                  <a:gd name="connsiteY4" fmla="*/ 242596 h 6802017"/>
                  <a:gd name="connsiteX5" fmla="*/ 1057871 w 3054622"/>
                  <a:gd name="connsiteY5" fmla="*/ 363894 h 6802017"/>
                  <a:gd name="connsiteX6" fmla="*/ 1244483 w 3054622"/>
                  <a:gd name="connsiteY6" fmla="*/ 391886 h 6802017"/>
                  <a:gd name="connsiteX7" fmla="*/ 1365781 w 3054622"/>
                  <a:gd name="connsiteY7" fmla="*/ 578498 h 6802017"/>
                  <a:gd name="connsiteX8" fmla="*/ 1505740 w 3054622"/>
                  <a:gd name="connsiteY8" fmla="*/ 923731 h 6802017"/>
                  <a:gd name="connsiteX9" fmla="*/ 1683022 w 3054622"/>
                  <a:gd name="connsiteY9" fmla="*/ 1287625 h 6802017"/>
                  <a:gd name="connsiteX10" fmla="*/ 1953610 w 3054622"/>
                  <a:gd name="connsiteY10" fmla="*/ 1586204 h 6802017"/>
                  <a:gd name="connsiteX11" fmla="*/ 2112230 w 3054622"/>
                  <a:gd name="connsiteY11" fmla="*/ 1866123 h 6802017"/>
                  <a:gd name="connsiteX12" fmla="*/ 2214867 w 3054622"/>
                  <a:gd name="connsiteY12" fmla="*/ 2062066 h 6802017"/>
                  <a:gd name="connsiteX13" fmla="*/ 2364157 w 3054622"/>
                  <a:gd name="connsiteY13" fmla="*/ 2164702 h 6802017"/>
                  <a:gd name="connsiteX14" fmla="*/ 2429471 w 3054622"/>
                  <a:gd name="connsiteY14" fmla="*/ 2211355 h 6802017"/>
                  <a:gd name="connsiteX15" fmla="*/ 2457463 w 3054622"/>
                  <a:gd name="connsiteY15" fmla="*/ 2230017 h 6802017"/>
                  <a:gd name="connsiteX16" fmla="*/ 2457463 w 3054622"/>
                  <a:gd name="connsiteY16" fmla="*/ 2230017 h 6802017"/>
                  <a:gd name="connsiteX17" fmla="*/ 2457463 w 3054622"/>
                  <a:gd name="connsiteY17" fmla="*/ 2295331 h 6802017"/>
                  <a:gd name="connsiteX18" fmla="*/ 2522777 w 3054622"/>
                  <a:gd name="connsiteY18" fmla="*/ 2369976 h 6802017"/>
                  <a:gd name="connsiteX19" fmla="*/ 2522777 w 3054622"/>
                  <a:gd name="connsiteY19" fmla="*/ 2528596 h 6802017"/>
                  <a:gd name="connsiteX20" fmla="*/ 2672067 w 3054622"/>
                  <a:gd name="connsiteY20" fmla="*/ 2677886 h 6802017"/>
                  <a:gd name="connsiteX21" fmla="*/ 2765373 w 3054622"/>
                  <a:gd name="connsiteY21" fmla="*/ 3023119 h 6802017"/>
                  <a:gd name="connsiteX22" fmla="*/ 2793365 w 3054622"/>
                  <a:gd name="connsiteY22" fmla="*/ 3163078 h 6802017"/>
                  <a:gd name="connsiteX23" fmla="*/ 2756042 w 3054622"/>
                  <a:gd name="connsiteY23" fmla="*/ 3247053 h 6802017"/>
                  <a:gd name="connsiteX24" fmla="*/ 2756042 w 3054622"/>
                  <a:gd name="connsiteY24" fmla="*/ 3247053 h 6802017"/>
                  <a:gd name="connsiteX25" fmla="*/ 2802695 w 3054622"/>
                  <a:gd name="connsiteY25" fmla="*/ 3321698 h 6802017"/>
                  <a:gd name="connsiteX26" fmla="*/ 2914663 w 3054622"/>
                  <a:gd name="connsiteY26" fmla="*/ 3582955 h 6802017"/>
                  <a:gd name="connsiteX27" fmla="*/ 3054622 w 3054622"/>
                  <a:gd name="connsiteY27" fmla="*/ 3797560 h 6802017"/>
                  <a:gd name="connsiteX28" fmla="*/ 3054622 w 3054622"/>
                  <a:gd name="connsiteY28" fmla="*/ 3918858 h 6802017"/>
                  <a:gd name="connsiteX29" fmla="*/ 3007969 w 3054622"/>
                  <a:gd name="connsiteY29" fmla="*/ 4068147 h 6802017"/>
                  <a:gd name="connsiteX30" fmla="*/ 2998638 w 3054622"/>
                  <a:gd name="connsiteY30" fmla="*/ 4096139 h 6802017"/>
                  <a:gd name="connsiteX31" fmla="*/ 2998638 w 3054622"/>
                  <a:gd name="connsiteY31" fmla="*/ 4180115 h 6802017"/>
                  <a:gd name="connsiteX32" fmla="*/ 2998638 w 3054622"/>
                  <a:gd name="connsiteY32" fmla="*/ 4180115 h 6802017"/>
                  <a:gd name="connsiteX33" fmla="*/ 2896001 w 3054622"/>
                  <a:gd name="connsiteY33" fmla="*/ 4627984 h 6802017"/>
                  <a:gd name="connsiteX34" fmla="*/ 2849348 w 3054622"/>
                  <a:gd name="connsiteY34" fmla="*/ 5057192 h 6802017"/>
                  <a:gd name="connsiteX35" fmla="*/ 2849348 w 3054622"/>
                  <a:gd name="connsiteY35" fmla="*/ 5150498 h 6802017"/>
                  <a:gd name="connsiteX36" fmla="*/ 2849348 w 3054622"/>
                  <a:gd name="connsiteY36" fmla="*/ 5150498 h 6802017"/>
                  <a:gd name="connsiteX37" fmla="*/ 2672067 w 3054622"/>
                  <a:gd name="connsiteY37" fmla="*/ 5299788 h 6802017"/>
                  <a:gd name="connsiteX38" fmla="*/ 2625414 w 3054622"/>
                  <a:gd name="connsiteY38" fmla="*/ 5505062 h 6802017"/>
                  <a:gd name="connsiteX39" fmla="*/ 2625414 w 3054622"/>
                  <a:gd name="connsiteY39" fmla="*/ 5626360 h 6802017"/>
                  <a:gd name="connsiteX40" fmla="*/ 2588091 w 3054622"/>
                  <a:gd name="connsiteY40" fmla="*/ 5682343 h 6802017"/>
                  <a:gd name="connsiteX41" fmla="*/ 2532108 w 3054622"/>
                  <a:gd name="connsiteY41" fmla="*/ 5710335 h 6802017"/>
                  <a:gd name="connsiteX42" fmla="*/ 2569430 w 3054622"/>
                  <a:gd name="connsiteY42" fmla="*/ 6008915 h 6802017"/>
                  <a:gd name="connsiteX43" fmla="*/ 2560099 w 3054622"/>
                  <a:gd name="connsiteY43" fmla="*/ 6092890 h 6802017"/>
                  <a:gd name="connsiteX44" fmla="*/ 2550769 w 3054622"/>
                  <a:gd name="connsiteY44" fmla="*/ 6130213 h 6802017"/>
                  <a:gd name="connsiteX45" fmla="*/ 2504116 w 3054622"/>
                  <a:gd name="connsiteY45" fmla="*/ 6139543 h 6802017"/>
                  <a:gd name="connsiteX46" fmla="*/ 2504116 w 3054622"/>
                  <a:gd name="connsiteY46" fmla="*/ 6139543 h 6802017"/>
                  <a:gd name="connsiteX47" fmla="*/ 2373487 w 3054622"/>
                  <a:gd name="connsiteY47" fmla="*/ 6195527 h 6802017"/>
                  <a:gd name="connsiteX48" fmla="*/ 2233528 w 3054622"/>
                  <a:gd name="connsiteY48" fmla="*/ 6410131 h 6802017"/>
                  <a:gd name="connsiteX49" fmla="*/ 2140222 w 3054622"/>
                  <a:gd name="connsiteY49" fmla="*/ 6634066 h 6802017"/>
                  <a:gd name="connsiteX50" fmla="*/ 2102899 w 3054622"/>
                  <a:gd name="connsiteY50" fmla="*/ 6708711 h 6802017"/>
                  <a:gd name="connsiteX51" fmla="*/ 2093569 w 3054622"/>
                  <a:gd name="connsiteY51" fmla="*/ 6736702 h 6802017"/>
                  <a:gd name="connsiteX52" fmla="*/ 2093569 w 3054622"/>
                  <a:gd name="connsiteY52" fmla="*/ 6802017 h 6802017"/>
                  <a:gd name="connsiteX53" fmla="*/ 2093569 w 3054622"/>
                  <a:gd name="connsiteY53" fmla="*/ 6802017 h 6802017"/>
                  <a:gd name="connsiteX54" fmla="*/ 2046916 w 3054622"/>
                  <a:gd name="connsiteY54" fmla="*/ 6802017 h 6802017"/>
                  <a:gd name="connsiteX55" fmla="*/ 2046916 w 3054622"/>
                  <a:gd name="connsiteY55" fmla="*/ 6736702 h 6802017"/>
                  <a:gd name="connsiteX56" fmla="*/ 2130891 w 3054622"/>
                  <a:gd name="connsiteY56" fmla="*/ 6540760 h 6802017"/>
                  <a:gd name="connsiteX57" fmla="*/ 2130891 w 3054622"/>
                  <a:gd name="connsiteY57" fmla="*/ 6438123 h 6802017"/>
                  <a:gd name="connsiteX58" fmla="*/ 2130891 w 3054622"/>
                  <a:gd name="connsiteY58" fmla="*/ 6438123 h 6802017"/>
                  <a:gd name="connsiteX59" fmla="*/ 2028255 w 3054622"/>
                  <a:gd name="connsiteY59" fmla="*/ 6438123 h 6802017"/>
                  <a:gd name="connsiteX60" fmla="*/ 2028255 w 3054622"/>
                  <a:gd name="connsiteY60" fmla="*/ 6438123 h 6802017"/>
                  <a:gd name="connsiteX61" fmla="*/ 1962940 w 3054622"/>
                  <a:gd name="connsiteY61" fmla="*/ 6503437 h 6802017"/>
                  <a:gd name="connsiteX62" fmla="*/ 1962940 w 3054622"/>
                  <a:gd name="connsiteY62" fmla="*/ 6503437 h 6802017"/>
                  <a:gd name="connsiteX63" fmla="*/ 1869634 w 3054622"/>
                  <a:gd name="connsiteY63" fmla="*/ 6447453 h 6802017"/>
                  <a:gd name="connsiteX64" fmla="*/ 1785659 w 3054622"/>
                  <a:gd name="connsiteY64" fmla="*/ 6494107 h 6802017"/>
                  <a:gd name="connsiteX65" fmla="*/ 1664361 w 3054622"/>
                  <a:gd name="connsiteY65" fmla="*/ 6708711 h 6802017"/>
                  <a:gd name="connsiteX66" fmla="*/ 1636369 w 3054622"/>
                  <a:gd name="connsiteY66" fmla="*/ 6652727 h 6802017"/>
                  <a:gd name="connsiteX67" fmla="*/ 1720344 w 3054622"/>
                  <a:gd name="connsiteY67" fmla="*/ 6456784 h 6802017"/>
                  <a:gd name="connsiteX68" fmla="*/ 1701683 w 3054622"/>
                  <a:gd name="connsiteY68" fmla="*/ 6242180 h 6802017"/>
                  <a:gd name="connsiteX69" fmla="*/ 1673691 w 3054622"/>
                  <a:gd name="connsiteY69" fmla="*/ 6027576 h 6802017"/>
                  <a:gd name="connsiteX70" fmla="*/ 1813650 w 3054622"/>
                  <a:gd name="connsiteY70" fmla="*/ 5812972 h 6802017"/>
                  <a:gd name="connsiteX71" fmla="*/ 1878965 w 3054622"/>
                  <a:gd name="connsiteY71" fmla="*/ 5710335 h 6802017"/>
                  <a:gd name="connsiteX72" fmla="*/ 1897626 w 3054622"/>
                  <a:gd name="connsiteY72" fmla="*/ 5682343 h 6802017"/>
                  <a:gd name="connsiteX73" fmla="*/ 1934948 w 3054622"/>
                  <a:gd name="connsiteY73" fmla="*/ 5607698 h 6802017"/>
                  <a:gd name="connsiteX74" fmla="*/ 1962940 w 3054622"/>
                  <a:gd name="connsiteY74" fmla="*/ 5523723 h 6802017"/>
                  <a:gd name="connsiteX75" fmla="*/ 1972271 w 3054622"/>
                  <a:gd name="connsiteY75" fmla="*/ 5495731 h 6802017"/>
                  <a:gd name="connsiteX76" fmla="*/ 1972271 w 3054622"/>
                  <a:gd name="connsiteY76" fmla="*/ 5495731 h 6802017"/>
                  <a:gd name="connsiteX77" fmla="*/ 2084238 w 3054622"/>
                  <a:gd name="connsiteY77" fmla="*/ 5495731 h 6802017"/>
                  <a:gd name="connsiteX78" fmla="*/ 2084238 w 3054622"/>
                  <a:gd name="connsiteY78" fmla="*/ 5495731 h 6802017"/>
                  <a:gd name="connsiteX79" fmla="*/ 2102899 w 3054622"/>
                  <a:gd name="connsiteY79" fmla="*/ 5411755 h 6802017"/>
                  <a:gd name="connsiteX80" fmla="*/ 2121561 w 3054622"/>
                  <a:gd name="connsiteY80" fmla="*/ 5393094 h 6802017"/>
                  <a:gd name="connsiteX81" fmla="*/ 2140222 w 3054622"/>
                  <a:gd name="connsiteY81" fmla="*/ 5337111 h 6802017"/>
                  <a:gd name="connsiteX82" fmla="*/ 2177544 w 3054622"/>
                  <a:gd name="connsiteY82" fmla="*/ 5318449 h 6802017"/>
                  <a:gd name="connsiteX83" fmla="*/ 2177544 w 3054622"/>
                  <a:gd name="connsiteY83" fmla="*/ 5318449 h 6802017"/>
                  <a:gd name="connsiteX84" fmla="*/ 2214867 w 3054622"/>
                  <a:gd name="connsiteY84" fmla="*/ 5169160 h 6802017"/>
                  <a:gd name="connsiteX85" fmla="*/ 2140222 w 3054622"/>
                  <a:gd name="connsiteY85" fmla="*/ 4889241 h 6802017"/>
                  <a:gd name="connsiteX86" fmla="*/ 2140222 w 3054622"/>
                  <a:gd name="connsiteY86" fmla="*/ 4674637 h 6802017"/>
                  <a:gd name="connsiteX87" fmla="*/ 2074908 w 3054622"/>
                  <a:gd name="connsiteY87" fmla="*/ 4637315 h 6802017"/>
                  <a:gd name="connsiteX88" fmla="*/ 2046916 w 3054622"/>
                  <a:gd name="connsiteY88" fmla="*/ 4562670 h 6802017"/>
                  <a:gd name="connsiteX89" fmla="*/ 2046916 w 3054622"/>
                  <a:gd name="connsiteY89" fmla="*/ 4516017 h 6802017"/>
                  <a:gd name="connsiteX90" fmla="*/ 1916287 w 3054622"/>
                  <a:gd name="connsiteY90" fmla="*/ 4422711 h 6802017"/>
                  <a:gd name="connsiteX91" fmla="*/ 1869634 w 3054622"/>
                  <a:gd name="connsiteY91" fmla="*/ 4217437 h 6802017"/>
                  <a:gd name="connsiteX92" fmla="*/ 1897626 w 3054622"/>
                  <a:gd name="connsiteY92" fmla="*/ 3862874 h 6802017"/>
                  <a:gd name="connsiteX93" fmla="*/ 1841642 w 3054622"/>
                  <a:gd name="connsiteY93" fmla="*/ 3554964 h 6802017"/>
                  <a:gd name="connsiteX94" fmla="*/ 1589716 w 3054622"/>
                  <a:gd name="connsiteY94" fmla="*/ 3359021 h 6802017"/>
                  <a:gd name="connsiteX95" fmla="*/ 1524401 w 3054622"/>
                  <a:gd name="connsiteY95" fmla="*/ 3303037 h 6802017"/>
                  <a:gd name="connsiteX96" fmla="*/ 1524401 w 3054622"/>
                  <a:gd name="connsiteY96" fmla="*/ 3303037 h 6802017"/>
                  <a:gd name="connsiteX97" fmla="*/ 1468418 w 3054622"/>
                  <a:gd name="connsiteY97" fmla="*/ 3237723 h 6802017"/>
                  <a:gd name="connsiteX98" fmla="*/ 1440426 w 3054622"/>
                  <a:gd name="connsiteY98" fmla="*/ 3209731 h 6802017"/>
                  <a:gd name="connsiteX99" fmla="*/ 1440426 w 3054622"/>
                  <a:gd name="connsiteY99" fmla="*/ 3209731 h 6802017"/>
                  <a:gd name="connsiteX100" fmla="*/ 1356450 w 3054622"/>
                  <a:gd name="connsiteY100" fmla="*/ 3191070 h 6802017"/>
                  <a:gd name="connsiteX101" fmla="*/ 1328459 w 3054622"/>
                  <a:gd name="connsiteY101" fmla="*/ 3181739 h 6802017"/>
                  <a:gd name="connsiteX102" fmla="*/ 1291136 w 3054622"/>
                  <a:gd name="connsiteY102" fmla="*/ 3181739 h 6802017"/>
                  <a:gd name="connsiteX103" fmla="*/ 1291136 w 3054622"/>
                  <a:gd name="connsiteY103" fmla="*/ 3181739 h 6802017"/>
                  <a:gd name="connsiteX104" fmla="*/ 1179169 w 3054622"/>
                  <a:gd name="connsiteY104" fmla="*/ 3247053 h 6802017"/>
                  <a:gd name="connsiteX105" fmla="*/ 1141846 w 3054622"/>
                  <a:gd name="connsiteY105" fmla="*/ 3293707 h 6802017"/>
                  <a:gd name="connsiteX106" fmla="*/ 1067201 w 3054622"/>
                  <a:gd name="connsiteY106" fmla="*/ 3293707 h 6802017"/>
                  <a:gd name="connsiteX107" fmla="*/ 1067201 w 3054622"/>
                  <a:gd name="connsiteY107" fmla="*/ 3172409 h 6802017"/>
                  <a:gd name="connsiteX108" fmla="*/ 1067201 w 3054622"/>
                  <a:gd name="connsiteY108" fmla="*/ 3051111 h 6802017"/>
                  <a:gd name="connsiteX109" fmla="*/ 1141846 w 3054622"/>
                  <a:gd name="connsiteY109" fmla="*/ 2687217 h 6802017"/>
                  <a:gd name="connsiteX110" fmla="*/ 1141846 w 3054622"/>
                  <a:gd name="connsiteY110" fmla="*/ 2425960 h 6802017"/>
                  <a:gd name="connsiteX111" fmla="*/ 1104524 w 3054622"/>
                  <a:gd name="connsiteY111" fmla="*/ 2304662 h 6802017"/>
                  <a:gd name="connsiteX112" fmla="*/ 1151177 w 3054622"/>
                  <a:gd name="connsiteY112" fmla="*/ 2136711 h 6802017"/>
                  <a:gd name="connsiteX113" fmla="*/ 1076532 w 3054622"/>
                  <a:gd name="connsiteY113" fmla="*/ 2034074 h 6802017"/>
                  <a:gd name="connsiteX114" fmla="*/ 945903 w 3054622"/>
                  <a:gd name="connsiteY114" fmla="*/ 2015413 h 6802017"/>
                  <a:gd name="connsiteX115" fmla="*/ 945903 w 3054622"/>
                  <a:gd name="connsiteY115" fmla="*/ 2015413 h 6802017"/>
                  <a:gd name="connsiteX116" fmla="*/ 889920 w 3054622"/>
                  <a:gd name="connsiteY116" fmla="*/ 1950098 h 6802017"/>
                  <a:gd name="connsiteX117" fmla="*/ 889920 w 3054622"/>
                  <a:gd name="connsiteY117" fmla="*/ 1950098 h 6802017"/>
                  <a:gd name="connsiteX118" fmla="*/ 889920 w 3054622"/>
                  <a:gd name="connsiteY118" fmla="*/ 1782147 h 6802017"/>
                  <a:gd name="connsiteX119" fmla="*/ 777952 w 3054622"/>
                  <a:gd name="connsiteY119" fmla="*/ 1632858 h 6802017"/>
                  <a:gd name="connsiteX120" fmla="*/ 712638 w 3054622"/>
                  <a:gd name="connsiteY120" fmla="*/ 1427584 h 6802017"/>
                  <a:gd name="connsiteX121" fmla="*/ 554018 w 3054622"/>
                  <a:gd name="connsiteY121" fmla="*/ 1306286 h 6802017"/>
                  <a:gd name="connsiteX122" fmla="*/ 423389 w 3054622"/>
                  <a:gd name="connsiteY122" fmla="*/ 1212980 h 6802017"/>
                  <a:gd name="connsiteX123" fmla="*/ 376736 w 3054622"/>
                  <a:gd name="connsiteY123" fmla="*/ 1129004 h 6802017"/>
                  <a:gd name="connsiteX124" fmla="*/ 246108 w 3054622"/>
                  <a:gd name="connsiteY124" fmla="*/ 1147666 h 6802017"/>
                  <a:gd name="connsiteX125" fmla="*/ 246108 w 3054622"/>
                  <a:gd name="connsiteY125" fmla="*/ 1147666 h 6802017"/>
                  <a:gd name="connsiteX126" fmla="*/ 255438 w 3054622"/>
                  <a:gd name="connsiteY126" fmla="*/ 1063690 h 6802017"/>
                  <a:gd name="connsiteX127" fmla="*/ 255438 w 3054622"/>
                  <a:gd name="connsiteY127" fmla="*/ 1063690 h 6802017"/>
                  <a:gd name="connsiteX128" fmla="*/ 236777 w 3054622"/>
                  <a:gd name="connsiteY128" fmla="*/ 989045 h 6802017"/>
                  <a:gd name="connsiteX129" fmla="*/ 134140 w 3054622"/>
                  <a:gd name="connsiteY129" fmla="*/ 1017037 h 6802017"/>
                  <a:gd name="connsiteX130" fmla="*/ 134140 w 3054622"/>
                  <a:gd name="connsiteY130" fmla="*/ 1017037 h 6802017"/>
                  <a:gd name="connsiteX131" fmla="*/ 0 w 3054622"/>
                  <a:gd name="connsiteY131" fmla="*/ 1121179 h 6802017"/>
                  <a:gd name="connsiteX132" fmla="*/ 385866 w 3054622"/>
                  <a:gd name="connsiteY132" fmla="*/ 812416 h 6802017"/>
                  <a:gd name="connsiteX133" fmla="*/ 569216 w 3054622"/>
                  <a:gd name="connsiteY133" fmla="*/ 558281 h 6802017"/>
                  <a:gd name="connsiteX134" fmla="*/ 824606 w 3054622"/>
                  <a:gd name="connsiteY134" fmla="*/ 0 h 6802017"/>
                  <a:gd name="connsiteX0" fmla="*/ 824606 w 3054622"/>
                  <a:gd name="connsiteY0" fmla="*/ 17444 h 6819461"/>
                  <a:gd name="connsiteX1" fmla="*/ 749961 w 3054622"/>
                  <a:gd name="connsiteY1" fmla="*/ 129412 h 6819461"/>
                  <a:gd name="connsiteX2" fmla="*/ 749961 w 3054622"/>
                  <a:gd name="connsiteY2" fmla="*/ 213387 h 6819461"/>
                  <a:gd name="connsiteX3" fmla="*/ 861928 w 3054622"/>
                  <a:gd name="connsiteY3" fmla="*/ 241379 h 6819461"/>
                  <a:gd name="connsiteX4" fmla="*/ 908581 w 3054622"/>
                  <a:gd name="connsiteY4" fmla="*/ 260040 h 6819461"/>
                  <a:gd name="connsiteX5" fmla="*/ 1057871 w 3054622"/>
                  <a:gd name="connsiteY5" fmla="*/ 381338 h 6819461"/>
                  <a:gd name="connsiteX6" fmla="*/ 1244483 w 3054622"/>
                  <a:gd name="connsiteY6" fmla="*/ 409330 h 6819461"/>
                  <a:gd name="connsiteX7" fmla="*/ 1365781 w 3054622"/>
                  <a:gd name="connsiteY7" fmla="*/ 595942 h 6819461"/>
                  <a:gd name="connsiteX8" fmla="*/ 1505740 w 3054622"/>
                  <a:gd name="connsiteY8" fmla="*/ 941175 h 6819461"/>
                  <a:gd name="connsiteX9" fmla="*/ 1683022 w 3054622"/>
                  <a:gd name="connsiteY9" fmla="*/ 1305069 h 6819461"/>
                  <a:gd name="connsiteX10" fmla="*/ 1953610 w 3054622"/>
                  <a:gd name="connsiteY10" fmla="*/ 1603648 h 6819461"/>
                  <a:gd name="connsiteX11" fmla="*/ 2112230 w 3054622"/>
                  <a:gd name="connsiteY11" fmla="*/ 1883567 h 6819461"/>
                  <a:gd name="connsiteX12" fmla="*/ 2214867 w 3054622"/>
                  <a:gd name="connsiteY12" fmla="*/ 2079510 h 6819461"/>
                  <a:gd name="connsiteX13" fmla="*/ 2364157 w 3054622"/>
                  <a:gd name="connsiteY13" fmla="*/ 2182146 h 6819461"/>
                  <a:gd name="connsiteX14" fmla="*/ 2429471 w 3054622"/>
                  <a:gd name="connsiteY14" fmla="*/ 2228799 h 6819461"/>
                  <a:gd name="connsiteX15" fmla="*/ 2457463 w 3054622"/>
                  <a:gd name="connsiteY15" fmla="*/ 2247461 h 6819461"/>
                  <a:gd name="connsiteX16" fmla="*/ 2457463 w 3054622"/>
                  <a:gd name="connsiteY16" fmla="*/ 2247461 h 6819461"/>
                  <a:gd name="connsiteX17" fmla="*/ 2457463 w 3054622"/>
                  <a:gd name="connsiteY17" fmla="*/ 2312775 h 6819461"/>
                  <a:gd name="connsiteX18" fmla="*/ 2522777 w 3054622"/>
                  <a:gd name="connsiteY18" fmla="*/ 2387420 h 6819461"/>
                  <a:gd name="connsiteX19" fmla="*/ 2522777 w 3054622"/>
                  <a:gd name="connsiteY19" fmla="*/ 2546040 h 6819461"/>
                  <a:gd name="connsiteX20" fmla="*/ 2672067 w 3054622"/>
                  <a:gd name="connsiteY20" fmla="*/ 2695330 h 6819461"/>
                  <a:gd name="connsiteX21" fmla="*/ 2765373 w 3054622"/>
                  <a:gd name="connsiteY21" fmla="*/ 3040563 h 6819461"/>
                  <a:gd name="connsiteX22" fmla="*/ 2793365 w 3054622"/>
                  <a:gd name="connsiteY22" fmla="*/ 3180522 h 6819461"/>
                  <a:gd name="connsiteX23" fmla="*/ 2756042 w 3054622"/>
                  <a:gd name="connsiteY23" fmla="*/ 3264497 h 6819461"/>
                  <a:gd name="connsiteX24" fmla="*/ 2756042 w 3054622"/>
                  <a:gd name="connsiteY24" fmla="*/ 3264497 h 6819461"/>
                  <a:gd name="connsiteX25" fmla="*/ 2802695 w 3054622"/>
                  <a:gd name="connsiteY25" fmla="*/ 3339142 h 6819461"/>
                  <a:gd name="connsiteX26" fmla="*/ 2914663 w 3054622"/>
                  <a:gd name="connsiteY26" fmla="*/ 3600399 h 6819461"/>
                  <a:gd name="connsiteX27" fmla="*/ 3054622 w 3054622"/>
                  <a:gd name="connsiteY27" fmla="*/ 3815004 h 6819461"/>
                  <a:gd name="connsiteX28" fmla="*/ 3054622 w 3054622"/>
                  <a:gd name="connsiteY28" fmla="*/ 3936302 h 6819461"/>
                  <a:gd name="connsiteX29" fmla="*/ 3007969 w 3054622"/>
                  <a:gd name="connsiteY29" fmla="*/ 4085591 h 6819461"/>
                  <a:gd name="connsiteX30" fmla="*/ 2998638 w 3054622"/>
                  <a:gd name="connsiteY30" fmla="*/ 4113583 h 6819461"/>
                  <a:gd name="connsiteX31" fmla="*/ 2998638 w 3054622"/>
                  <a:gd name="connsiteY31" fmla="*/ 4197559 h 6819461"/>
                  <a:gd name="connsiteX32" fmla="*/ 2998638 w 3054622"/>
                  <a:gd name="connsiteY32" fmla="*/ 4197559 h 6819461"/>
                  <a:gd name="connsiteX33" fmla="*/ 2896001 w 3054622"/>
                  <a:gd name="connsiteY33" fmla="*/ 4645428 h 6819461"/>
                  <a:gd name="connsiteX34" fmla="*/ 2849348 w 3054622"/>
                  <a:gd name="connsiteY34" fmla="*/ 5074636 h 6819461"/>
                  <a:gd name="connsiteX35" fmla="*/ 2849348 w 3054622"/>
                  <a:gd name="connsiteY35" fmla="*/ 5167942 h 6819461"/>
                  <a:gd name="connsiteX36" fmla="*/ 2849348 w 3054622"/>
                  <a:gd name="connsiteY36" fmla="*/ 5167942 h 6819461"/>
                  <a:gd name="connsiteX37" fmla="*/ 2672067 w 3054622"/>
                  <a:gd name="connsiteY37" fmla="*/ 5317232 h 6819461"/>
                  <a:gd name="connsiteX38" fmla="*/ 2625414 w 3054622"/>
                  <a:gd name="connsiteY38" fmla="*/ 5522506 h 6819461"/>
                  <a:gd name="connsiteX39" fmla="*/ 2625414 w 3054622"/>
                  <a:gd name="connsiteY39" fmla="*/ 5643804 h 6819461"/>
                  <a:gd name="connsiteX40" fmla="*/ 2588091 w 3054622"/>
                  <a:gd name="connsiteY40" fmla="*/ 5699787 h 6819461"/>
                  <a:gd name="connsiteX41" fmla="*/ 2532108 w 3054622"/>
                  <a:gd name="connsiteY41" fmla="*/ 5727779 h 6819461"/>
                  <a:gd name="connsiteX42" fmla="*/ 2569430 w 3054622"/>
                  <a:gd name="connsiteY42" fmla="*/ 6026359 h 6819461"/>
                  <a:gd name="connsiteX43" fmla="*/ 2560099 w 3054622"/>
                  <a:gd name="connsiteY43" fmla="*/ 6110334 h 6819461"/>
                  <a:gd name="connsiteX44" fmla="*/ 2550769 w 3054622"/>
                  <a:gd name="connsiteY44" fmla="*/ 6147657 h 6819461"/>
                  <a:gd name="connsiteX45" fmla="*/ 2504116 w 3054622"/>
                  <a:gd name="connsiteY45" fmla="*/ 6156987 h 6819461"/>
                  <a:gd name="connsiteX46" fmla="*/ 2504116 w 3054622"/>
                  <a:gd name="connsiteY46" fmla="*/ 6156987 h 6819461"/>
                  <a:gd name="connsiteX47" fmla="*/ 2373487 w 3054622"/>
                  <a:gd name="connsiteY47" fmla="*/ 6212971 h 6819461"/>
                  <a:gd name="connsiteX48" fmla="*/ 2233528 w 3054622"/>
                  <a:gd name="connsiteY48" fmla="*/ 6427575 h 6819461"/>
                  <a:gd name="connsiteX49" fmla="*/ 2140222 w 3054622"/>
                  <a:gd name="connsiteY49" fmla="*/ 6651510 h 6819461"/>
                  <a:gd name="connsiteX50" fmla="*/ 2102899 w 3054622"/>
                  <a:gd name="connsiteY50" fmla="*/ 6726155 h 6819461"/>
                  <a:gd name="connsiteX51" fmla="*/ 2093569 w 3054622"/>
                  <a:gd name="connsiteY51" fmla="*/ 6754146 h 6819461"/>
                  <a:gd name="connsiteX52" fmla="*/ 2093569 w 3054622"/>
                  <a:gd name="connsiteY52" fmla="*/ 6819461 h 6819461"/>
                  <a:gd name="connsiteX53" fmla="*/ 2093569 w 3054622"/>
                  <a:gd name="connsiteY53" fmla="*/ 6819461 h 6819461"/>
                  <a:gd name="connsiteX54" fmla="*/ 2046916 w 3054622"/>
                  <a:gd name="connsiteY54" fmla="*/ 6819461 h 6819461"/>
                  <a:gd name="connsiteX55" fmla="*/ 2046916 w 3054622"/>
                  <a:gd name="connsiteY55" fmla="*/ 6754146 h 6819461"/>
                  <a:gd name="connsiteX56" fmla="*/ 2130891 w 3054622"/>
                  <a:gd name="connsiteY56" fmla="*/ 6558204 h 6819461"/>
                  <a:gd name="connsiteX57" fmla="*/ 2130891 w 3054622"/>
                  <a:gd name="connsiteY57" fmla="*/ 6455567 h 6819461"/>
                  <a:gd name="connsiteX58" fmla="*/ 2130891 w 3054622"/>
                  <a:gd name="connsiteY58" fmla="*/ 6455567 h 6819461"/>
                  <a:gd name="connsiteX59" fmla="*/ 2028255 w 3054622"/>
                  <a:gd name="connsiteY59" fmla="*/ 6455567 h 6819461"/>
                  <a:gd name="connsiteX60" fmla="*/ 2028255 w 3054622"/>
                  <a:gd name="connsiteY60" fmla="*/ 6455567 h 6819461"/>
                  <a:gd name="connsiteX61" fmla="*/ 1962940 w 3054622"/>
                  <a:gd name="connsiteY61" fmla="*/ 6520881 h 6819461"/>
                  <a:gd name="connsiteX62" fmla="*/ 1962940 w 3054622"/>
                  <a:gd name="connsiteY62" fmla="*/ 6520881 h 6819461"/>
                  <a:gd name="connsiteX63" fmla="*/ 1869634 w 3054622"/>
                  <a:gd name="connsiteY63" fmla="*/ 6464897 h 6819461"/>
                  <a:gd name="connsiteX64" fmla="*/ 1785659 w 3054622"/>
                  <a:gd name="connsiteY64" fmla="*/ 6511551 h 6819461"/>
                  <a:gd name="connsiteX65" fmla="*/ 1664361 w 3054622"/>
                  <a:gd name="connsiteY65" fmla="*/ 6726155 h 6819461"/>
                  <a:gd name="connsiteX66" fmla="*/ 1636369 w 3054622"/>
                  <a:gd name="connsiteY66" fmla="*/ 6670171 h 6819461"/>
                  <a:gd name="connsiteX67" fmla="*/ 1720344 w 3054622"/>
                  <a:gd name="connsiteY67" fmla="*/ 6474228 h 6819461"/>
                  <a:gd name="connsiteX68" fmla="*/ 1701683 w 3054622"/>
                  <a:gd name="connsiteY68" fmla="*/ 6259624 h 6819461"/>
                  <a:gd name="connsiteX69" fmla="*/ 1673691 w 3054622"/>
                  <a:gd name="connsiteY69" fmla="*/ 6045020 h 6819461"/>
                  <a:gd name="connsiteX70" fmla="*/ 1813650 w 3054622"/>
                  <a:gd name="connsiteY70" fmla="*/ 5830416 h 6819461"/>
                  <a:gd name="connsiteX71" fmla="*/ 1878965 w 3054622"/>
                  <a:gd name="connsiteY71" fmla="*/ 5727779 h 6819461"/>
                  <a:gd name="connsiteX72" fmla="*/ 1897626 w 3054622"/>
                  <a:gd name="connsiteY72" fmla="*/ 5699787 h 6819461"/>
                  <a:gd name="connsiteX73" fmla="*/ 1934948 w 3054622"/>
                  <a:gd name="connsiteY73" fmla="*/ 5625142 h 6819461"/>
                  <a:gd name="connsiteX74" fmla="*/ 1962940 w 3054622"/>
                  <a:gd name="connsiteY74" fmla="*/ 5541167 h 6819461"/>
                  <a:gd name="connsiteX75" fmla="*/ 1972271 w 3054622"/>
                  <a:gd name="connsiteY75" fmla="*/ 5513175 h 6819461"/>
                  <a:gd name="connsiteX76" fmla="*/ 1972271 w 3054622"/>
                  <a:gd name="connsiteY76" fmla="*/ 5513175 h 6819461"/>
                  <a:gd name="connsiteX77" fmla="*/ 2084238 w 3054622"/>
                  <a:gd name="connsiteY77" fmla="*/ 5513175 h 6819461"/>
                  <a:gd name="connsiteX78" fmla="*/ 2084238 w 3054622"/>
                  <a:gd name="connsiteY78" fmla="*/ 5513175 h 6819461"/>
                  <a:gd name="connsiteX79" fmla="*/ 2102899 w 3054622"/>
                  <a:gd name="connsiteY79" fmla="*/ 5429199 h 6819461"/>
                  <a:gd name="connsiteX80" fmla="*/ 2121561 w 3054622"/>
                  <a:gd name="connsiteY80" fmla="*/ 5410538 h 6819461"/>
                  <a:gd name="connsiteX81" fmla="*/ 2140222 w 3054622"/>
                  <a:gd name="connsiteY81" fmla="*/ 5354555 h 6819461"/>
                  <a:gd name="connsiteX82" fmla="*/ 2177544 w 3054622"/>
                  <a:gd name="connsiteY82" fmla="*/ 5335893 h 6819461"/>
                  <a:gd name="connsiteX83" fmla="*/ 2177544 w 3054622"/>
                  <a:gd name="connsiteY83" fmla="*/ 5335893 h 6819461"/>
                  <a:gd name="connsiteX84" fmla="*/ 2214867 w 3054622"/>
                  <a:gd name="connsiteY84" fmla="*/ 5186604 h 6819461"/>
                  <a:gd name="connsiteX85" fmla="*/ 2140222 w 3054622"/>
                  <a:gd name="connsiteY85" fmla="*/ 4906685 h 6819461"/>
                  <a:gd name="connsiteX86" fmla="*/ 2140222 w 3054622"/>
                  <a:gd name="connsiteY86" fmla="*/ 4692081 h 6819461"/>
                  <a:gd name="connsiteX87" fmla="*/ 2074908 w 3054622"/>
                  <a:gd name="connsiteY87" fmla="*/ 4654759 h 6819461"/>
                  <a:gd name="connsiteX88" fmla="*/ 2046916 w 3054622"/>
                  <a:gd name="connsiteY88" fmla="*/ 4580114 h 6819461"/>
                  <a:gd name="connsiteX89" fmla="*/ 2046916 w 3054622"/>
                  <a:gd name="connsiteY89" fmla="*/ 4533461 h 6819461"/>
                  <a:gd name="connsiteX90" fmla="*/ 1916287 w 3054622"/>
                  <a:gd name="connsiteY90" fmla="*/ 4440155 h 6819461"/>
                  <a:gd name="connsiteX91" fmla="*/ 1869634 w 3054622"/>
                  <a:gd name="connsiteY91" fmla="*/ 4234881 h 6819461"/>
                  <a:gd name="connsiteX92" fmla="*/ 1897626 w 3054622"/>
                  <a:gd name="connsiteY92" fmla="*/ 3880318 h 6819461"/>
                  <a:gd name="connsiteX93" fmla="*/ 1841642 w 3054622"/>
                  <a:gd name="connsiteY93" fmla="*/ 3572408 h 6819461"/>
                  <a:gd name="connsiteX94" fmla="*/ 1589716 w 3054622"/>
                  <a:gd name="connsiteY94" fmla="*/ 3376465 h 6819461"/>
                  <a:gd name="connsiteX95" fmla="*/ 1524401 w 3054622"/>
                  <a:gd name="connsiteY95" fmla="*/ 3320481 h 6819461"/>
                  <a:gd name="connsiteX96" fmla="*/ 1524401 w 3054622"/>
                  <a:gd name="connsiteY96" fmla="*/ 3320481 h 6819461"/>
                  <a:gd name="connsiteX97" fmla="*/ 1468418 w 3054622"/>
                  <a:gd name="connsiteY97" fmla="*/ 3255167 h 6819461"/>
                  <a:gd name="connsiteX98" fmla="*/ 1440426 w 3054622"/>
                  <a:gd name="connsiteY98" fmla="*/ 3227175 h 6819461"/>
                  <a:gd name="connsiteX99" fmla="*/ 1440426 w 3054622"/>
                  <a:gd name="connsiteY99" fmla="*/ 3227175 h 6819461"/>
                  <a:gd name="connsiteX100" fmla="*/ 1356450 w 3054622"/>
                  <a:gd name="connsiteY100" fmla="*/ 3208514 h 6819461"/>
                  <a:gd name="connsiteX101" fmla="*/ 1328459 w 3054622"/>
                  <a:gd name="connsiteY101" fmla="*/ 3199183 h 6819461"/>
                  <a:gd name="connsiteX102" fmla="*/ 1291136 w 3054622"/>
                  <a:gd name="connsiteY102" fmla="*/ 3199183 h 6819461"/>
                  <a:gd name="connsiteX103" fmla="*/ 1291136 w 3054622"/>
                  <a:gd name="connsiteY103" fmla="*/ 3199183 h 6819461"/>
                  <a:gd name="connsiteX104" fmla="*/ 1179169 w 3054622"/>
                  <a:gd name="connsiteY104" fmla="*/ 3264497 h 6819461"/>
                  <a:gd name="connsiteX105" fmla="*/ 1141846 w 3054622"/>
                  <a:gd name="connsiteY105" fmla="*/ 3311151 h 6819461"/>
                  <a:gd name="connsiteX106" fmla="*/ 1067201 w 3054622"/>
                  <a:gd name="connsiteY106" fmla="*/ 3311151 h 6819461"/>
                  <a:gd name="connsiteX107" fmla="*/ 1067201 w 3054622"/>
                  <a:gd name="connsiteY107" fmla="*/ 3189853 h 6819461"/>
                  <a:gd name="connsiteX108" fmla="*/ 1067201 w 3054622"/>
                  <a:gd name="connsiteY108" fmla="*/ 3068555 h 6819461"/>
                  <a:gd name="connsiteX109" fmla="*/ 1141846 w 3054622"/>
                  <a:gd name="connsiteY109" fmla="*/ 2704661 h 6819461"/>
                  <a:gd name="connsiteX110" fmla="*/ 1141846 w 3054622"/>
                  <a:gd name="connsiteY110" fmla="*/ 2443404 h 6819461"/>
                  <a:gd name="connsiteX111" fmla="*/ 1104524 w 3054622"/>
                  <a:gd name="connsiteY111" fmla="*/ 2322106 h 6819461"/>
                  <a:gd name="connsiteX112" fmla="*/ 1151177 w 3054622"/>
                  <a:gd name="connsiteY112" fmla="*/ 2154155 h 6819461"/>
                  <a:gd name="connsiteX113" fmla="*/ 1076532 w 3054622"/>
                  <a:gd name="connsiteY113" fmla="*/ 2051518 h 6819461"/>
                  <a:gd name="connsiteX114" fmla="*/ 945903 w 3054622"/>
                  <a:gd name="connsiteY114" fmla="*/ 2032857 h 6819461"/>
                  <a:gd name="connsiteX115" fmla="*/ 945903 w 3054622"/>
                  <a:gd name="connsiteY115" fmla="*/ 2032857 h 6819461"/>
                  <a:gd name="connsiteX116" fmla="*/ 889920 w 3054622"/>
                  <a:gd name="connsiteY116" fmla="*/ 1967542 h 6819461"/>
                  <a:gd name="connsiteX117" fmla="*/ 889920 w 3054622"/>
                  <a:gd name="connsiteY117" fmla="*/ 1967542 h 6819461"/>
                  <a:gd name="connsiteX118" fmla="*/ 889920 w 3054622"/>
                  <a:gd name="connsiteY118" fmla="*/ 1799591 h 6819461"/>
                  <a:gd name="connsiteX119" fmla="*/ 777952 w 3054622"/>
                  <a:gd name="connsiteY119" fmla="*/ 1650302 h 6819461"/>
                  <a:gd name="connsiteX120" fmla="*/ 712638 w 3054622"/>
                  <a:gd name="connsiteY120" fmla="*/ 1445028 h 6819461"/>
                  <a:gd name="connsiteX121" fmla="*/ 554018 w 3054622"/>
                  <a:gd name="connsiteY121" fmla="*/ 1323730 h 6819461"/>
                  <a:gd name="connsiteX122" fmla="*/ 423389 w 3054622"/>
                  <a:gd name="connsiteY122" fmla="*/ 1230424 h 6819461"/>
                  <a:gd name="connsiteX123" fmla="*/ 376736 w 3054622"/>
                  <a:gd name="connsiteY123" fmla="*/ 1146448 h 6819461"/>
                  <a:gd name="connsiteX124" fmla="*/ 246108 w 3054622"/>
                  <a:gd name="connsiteY124" fmla="*/ 1165110 h 6819461"/>
                  <a:gd name="connsiteX125" fmla="*/ 246108 w 3054622"/>
                  <a:gd name="connsiteY125" fmla="*/ 1165110 h 6819461"/>
                  <a:gd name="connsiteX126" fmla="*/ 255438 w 3054622"/>
                  <a:gd name="connsiteY126" fmla="*/ 1081134 h 6819461"/>
                  <a:gd name="connsiteX127" fmla="*/ 255438 w 3054622"/>
                  <a:gd name="connsiteY127" fmla="*/ 1081134 h 6819461"/>
                  <a:gd name="connsiteX128" fmla="*/ 236777 w 3054622"/>
                  <a:gd name="connsiteY128" fmla="*/ 1006489 h 6819461"/>
                  <a:gd name="connsiteX129" fmla="*/ 134140 w 3054622"/>
                  <a:gd name="connsiteY129" fmla="*/ 1034481 h 6819461"/>
                  <a:gd name="connsiteX130" fmla="*/ 134140 w 3054622"/>
                  <a:gd name="connsiteY130" fmla="*/ 1034481 h 6819461"/>
                  <a:gd name="connsiteX131" fmla="*/ 0 w 3054622"/>
                  <a:gd name="connsiteY131" fmla="*/ 1138623 h 6819461"/>
                  <a:gd name="connsiteX132" fmla="*/ 385866 w 3054622"/>
                  <a:gd name="connsiteY132" fmla="*/ 829860 h 6819461"/>
                  <a:gd name="connsiteX133" fmla="*/ 569216 w 3054622"/>
                  <a:gd name="connsiteY133" fmla="*/ 575725 h 6819461"/>
                  <a:gd name="connsiteX134" fmla="*/ 694194 w 3054622"/>
                  <a:gd name="connsiteY134" fmla="*/ 60951 h 6819461"/>
                  <a:gd name="connsiteX135" fmla="*/ 824606 w 3054622"/>
                  <a:gd name="connsiteY135" fmla="*/ 17444 h 6819461"/>
                  <a:gd name="connsiteX0" fmla="*/ 824606 w 3054622"/>
                  <a:gd name="connsiteY0" fmla="*/ 17444 h 6819461"/>
                  <a:gd name="connsiteX1" fmla="*/ 759561 w 3054622"/>
                  <a:gd name="connsiteY1" fmla="*/ 131812 h 6819461"/>
                  <a:gd name="connsiteX2" fmla="*/ 749961 w 3054622"/>
                  <a:gd name="connsiteY2" fmla="*/ 213387 h 6819461"/>
                  <a:gd name="connsiteX3" fmla="*/ 861928 w 3054622"/>
                  <a:gd name="connsiteY3" fmla="*/ 241379 h 6819461"/>
                  <a:gd name="connsiteX4" fmla="*/ 908581 w 3054622"/>
                  <a:gd name="connsiteY4" fmla="*/ 260040 h 6819461"/>
                  <a:gd name="connsiteX5" fmla="*/ 1057871 w 3054622"/>
                  <a:gd name="connsiteY5" fmla="*/ 381338 h 6819461"/>
                  <a:gd name="connsiteX6" fmla="*/ 1244483 w 3054622"/>
                  <a:gd name="connsiteY6" fmla="*/ 409330 h 6819461"/>
                  <a:gd name="connsiteX7" fmla="*/ 1365781 w 3054622"/>
                  <a:gd name="connsiteY7" fmla="*/ 595942 h 6819461"/>
                  <a:gd name="connsiteX8" fmla="*/ 1505740 w 3054622"/>
                  <a:gd name="connsiteY8" fmla="*/ 941175 h 6819461"/>
                  <a:gd name="connsiteX9" fmla="*/ 1683022 w 3054622"/>
                  <a:gd name="connsiteY9" fmla="*/ 1305069 h 6819461"/>
                  <a:gd name="connsiteX10" fmla="*/ 1953610 w 3054622"/>
                  <a:gd name="connsiteY10" fmla="*/ 1603648 h 6819461"/>
                  <a:gd name="connsiteX11" fmla="*/ 2112230 w 3054622"/>
                  <a:gd name="connsiteY11" fmla="*/ 1883567 h 6819461"/>
                  <a:gd name="connsiteX12" fmla="*/ 2214867 w 3054622"/>
                  <a:gd name="connsiteY12" fmla="*/ 2079510 h 6819461"/>
                  <a:gd name="connsiteX13" fmla="*/ 2364157 w 3054622"/>
                  <a:gd name="connsiteY13" fmla="*/ 2182146 h 6819461"/>
                  <a:gd name="connsiteX14" fmla="*/ 2429471 w 3054622"/>
                  <a:gd name="connsiteY14" fmla="*/ 2228799 h 6819461"/>
                  <a:gd name="connsiteX15" fmla="*/ 2457463 w 3054622"/>
                  <a:gd name="connsiteY15" fmla="*/ 2247461 h 6819461"/>
                  <a:gd name="connsiteX16" fmla="*/ 2457463 w 3054622"/>
                  <a:gd name="connsiteY16" fmla="*/ 2247461 h 6819461"/>
                  <a:gd name="connsiteX17" fmla="*/ 2457463 w 3054622"/>
                  <a:gd name="connsiteY17" fmla="*/ 2312775 h 6819461"/>
                  <a:gd name="connsiteX18" fmla="*/ 2522777 w 3054622"/>
                  <a:gd name="connsiteY18" fmla="*/ 2387420 h 6819461"/>
                  <a:gd name="connsiteX19" fmla="*/ 2522777 w 3054622"/>
                  <a:gd name="connsiteY19" fmla="*/ 2546040 h 6819461"/>
                  <a:gd name="connsiteX20" fmla="*/ 2672067 w 3054622"/>
                  <a:gd name="connsiteY20" fmla="*/ 2695330 h 6819461"/>
                  <a:gd name="connsiteX21" fmla="*/ 2765373 w 3054622"/>
                  <a:gd name="connsiteY21" fmla="*/ 3040563 h 6819461"/>
                  <a:gd name="connsiteX22" fmla="*/ 2793365 w 3054622"/>
                  <a:gd name="connsiteY22" fmla="*/ 3180522 h 6819461"/>
                  <a:gd name="connsiteX23" fmla="*/ 2756042 w 3054622"/>
                  <a:gd name="connsiteY23" fmla="*/ 3264497 h 6819461"/>
                  <a:gd name="connsiteX24" fmla="*/ 2756042 w 3054622"/>
                  <a:gd name="connsiteY24" fmla="*/ 3264497 h 6819461"/>
                  <a:gd name="connsiteX25" fmla="*/ 2802695 w 3054622"/>
                  <a:gd name="connsiteY25" fmla="*/ 3339142 h 6819461"/>
                  <a:gd name="connsiteX26" fmla="*/ 2914663 w 3054622"/>
                  <a:gd name="connsiteY26" fmla="*/ 3600399 h 6819461"/>
                  <a:gd name="connsiteX27" fmla="*/ 3054622 w 3054622"/>
                  <a:gd name="connsiteY27" fmla="*/ 3815004 h 6819461"/>
                  <a:gd name="connsiteX28" fmla="*/ 3054622 w 3054622"/>
                  <a:gd name="connsiteY28" fmla="*/ 3936302 h 6819461"/>
                  <a:gd name="connsiteX29" fmla="*/ 3007969 w 3054622"/>
                  <a:gd name="connsiteY29" fmla="*/ 4085591 h 6819461"/>
                  <a:gd name="connsiteX30" fmla="*/ 2998638 w 3054622"/>
                  <a:gd name="connsiteY30" fmla="*/ 4113583 h 6819461"/>
                  <a:gd name="connsiteX31" fmla="*/ 2998638 w 3054622"/>
                  <a:gd name="connsiteY31" fmla="*/ 4197559 h 6819461"/>
                  <a:gd name="connsiteX32" fmla="*/ 2998638 w 3054622"/>
                  <a:gd name="connsiteY32" fmla="*/ 4197559 h 6819461"/>
                  <a:gd name="connsiteX33" fmla="*/ 2896001 w 3054622"/>
                  <a:gd name="connsiteY33" fmla="*/ 4645428 h 6819461"/>
                  <a:gd name="connsiteX34" fmla="*/ 2849348 w 3054622"/>
                  <a:gd name="connsiteY34" fmla="*/ 5074636 h 6819461"/>
                  <a:gd name="connsiteX35" fmla="*/ 2849348 w 3054622"/>
                  <a:gd name="connsiteY35" fmla="*/ 5167942 h 6819461"/>
                  <a:gd name="connsiteX36" fmla="*/ 2849348 w 3054622"/>
                  <a:gd name="connsiteY36" fmla="*/ 5167942 h 6819461"/>
                  <a:gd name="connsiteX37" fmla="*/ 2672067 w 3054622"/>
                  <a:gd name="connsiteY37" fmla="*/ 5317232 h 6819461"/>
                  <a:gd name="connsiteX38" fmla="*/ 2625414 w 3054622"/>
                  <a:gd name="connsiteY38" fmla="*/ 5522506 h 6819461"/>
                  <a:gd name="connsiteX39" fmla="*/ 2625414 w 3054622"/>
                  <a:gd name="connsiteY39" fmla="*/ 5643804 h 6819461"/>
                  <a:gd name="connsiteX40" fmla="*/ 2588091 w 3054622"/>
                  <a:gd name="connsiteY40" fmla="*/ 5699787 h 6819461"/>
                  <a:gd name="connsiteX41" fmla="*/ 2532108 w 3054622"/>
                  <a:gd name="connsiteY41" fmla="*/ 5727779 h 6819461"/>
                  <a:gd name="connsiteX42" fmla="*/ 2569430 w 3054622"/>
                  <a:gd name="connsiteY42" fmla="*/ 6026359 h 6819461"/>
                  <a:gd name="connsiteX43" fmla="*/ 2560099 w 3054622"/>
                  <a:gd name="connsiteY43" fmla="*/ 6110334 h 6819461"/>
                  <a:gd name="connsiteX44" fmla="*/ 2550769 w 3054622"/>
                  <a:gd name="connsiteY44" fmla="*/ 6147657 h 6819461"/>
                  <a:gd name="connsiteX45" fmla="*/ 2504116 w 3054622"/>
                  <a:gd name="connsiteY45" fmla="*/ 6156987 h 6819461"/>
                  <a:gd name="connsiteX46" fmla="*/ 2504116 w 3054622"/>
                  <a:gd name="connsiteY46" fmla="*/ 6156987 h 6819461"/>
                  <a:gd name="connsiteX47" fmla="*/ 2373487 w 3054622"/>
                  <a:gd name="connsiteY47" fmla="*/ 6212971 h 6819461"/>
                  <a:gd name="connsiteX48" fmla="*/ 2233528 w 3054622"/>
                  <a:gd name="connsiteY48" fmla="*/ 6427575 h 6819461"/>
                  <a:gd name="connsiteX49" fmla="*/ 2140222 w 3054622"/>
                  <a:gd name="connsiteY49" fmla="*/ 6651510 h 6819461"/>
                  <a:gd name="connsiteX50" fmla="*/ 2102899 w 3054622"/>
                  <a:gd name="connsiteY50" fmla="*/ 6726155 h 6819461"/>
                  <a:gd name="connsiteX51" fmla="*/ 2093569 w 3054622"/>
                  <a:gd name="connsiteY51" fmla="*/ 6754146 h 6819461"/>
                  <a:gd name="connsiteX52" fmla="*/ 2093569 w 3054622"/>
                  <a:gd name="connsiteY52" fmla="*/ 6819461 h 6819461"/>
                  <a:gd name="connsiteX53" fmla="*/ 2093569 w 3054622"/>
                  <a:gd name="connsiteY53" fmla="*/ 6819461 h 6819461"/>
                  <a:gd name="connsiteX54" fmla="*/ 2046916 w 3054622"/>
                  <a:gd name="connsiteY54" fmla="*/ 6819461 h 6819461"/>
                  <a:gd name="connsiteX55" fmla="*/ 2046916 w 3054622"/>
                  <a:gd name="connsiteY55" fmla="*/ 6754146 h 6819461"/>
                  <a:gd name="connsiteX56" fmla="*/ 2130891 w 3054622"/>
                  <a:gd name="connsiteY56" fmla="*/ 6558204 h 6819461"/>
                  <a:gd name="connsiteX57" fmla="*/ 2130891 w 3054622"/>
                  <a:gd name="connsiteY57" fmla="*/ 6455567 h 6819461"/>
                  <a:gd name="connsiteX58" fmla="*/ 2130891 w 3054622"/>
                  <a:gd name="connsiteY58" fmla="*/ 6455567 h 6819461"/>
                  <a:gd name="connsiteX59" fmla="*/ 2028255 w 3054622"/>
                  <a:gd name="connsiteY59" fmla="*/ 6455567 h 6819461"/>
                  <a:gd name="connsiteX60" fmla="*/ 2028255 w 3054622"/>
                  <a:gd name="connsiteY60" fmla="*/ 6455567 h 6819461"/>
                  <a:gd name="connsiteX61" fmla="*/ 1962940 w 3054622"/>
                  <a:gd name="connsiteY61" fmla="*/ 6520881 h 6819461"/>
                  <a:gd name="connsiteX62" fmla="*/ 1962940 w 3054622"/>
                  <a:gd name="connsiteY62" fmla="*/ 6520881 h 6819461"/>
                  <a:gd name="connsiteX63" fmla="*/ 1869634 w 3054622"/>
                  <a:gd name="connsiteY63" fmla="*/ 6464897 h 6819461"/>
                  <a:gd name="connsiteX64" fmla="*/ 1785659 w 3054622"/>
                  <a:gd name="connsiteY64" fmla="*/ 6511551 h 6819461"/>
                  <a:gd name="connsiteX65" fmla="*/ 1664361 w 3054622"/>
                  <a:gd name="connsiteY65" fmla="*/ 6726155 h 6819461"/>
                  <a:gd name="connsiteX66" fmla="*/ 1636369 w 3054622"/>
                  <a:gd name="connsiteY66" fmla="*/ 6670171 h 6819461"/>
                  <a:gd name="connsiteX67" fmla="*/ 1720344 w 3054622"/>
                  <a:gd name="connsiteY67" fmla="*/ 6474228 h 6819461"/>
                  <a:gd name="connsiteX68" fmla="*/ 1701683 w 3054622"/>
                  <a:gd name="connsiteY68" fmla="*/ 6259624 h 6819461"/>
                  <a:gd name="connsiteX69" fmla="*/ 1673691 w 3054622"/>
                  <a:gd name="connsiteY69" fmla="*/ 6045020 h 6819461"/>
                  <a:gd name="connsiteX70" fmla="*/ 1813650 w 3054622"/>
                  <a:gd name="connsiteY70" fmla="*/ 5830416 h 6819461"/>
                  <a:gd name="connsiteX71" fmla="*/ 1878965 w 3054622"/>
                  <a:gd name="connsiteY71" fmla="*/ 5727779 h 6819461"/>
                  <a:gd name="connsiteX72" fmla="*/ 1897626 w 3054622"/>
                  <a:gd name="connsiteY72" fmla="*/ 5699787 h 6819461"/>
                  <a:gd name="connsiteX73" fmla="*/ 1934948 w 3054622"/>
                  <a:gd name="connsiteY73" fmla="*/ 5625142 h 6819461"/>
                  <a:gd name="connsiteX74" fmla="*/ 1962940 w 3054622"/>
                  <a:gd name="connsiteY74" fmla="*/ 5541167 h 6819461"/>
                  <a:gd name="connsiteX75" fmla="*/ 1972271 w 3054622"/>
                  <a:gd name="connsiteY75" fmla="*/ 5513175 h 6819461"/>
                  <a:gd name="connsiteX76" fmla="*/ 1972271 w 3054622"/>
                  <a:gd name="connsiteY76" fmla="*/ 5513175 h 6819461"/>
                  <a:gd name="connsiteX77" fmla="*/ 2084238 w 3054622"/>
                  <a:gd name="connsiteY77" fmla="*/ 5513175 h 6819461"/>
                  <a:gd name="connsiteX78" fmla="*/ 2084238 w 3054622"/>
                  <a:gd name="connsiteY78" fmla="*/ 5513175 h 6819461"/>
                  <a:gd name="connsiteX79" fmla="*/ 2102899 w 3054622"/>
                  <a:gd name="connsiteY79" fmla="*/ 5429199 h 6819461"/>
                  <a:gd name="connsiteX80" fmla="*/ 2121561 w 3054622"/>
                  <a:gd name="connsiteY80" fmla="*/ 5410538 h 6819461"/>
                  <a:gd name="connsiteX81" fmla="*/ 2140222 w 3054622"/>
                  <a:gd name="connsiteY81" fmla="*/ 5354555 h 6819461"/>
                  <a:gd name="connsiteX82" fmla="*/ 2177544 w 3054622"/>
                  <a:gd name="connsiteY82" fmla="*/ 5335893 h 6819461"/>
                  <a:gd name="connsiteX83" fmla="*/ 2177544 w 3054622"/>
                  <a:gd name="connsiteY83" fmla="*/ 5335893 h 6819461"/>
                  <a:gd name="connsiteX84" fmla="*/ 2214867 w 3054622"/>
                  <a:gd name="connsiteY84" fmla="*/ 5186604 h 6819461"/>
                  <a:gd name="connsiteX85" fmla="*/ 2140222 w 3054622"/>
                  <a:gd name="connsiteY85" fmla="*/ 4906685 h 6819461"/>
                  <a:gd name="connsiteX86" fmla="*/ 2140222 w 3054622"/>
                  <a:gd name="connsiteY86" fmla="*/ 4692081 h 6819461"/>
                  <a:gd name="connsiteX87" fmla="*/ 2074908 w 3054622"/>
                  <a:gd name="connsiteY87" fmla="*/ 4654759 h 6819461"/>
                  <a:gd name="connsiteX88" fmla="*/ 2046916 w 3054622"/>
                  <a:gd name="connsiteY88" fmla="*/ 4580114 h 6819461"/>
                  <a:gd name="connsiteX89" fmla="*/ 2046916 w 3054622"/>
                  <a:gd name="connsiteY89" fmla="*/ 4533461 h 6819461"/>
                  <a:gd name="connsiteX90" fmla="*/ 1916287 w 3054622"/>
                  <a:gd name="connsiteY90" fmla="*/ 4440155 h 6819461"/>
                  <a:gd name="connsiteX91" fmla="*/ 1869634 w 3054622"/>
                  <a:gd name="connsiteY91" fmla="*/ 4234881 h 6819461"/>
                  <a:gd name="connsiteX92" fmla="*/ 1897626 w 3054622"/>
                  <a:gd name="connsiteY92" fmla="*/ 3880318 h 6819461"/>
                  <a:gd name="connsiteX93" fmla="*/ 1841642 w 3054622"/>
                  <a:gd name="connsiteY93" fmla="*/ 3572408 h 6819461"/>
                  <a:gd name="connsiteX94" fmla="*/ 1589716 w 3054622"/>
                  <a:gd name="connsiteY94" fmla="*/ 3376465 h 6819461"/>
                  <a:gd name="connsiteX95" fmla="*/ 1524401 w 3054622"/>
                  <a:gd name="connsiteY95" fmla="*/ 3320481 h 6819461"/>
                  <a:gd name="connsiteX96" fmla="*/ 1524401 w 3054622"/>
                  <a:gd name="connsiteY96" fmla="*/ 3320481 h 6819461"/>
                  <a:gd name="connsiteX97" fmla="*/ 1468418 w 3054622"/>
                  <a:gd name="connsiteY97" fmla="*/ 3255167 h 6819461"/>
                  <a:gd name="connsiteX98" fmla="*/ 1440426 w 3054622"/>
                  <a:gd name="connsiteY98" fmla="*/ 3227175 h 6819461"/>
                  <a:gd name="connsiteX99" fmla="*/ 1440426 w 3054622"/>
                  <a:gd name="connsiteY99" fmla="*/ 3227175 h 6819461"/>
                  <a:gd name="connsiteX100" fmla="*/ 1356450 w 3054622"/>
                  <a:gd name="connsiteY100" fmla="*/ 3208514 h 6819461"/>
                  <a:gd name="connsiteX101" fmla="*/ 1328459 w 3054622"/>
                  <a:gd name="connsiteY101" fmla="*/ 3199183 h 6819461"/>
                  <a:gd name="connsiteX102" fmla="*/ 1291136 w 3054622"/>
                  <a:gd name="connsiteY102" fmla="*/ 3199183 h 6819461"/>
                  <a:gd name="connsiteX103" fmla="*/ 1291136 w 3054622"/>
                  <a:gd name="connsiteY103" fmla="*/ 3199183 h 6819461"/>
                  <a:gd name="connsiteX104" fmla="*/ 1179169 w 3054622"/>
                  <a:gd name="connsiteY104" fmla="*/ 3264497 h 6819461"/>
                  <a:gd name="connsiteX105" fmla="*/ 1141846 w 3054622"/>
                  <a:gd name="connsiteY105" fmla="*/ 3311151 h 6819461"/>
                  <a:gd name="connsiteX106" fmla="*/ 1067201 w 3054622"/>
                  <a:gd name="connsiteY106" fmla="*/ 3311151 h 6819461"/>
                  <a:gd name="connsiteX107" fmla="*/ 1067201 w 3054622"/>
                  <a:gd name="connsiteY107" fmla="*/ 3189853 h 6819461"/>
                  <a:gd name="connsiteX108" fmla="*/ 1067201 w 3054622"/>
                  <a:gd name="connsiteY108" fmla="*/ 3068555 h 6819461"/>
                  <a:gd name="connsiteX109" fmla="*/ 1141846 w 3054622"/>
                  <a:gd name="connsiteY109" fmla="*/ 2704661 h 6819461"/>
                  <a:gd name="connsiteX110" fmla="*/ 1141846 w 3054622"/>
                  <a:gd name="connsiteY110" fmla="*/ 2443404 h 6819461"/>
                  <a:gd name="connsiteX111" fmla="*/ 1104524 w 3054622"/>
                  <a:gd name="connsiteY111" fmla="*/ 2322106 h 6819461"/>
                  <a:gd name="connsiteX112" fmla="*/ 1151177 w 3054622"/>
                  <a:gd name="connsiteY112" fmla="*/ 2154155 h 6819461"/>
                  <a:gd name="connsiteX113" fmla="*/ 1076532 w 3054622"/>
                  <a:gd name="connsiteY113" fmla="*/ 2051518 h 6819461"/>
                  <a:gd name="connsiteX114" fmla="*/ 945903 w 3054622"/>
                  <a:gd name="connsiteY114" fmla="*/ 2032857 h 6819461"/>
                  <a:gd name="connsiteX115" fmla="*/ 945903 w 3054622"/>
                  <a:gd name="connsiteY115" fmla="*/ 2032857 h 6819461"/>
                  <a:gd name="connsiteX116" fmla="*/ 889920 w 3054622"/>
                  <a:gd name="connsiteY116" fmla="*/ 1967542 h 6819461"/>
                  <a:gd name="connsiteX117" fmla="*/ 889920 w 3054622"/>
                  <a:gd name="connsiteY117" fmla="*/ 1967542 h 6819461"/>
                  <a:gd name="connsiteX118" fmla="*/ 889920 w 3054622"/>
                  <a:gd name="connsiteY118" fmla="*/ 1799591 h 6819461"/>
                  <a:gd name="connsiteX119" fmla="*/ 777952 w 3054622"/>
                  <a:gd name="connsiteY119" fmla="*/ 1650302 h 6819461"/>
                  <a:gd name="connsiteX120" fmla="*/ 712638 w 3054622"/>
                  <a:gd name="connsiteY120" fmla="*/ 1445028 h 6819461"/>
                  <a:gd name="connsiteX121" fmla="*/ 554018 w 3054622"/>
                  <a:gd name="connsiteY121" fmla="*/ 1323730 h 6819461"/>
                  <a:gd name="connsiteX122" fmla="*/ 423389 w 3054622"/>
                  <a:gd name="connsiteY122" fmla="*/ 1230424 h 6819461"/>
                  <a:gd name="connsiteX123" fmla="*/ 376736 w 3054622"/>
                  <a:gd name="connsiteY123" fmla="*/ 1146448 h 6819461"/>
                  <a:gd name="connsiteX124" fmla="*/ 246108 w 3054622"/>
                  <a:gd name="connsiteY124" fmla="*/ 1165110 h 6819461"/>
                  <a:gd name="connsiteX125" fmla="*/ 246108 w 3054622"/>
                  <a:gd name="connsiteY125" fmla="*/ 1165110 h 6819461"/>
                  <a:gd name="connsiteX126" fmla="*/ 255438 w 3054622"/>
                  <a:gd name="connsiteY126" fmla="*/ 1081134 h 6819461"/>
                  <a:gd name="connsiteX127" fmla="*/ 255438 w 3054622"/>
                  <a:gd name="connsiteY127" fmla="*/ 1081134 h 6819461"/>
                  <a:gd name="connsiteX128" fmla="*/ 236777 w 3054622"/>
                  <a:gd name="connsiteY128" fmla="*/ 1006489 h 6819461"/>
                  <a:gd name="connsiteX129" fmla="*/ 134140 w 3054622"/>
                  <a:gd name="connsiteY129" fmla="*/ 1034481 h 6819461"/>
                  <a:gd name="connsiteX130" fmla="*/ 134140 w 3054622"/>
                  <a:gd name="connsiteY130" fmla="*/ 1034481 h 6819461"/>
                  <a:gd name="connsiteX131" fmla="*/ 0 w 3054622"/>
                  <a:gd name="connsiteY131" fmla="*/ 1138623 h 6819461"/>
                  <a:gd name="connsiteX132" fmla="*/ 385866 w 3054622"/>
                  <a:gd name="connsiteY132" fmla="*/ 829860 h 6819461"/>
                  <a:gd name="connsiteX133" fmla="*/ 569216 w 3054622"/>
                  <a:gd name="connsiteY133" fmla="*/ 575725 h 6819461"/>
                  <a:gd name="connsiteX134" fmla="*/ 694194 w 3054622"/>
                  <a:gd name="connsiteY134" fmla="*/ 60951 h 6819461"/>
                  <a:gd name="connsiteX135" fmla="*/ 824606 w 3054622"/>
                  <a:gd name="connsiteY135" fmla="*/ 17444 h 6819461"/>
                  <a:gd name="connsiteX0" fmla="*/ 824606 w 3054622"/>
                  <a:gd name="connsiteY0" fmla="*/ 17444 h 6819461"/>
                  <a:gd name="connsiteX1" fmla="*/ 759561 w 3054622"/>
                  <a:gd name="connsiteY1" fmla="*/ 131812 h 6819461"/>
                  <a:gd name="connsiteX2" fmla="*/ 733161 w 3054622"/>
                  <a:gd name="connsiteY2" fmla="*/ 215787 h 6819461"/>
                  <a:gd name="connsiteX3" fmla="*/ 861928 w 3054622"/>
                  <a:gd name="connsiteY3" fmla="*/ 241379 h 6819461"/>
                  <a:gd name="connsiteX4" fmla="*/ 908581 w 3054622"/>
                  <a:gd name="connsiteY4" fmla="*/ 260040 h 6819461"/>
                  <a:gd name="connsiteX5" fmla="*/ 1057871 w 3054622"/>
                  <a:gd name="connsiteY5" fmla="*/ 381338 h 6819461"/>
                  <a:gd name="connsiteX6" fmla="*/ 1244483 w 3054622"/>
                  <a:gd name="connsiteY6" fmla="*/ 409330 h 6819461"/>
                  <a:gd name="connsiteX7" fmla="*/ 1365781 w 3054622"/>
                  <a:gd name="connsiteY7" fmla="*/ 595942 h 6819461"/>
                  <a:gd name="connsiteX8" fmla="*/ 1505740 w 3054622"/>
                  <a:gd name="connsiteY8" fmla="*/ 941175 h 6819461"/>
                  <a:gd name="connsiteX9" fmla="*/ 1683022 w 3054622"/>
                  <a:gd name="connsiteY9" fmla="*/ 1305069 h 6819461"/>
                  <a:gd name="connsiteX10" fmla="*/ 1953610 w 3054622"/>
                  <a:gd name="connsiteY10" fmla="*/ 1603648 h 6819461"/>
                  <a:gd name="connsiteX11" fmla="*/ 2112230 w 3054622"/>
                  <a:gd name="connsiteY11" fmla="*/ 1883567 h 6819461"/>
                  <a:gd name="connsiteX12" fmla="*/ 2214867 w 3054622"/>
                  <a:gd name="connsiteY12" fmla="*/ 2079510 h 6819461"/>
                  <a:gd name="connsiteX13" fmla="*/ 2364157 w 3054622"/>
                  <a:gd name="connsiteY13" fmla="*/ 2182146 h 6819461"/>
                  <a:gd name="connsiteX14" fmla="*/ 2429471 w 3054622"/>
                  <a:gd name="connsiteY14" fmla="*/ 2228799 h 6819461"/>
                  <a:gd name="connsiteX15" fmla="*/ 2457463 w 3054622"/>
                  <a:gd name="connsiteY15" fmla="*/ 2247461 h 6819461"/>
                  <a:gd name="connsiteX16" fmla="*/ 2457463 w 3054622"/>
                  <a:gd name="connsiteY16" fmla="*/ 2247461 h 6819461"/>
                  <a:gd name="connsiteX17" fmla="*/ 2457463 w 3054622"/>
                  <a:gd name="connsiteY17" fmla="*/ 2312775 h 6819461"/>
                  <a:gd name="connsiteX18" fmla="*/ 2522777 w 3054622"/>
                  <a:gd name="connsiteY18" fmla="*/ 2387420 h 6819461"/>
                  <a:gd name="connsiteX19" fmla="*/ 2522777 w 3054622"/>
                  <a:gd name="connsiteY19" fmla="*/ 2546040 h 6819461"/>
                  <a:gd name="connsiteX20" fmla="*/ 2672067 w 3054622"/>
                  <a:gd name="connsiteY20" fmla="*/ 2695330 h 6819461"/>
                  <a:gd name="connsiteX21" fmla="*/ 2765373 w 3054622"/>
                  <a:gd name="connsiteY21" fmla="*/ 3040563 h 6819461"/>
                  <a:gd name="connsiteX22" fmla="*/ 2793365 w 3054622"/>
                  <a:gd name="connsiteY22" fmla="*/ 3180522 h 6819461"/>
                  <a:gd name="connsiteX23" fmla="*/ 2756042 w 3054622"/>
                  <a:gd name="connsiteY23" fmla="*/ 3264497 h 6819461"/>
                  <a:gd name="connsiteX24" fmla="*/ 2756042 w 3054622"/>
                  <a:gd name="connsiteY24" fmla="*/ 3264497 h 6819461"/>
                  <a:gd name="connsiteX25" fmla="*/ 2802695 w 3054622"/>
                  <a:gd name="connsiteY25" fmla="*/ 3339142 h 6819461"/>
                  <a:gd name="connsiteX26" fmla="*/ 2914663 w 3054622"/>
                  <a:gd name="connsiteY26" fmla="*/ 3600399 h 6819461"/>
                  <a:gd name="connsiteX27" fmla="*/ 3054622 w 3054622"/>
                  <a:gd name="connsiteY27" fmla="*/ 3815004 h 6819461"/>
                  <a:gd name="connsiteX28" fmla="*/ 3054622 w 3054622"/>
                  <a:gd name="connsiteY28" fmla="*/ 3936302 h 6819461"/>
                  <a:gd name="connsiteX29" fmla="*/ 3007969 w 3054622"/>
                  <a:gd name="connsiteY29" fmla="*/ 4085591 h 6819461"/>
                  <a:gd name="connsiteX30" fmla="*/ 2998638 w 3054622"/>
                  <a:gd name="connsiteY30" fmla="*/ 4113583 h 6819461"/>
                  <a:gd name="connsiteX31" fmla="*/ 2998638 w 3054622"/>
                  <a:gd name="connsiteY31" fmla="*/ 4197559 h 6819461"/>
                  <a:gd name="connsiteX32" fmla="*/ 2998638 w 3054622"/>
                  <a:gd name="connsiteY32" fmla="*/ 4197559 h 6819461"/>
                  <a:gd name="connsiteX33" fmla="*/ 2896001 w 3054622"/>
                  <a:gd name="connsiteY33" fmla="*/ 4645428 h 6819461"/>
                  <a:gd name="connsiteX34" fmla="*/ 2849348 w 3054622"/>
                  <a:gd name="connsiteY34" fmla="*/ 5074636 h 6819461"/>
                  <a:gd name="connsiteX35" fmla="*/ 2849348 w 3054622"/>
                  <a:gd name="connsiteY35" fmla="*/ 5167942 h 6819461"/>
                  <a:gd name="connsiteX36" fmla="*/ 2849348 w 3054622"/>
                  <a:gd name="connsiteY36" fmla="*/ 5167942 h 6819461"/>
                  <a:gd name="connsiteX37" fmla="*/ 2672067 w 3054622"/>
                  <a:gd name="connsiteY37" fmla="*/ 5317232 h 6819461"/>
                  <a:gd name="connsiteX38" fmla="*/ 2625414 w 3054622"/>
                  <a:gd name="connsiteY38" fmla="*/ 5522506 h 6819461"/>
                  <a:gd name="connsiteX39" fmla="*/ 2625414 w 3054622"/>
                  <a:gd name="connsiteY39" fmla="*/ 5643804 h 6819461"/>
                  <a:gd name="connsiteX40" fmla="*/ 2588091 w 3054622"/>
                  <a:gd name="connsiteY40" fmla="*/ 5699787 h 6819461"/>
                  <a:gd name="connsiteX41" fmla="*/ 2532108 w 3054622"/>
                  <a:gd name="connsiteY41" fmla="*/ 5727779 h 6819461"/>
                  <a:gd name="connsiteX42" fmla="*/ 2569430 w 3054622"/>
                  <a:gd name="connsiteY42" fmla="*/ 6026359 h 6819461"/>
                  <a:gd name="connsiteX43" fmla="*/ 2560099 w 3054622"/>
                  <a:gd name="connsiteY43" fmla="*/ 6110334 h 6819461"/>
                  <a:gd name="connsiteX44" fmla="*/ 2550769 w 3054622"/>
                  <a:gd name="connsiteY44" fmla="*/ 6147657 h 6819461"/>
                  <a:gd name="connsiteX45" fmla="*/ 2504116 w 3054622"/>
                  <a:gd name="connsiteY45" fmla="*/ 6156987 h 6819461"/>
                  <a:gd name="connsiteX46" fmla="*/ 2504116 w 3054622"/>
                  <a:gd name="connsiteY46" fmla="*/ 6156987 h 6819461"/>
                  <a:gd name="connsiteX47" fmla="*/ 2373487 w 3054622"/>
                  <a:gd name="connsiteY47" fmla="*/ 6212971 h 6819461"/>
                  <a:gd name="connsiteX48" fmla="*/ 2233528 w 3054622"/>
                  <a:gd name="connsiteY48" fmla="*/ 6427575 h 6819461"/>
                  <a:gd name="connsiteX49" fmla="*/ 2140222 w 3054622"/>
                  <a:gd name="connsiteY49" fmla="*/ 6651510 h 6819461"/>
                  <a:gd name="connsiteX50" fmla="*/ 2102899 w 3054622"/>
                  <a:gd name="connsiteY50" fmla="*/ 6726155 h 6819461"/>
                  <a:gd name="connsiteX51" fmla="*/ 2093569 w 3054622"/>
                  <a:gd name="connsiteY51" fmla="*/ 6754146 h 6819461"/>
                  <a:gd name="connsiteX52" fmla="*/ 2093569 w 3054622"/>
                  <a:gd name="connsiteY52" fmla="*/ 6819461 h 6819461"/>
                  <a:gd name="connsiteX53" fmla="*/ 2093569 w 3054622"/>
                  <a:gd name="connsiteY53" fmla="*/ 6819461 h 6819461"/>
                  <a:gd name="connsiteX54" fmla="*/ 2046916 w 3054622"/>
                  <a:gd name="connsiteY54" fmla="*/ 6819461 h 6819461"/>
                  <a:gd name="connsiteX55" fmla="*/ 2046916 w 3054622"/>
                  <a:gd name="connsiteY55" fmla="*/ 6754146 h 6819461"/>
                  <a:gd name="connsiteX56" fmla="*/ 2130891 w 3054622"/>
                  <a:gd name="connsiteY56" fmla="*/ 6558204 h 6819461"/>
                  <a:gd name="connsiteX57" fmla="*/ 2130891 w 3054622"/>
                  <a:gd name="connsiteY57" fmla="*/ 6455567 h 6819461"/>
                  <a:gd name="connsiteX58" fmla="*/ 2130891 w 3054622"/>
                  <a:gd name="connsiteY58" fmla="*/ 6455567 h 6819461"/>
                  <a:gd name="connsiteX59" fmla="*/ 2028255 w 3054622"/>
                  <a:gd name="connsiteY59" fmla="*/ 6455567 h 6819461"/>
                  <a:gd name="connsiteX60" fmla="*/ 2028255 w 3054622"/>
                  <a:gd name="connsiteY60" fmla="*/ 6455567 h 6819461"/>
                  <a:gd name="connsiteX61" fmla="*/ 1962940 w 3054622"/>
                  <a:gd name="connsiteY61" fmla="*/ 6520881 h 6819461"/>
                  <a:gd name="connsiteX62" fmla="*/ 1962940 w 3054622"/>
                  <a:gd name="connsiteY62" fmla="*/ 6520881 h 6819461"/>
                  <a:gd name="connsiteX63" fmla="*/ 1869634 w 3054622"/>
                  <a:gd name="connsiteY63" fmla="*/ 6464897 h 6819461"/>
                  <a:gd name="connsiteX64" fmla="*/ 1785659 w 3054622"/>
                  <a:gd name="connsiteY64" fmla="*/ 6511551 h 6819461"/>
                  <a:gd name="connsiteX65" fmla="*/ 1664361 w 3054622"/>
                  <a:gd name="connsiteY65" fmla="*/ 6726155 h 6819461"/>
                  <a:gd name="connsiteX66" fmla="*/ 1636369 w 3054622"/>
                  <a:gd name="connsiteY66" fmla="*/ 6670171 h 6819461"/>
                  <a:gd name="connsiteX67" fmla="*/ 1720344 w 3054622"/>
                  <a:gd name="connsiteY67" fmla="*/ 6474228 h 6819461"/>
                  <a:gd name="connsiteX68" fmla="*/ 1701683 w 3054622"/>
                  <a:gd name="connsiteY68" fmla="*/ 6259624 h 6819461"/>
                  <a:gd name="connsiteX69" fmla="*/ 1673691 w 3054622"/>
                  <a:gd name="connsiteY69" fmla="*/ 6045020 h 6819461"/>
                  <a:gd name="connsiteX70" fmla="*/ 1813650 w 3054622"/>
                  <a:gd name="connsiteY70" fmla="*/ 5830416 h 6819461"/>
                  <a:gd name="connsiteX71" fmla="*/ 1878965 w 3054622"/>
                  <a:gd name="connsiteY71" fmla="*/ 5727779 h 6819461"/>
                  <a:gd name="connsiteX72" fmla="*/ 1897626 w 3054622"/>
                  <a:gd name="connsiteY72" fmla="*/ 5699787 h 6819461"/>
                  <a:gd name="connsiteX73" fmla="*/ 1934948 w 3054622"/>
                  <a:gd name="connsiteY73" fmla="*/ 5625142 h 6819461"/>
                  <a:gd name="connsiteX74" fmla="*/ 1962940 w 3054622"/>
                  <a:gd name="connsiteY74" fmla="*/ 5541167 h 6819461"/>
                  <a:gd name="connsiteX75" fmla="*/ 1972271 w 3054622"/>
                  <a:gd name="connsiteY75" fmla="*/ 5513175 h 6819461"/>
                  <a:gd name="connsiteX76" fmla="*/ 1972271 w 3054622"/>
                  <a:gd name="connsiteY76" fmla="*/ 5513175 h 6819461"/>
                  <a:gd name="connsiteX77" fmla="*/ 2084238 w 3054622"/>
                  <a:gd name="connsiteY77" fmla="*/ 5513175 h 6819461"/>
                  <a:gd name="connsiteX78" fmla="*/ 2084238 w 3054622"/>
                  <a:gd name="connsiteY78" fmla="*/ 5513175 h 6819461"/>
                  <a:gd name="connsiteX79" fmla="*/ 2102899 w 3054622"/>
                  <a:gd name="connsiteY79" fmla="*/ 5429199 h 6819461"/>
                  <a:gd name="connsiteX80" fmla="*/ 2121561 w 3054622"/>
                  <a:gd name="connsiteY80" fmla="*/ 5410538 h 6819461"/>
                  <a:gd name="connsiteX81" fmla="*/ 2140222 w 3054622"/>
                  <a:gd name="connsiteY81" fmla="*/ 5354555 h 6819461"/>
                  <a:gd name="connsiteX82" fmla="*/ 2177544 w 3054622"/>
                  <a:gd name="connsiteY82" fmla="*/ 5335893 h 6819461"/>
                  <a:gd name="connsiteX83" fmla="*/ 2177544 w 3054622"/>
                  <a:gd name="connsiteY83" fmla="*/ 5335893 h 6819461"/>
                  <a:gd name="connsiteX84" fmla="*/ 2214867 w 3054622"/>
                  <a:gd name="connsiteY84" fmla="*/ 5186604 h 6819461"/>
                  <a:gd name="connsiteX85" fmla="*/ 2140222 w 3054622"/>
                  <a:gd name="connsiteY85" fmla="*/ 4906685 h 6819461"/>
                  <a:gd name="connsiteX86" fmla="*/ 2140222 w 3054622"/>
                  <a:gd name="connsiteY86" fmla="*/ 4692081 h 6819461"/>
                  <a:gd name="connsiteX87" fmla="*/ 2074908 w 3054622"/>
                  <a:gd name="connsiteY87" fmla="*/ 4654759 h 6819461"/>
                  <a:gd name="connsiteX88" fmla="*/ 2046916 w 3054622"/>
                  <a:gd name="connsiteY88" fmla="*/ 4580114 h 6819461"/>
                  <a:gd name="connsiteX89" fmla="*/ 2046916 w 3054622"/>
                  <a:gd name="connsiteY89" fmla="*/ 4533461 h 6819461"/>
                  <a:gd name="connsiteX90" fmla="*/ 1916287 w 3054622"/>
                  <a:gd name="connsiteY90" fmla="*/ 4440155 h 6819461"/>
                  <a:gd name="connsiteX91" fmla="*/ 1869634 w 3054622"/>
                  <a:gd name="connsiteY91" fmla="*/ 4234881 h 6819461"/>
                  <a:gd name="connsiteX92" fmla="*/ 1897626 w 3054622"/>
                  <a:gd name="connsiteY92" fmla="*/ 3880318 h 6819461"/>
                  <a:gd name="connsiteX93" fmla="*/ 1841642 w 3054622"/>
                  <a:gd name="connsiteY93" fmla="*/ 3572408 h 6819461"/>
                  <a:gd name="connsiteX94" fmla="*/ 1589716 w 3054622"/>
                  <a:gd name="connsiteY94" fmla="*/ 3376465 h 6819461"/>
                  <a:gd name="connsiteX95" fmla="*/ 1524401 w 3054622"/>
                  <a:gd name="connsiteY95" fmla="*/ 3320481 h 6819461"/>
                  <a:gd name="connsiteX96" fmla="*/ 1524401 w 3054622"/>
                  <a:gd name="connsiteY96" fmla="*/ 3320481 h 6819461"/>
                  <a:gd name="connsiteX97" fmla="*/ 1468418 w 3054622"/>
                  <a:gd name="connsiteY97" fmla="*/ 3255167 h 6819461"/>
                  <a:gd name="connsiteX98" fmla="*/ 1440426 w 3054622"/>
                  <a:gd name="connsiteY98" fmla="*/ 3227175 h 6819461"/>
                  <a:gd name="connsiteX99" fmla="*/ 1440426 w 3054622"/>
                  <a:gd name="connsiteY99" fmla="*/ 3227175 h 6819461"/>
                  <a:gd name="connsiteX100" fmla="*/ 1356450 w 3054622"/>
                  <a:gd name="connsiteY100" fmla="*/ 3208514 h 6819461"/>
                  <a:gd name="connsiteX101" fmla="*/ 1328459 w 3054622"/>
                  <a:gd name="connsiteY101" fmla="*/ 3199183 h 6819461"/>
                  <a:gd name="connsiteX102" fmla="*/ 1291136 w 3054622"/>
                  <a:gd name="connsiteY102" fmla="*/ 3199183 h 6819461"/>
                  <a:gd name="connsiteX103" fmla="*/ 1291136 w 3054622"/>
                  <a:gd name="connsiteY103" fmla="*/ 3199183 h 6819461"/>
                  <a:gd name="connsiteX104" fmla="*/ 1179169 w 3054622"/>
                  <a:gd name="connsiteY104" fmla="*/ 3264497 h 6819461"/>
                  <a:gd name="connsiteX105" fmla="*/ 1141846 w 3054622"/>
                  <a:gd name="connsiteY105" fmla="*/ 3311151 h 6819461"/>
                  <a:gd name="connsiteX106" fmla="*/ 1067201 w 3054622"/>
                  <a:gd name="connsiteY106" fmla="*/ 3311151 h 6819461"/>
                  <a:gd name="connsiteX107" fmla="*/ 1067201 w 3054622"/>
                  <a:gd name="connsiteY107" fmla="*/ 3189853 h 6819461"/>
                  <a:gd name="connsiteX108" fmla="*/ 1067201 w 3054622"/>
                  <a:gd name="connsiteY108" fmla="*/ 3068555 h 6819461"/>
                  <a:gd name="connsiteX109" fmla="*/ 1141846 w 3054622"/>
                  <a:gd name="connsiteY109" fmla="*/ 2704661 h 6819461"/>
                  <a:gd name="connsiteX110" fmla="*/ 1141846 w 3054622"/>
                  <a:gd name="connsiteY110" fmla="*/ 2443404 h 6819461"/>
                  <a:gd name="connsiteX111" fmla="*/ 1104524 w 3054622"/>
                  <a:gd name="connsiteY111" fmla="*/ 2322106 h 6819461"/>
                  <a:gd name="connsiteX112" fmla="*/ 1151177 w 3054622"/>
                  <a:gd name="connsiteY112" fmla="*/ 2154155 h 6819461"/>
                  <a:gd name="connsiteX113" fmla="*/ 1076532 w 3054622"/>
                  <a:gd name="connsiteY113" fmla="*/ 2051518 h 6819461"/>
                  <a:gd name="connsiteX114" fmla="*/ 945903 w 3054622"/>
                  <a:gd name="connsiteY114" fmla="*/ 2032857 h 6819461"/>
                  <a:gd name="connsiteX115" fmla="*/ 945903 w 3054622"/>
                  <a:gd name="connsiteY115" fmla="*/ 2032857 h 6819461"/>
                  <a:gd name="connsiteX116" fmla="*/ 889920 w 3054622"/>
                  <a:gd name="connsiteY116" fmla="*/ 1967542 h 6819461"/>
                  <a:gd name="connsiteX117" fmla="*/ 889920 w 3054622"/>
                  <a:gd name="connsiteY117" fmla="*/ 1967542 h 6819461"/>
                  <a:gd name="connsiteX118" fmla="*/ 889920 w 3054622"/>
                  <a:gd name="connsiteY118" fmla="*/ 1799591 h 6819461"/>
                  <a:gd name="connsiteX119" fmla="*/ 777952 w 3054622"/>
                  <a:gd name="connsiteY119" fmla="*/ 1650302 h 6819461"/>
                  <a:gd name="connsiteX120" fmla="*/ 712638 w 3054622"/>
                  <a:gd name="connsiteY120" fmla="*/ 1445028 h 6819461"/>
                  <a:gd name="connsiteX121" fmla="*/ 554018 w 3054622"/>
                  <a:gd name="connsiteY121" fmla="*/ 1323730 h 6819461"/>
                  <a:gd name="connsiteX122" fmla="*/ 423389 w 3054622"/>
                  <a:gd name="connsiteY122" fmla="*/ 1230424 h 6819461"/>
                  <a:gd name="connsiteX123" fmla="*/ 376736 w 3054622"/>
                  <a:gd name="connsiteY123" fmla="*/ 1146448 h 6819461"/>
                  <a:gd name="connsiteX124" fmla="*/ 246108 w 3054622"/>
                  <a:gd name="connsiteY124" fmla="*/ 1165110 h 6819461"/>
                  <a:gd name="connsiteX125" fmla="*/ 246108 w 3054622"/>
                  <a:gd name="connsiteY125" fmla="*/ 1165110 h 6819461"/>
                  <a:gd name="connsiteX126" fmla="*/ 255438 w 3054622"/>
                  <a:gd name="connsiteY126" fmla="*/ 1081134 h 6819461"/>
                  <a:gd name="connsiteX127" fmla="*/ 255438 w 3054622"/>
                  <a:gd name="connsiteY127" fmla="*/ 1081134 h 6819461"/>
                  <a:gd name="connsiteX128" fmla="*/ 236777 w 3054622"/>
                  <a:gd name="connsiteY128" fmla="*/ 1006489 h 6819461"/>
                  <a:gd name="connsiteX129" fmla="*/ 134140 w 3054622"/>
                  <a:gd name="connsiteY129" fmla="*/ 1034481 h 6819461"/>
                  <a:gd name="connsiteX130" fmla="*/ 134140 w 3054622"/>
                  <a:gd name="connsiteY130" fmla="*/ 1034481 h 6819461"/>
                  <a:gd name="connsiteX131" fmla="*/ 0 w 3054622"/>
                  <a:gd name="connsiteY131" fmla="*/ 1138623 h 6819461"/>
                  <a:gd name="connsiteX132" fmla="*/ 385866 w 3054622"/>
                  <a:gd name="connsiteY132" fmla="*/ 829860 h 6819461"/>
                  <a:gd name="connsiteX133" fmla="*/ 569216 w 3054622"/>
                  <a:gd name="connsiteY133" fmla="*/ 575725 h 6819461"/>
                  <a:gd name="connsiteX134" fmla="*/ 694194 w 3054622"/>
                  <a:gd name="connsiteY134" fmla="*/ 60951 h 6819461"/>
                  <a:gd name="connsiteX135" fmla="*/ 824606 w 3054622"/>
                  <a:gd name="connsiteY135" fmla="*/ 17444 h 6819461"/>
                  <a:gd name="connsiteX0" fmla="*/ 824606 w 3054622"/>
                  <a:gd name="connsiteY0" fmla="*/ 17444 h 6819461"/>
                  <a:gd name="connsiteX1" fmla="*/ 759561 w 3054622"/>
                  <a:gd name="connsiteY1" fmla="*/ 131812 h 6819461"/>
                  <a:gd name="connsiteX2" fmla="*/ 733161 w 3054622"/>
                  <a:gd name="connsiteY2" fmla="*/ 215787 h 6819461"/>
                  <a:gd name="connsiteX3" fmla="*/ 861928 w 3054622"/>
                  <a:gd name="connsiteY3" fmla="*/ 241379 h 6819461"/>
                  <a:gd name="connsiteX4" fmla="*/ 908581 w 3054622"/>
                  <a:gd name="connsiteY4" fmla="*/ 260040 h 6819461"/>
                  <a:gd name="connsiteX5" fmla="*/ 1057871 w 3054622"/>
                  <a:gd name="connsiteY5" fmla="*/ 381338 h 6819461"/>
                  <a:gd name="connsiteX6" fmla="*/ 1244483 w 3054622"/>
                  <a:gd name="connsiteY6" fmla="*/ 409330 h 6819461"/>
                  <a:gd name="connsiteX7" fmla="*/ 1365781 w 3054622"/>
                  <a:gd name="connsiteY7" fmla="*/ 595942 h 6819461"/>
                  <a:gd name="connsiteX8" fmla="*/ 1505740 w 3054622"/>
                  <a:gd name="connsiteY8" fmla="*/ 941175 h 6819461"/>
                  <a:gd name="connsiteX9" fmla="*/ 1683022 w 3054622"/>
                  <a:gd name="connsiteY9" fmla="*/ 1305069 h 6819461"/>
                  <a:gd name="connsiteX10" fmla="*/ 1953610 w 3054622"/>
                  <a:gd name="connsiteY10" fmla="*/ 1603648 h 6819461"/>
                  <a:gd name="connsiteX11" fmla="*/ 2112230 w 3054622"/>
                  <a:gd name="connsiteY11" fmla="*/ 1883567 h 6819461"/>
                  <a:gd name="connsiteX12" fmla="*/ 2214867 w 3054622"/>
                  <a:gd name="connsiteY12" fmla="*/ 2079510 h 6819461"/>
                  <a:gd name="connsiteX13" fmla="*/ 2364157 w 3054622"/>
                  <a:gd name="connsiteY13" fmla="*/ 2182146 h 6819461"/>
                  <a:gd name="connsiteX14" fmla="*/ 2429471 w 3054622"/>
                  <a:gd name="connsiteY14" fmla="*/ 2228799 h 6819461"/>
                  <a:gd name="connsiteX15" fmla="*/ 2457463 w 3054622"/>
                  <a:gd name="connsiteY15" fmla="*/ 2247461 h 6819461"/>
                  <a:gd name="connsiteX16" fmla="*/ 2457463 w 3054622"/>
                  <a:gd name="connsiteY16" fmla="*/ 2247461 h 6819461"/>
                  <a:gd name="connsiteX17" fmla="*/ 2457463 w 3054622"/>
                  <a:gd name="connsiteY17" fmla="*/ 2312775 h 6819461"/>
                  <a:gd name="connsiteX18" fmla="*/ 2522777 w 3054622"/>
                  <a:gd name="connsiteY18" fmla="*/ 2387420 h 6819461"/>
                  <a:gd name="connsiteX19" fmla="*/ 2522777 w 3054622"/>
                  <a:gd name="connsiteY19" fmla="*/ 2546040 h 6819461"/>
                  <a:gd name="connsiteX20" fmla="*/ 2672067 w 3054622"/>
                  <a:gd name="connsiteY20" fmla="*/ 2695330 h 6819461"/>
                  <a:gd name="connsiteX21" fmla="*/ 2765373 w 3054622"/>
                  <a:gd name="connsiteY21" fmla="*/ 3040563 h 6819461"/>
                  <a:gd name="connsiteX22" fmla="*/ 2793365 w 3054622"/>
                  <a:gd name="connsiteY22" fmla="*/ 3180522 h 6819461"/>
                  <a:gd name="connsiteX23" fmla="*/ 2756042 w 3054622"/>
                  <a:gd name="connsiteY23" fmla="*/ 3264497 h 6819461"/>
                  <a:gd name="connsiteX24" fmla="*/ 2756042 w 3054622"/>
                  <a:gd name="connsiteY24" fmla="*/ 3264497 h 6819461"/>
                  <a:gd name="connsiteX25" fmla="*/ 2802695 w 3054622"/>
                  <a:gd name="connsiteY25" fmla="*/ 3339142 h 6819461"/>
                  <a:gd name="connsiteX26" fmla="*/ 2914663 w 3054622"/>
                  <a:gd name="connsiteY26" fmla="*/ 3600399 h 6819461"/>
                  <a:gd name="connsiteX27" fmla="*/ 3054622 w 3054622"/>
                  <a:gd name="connsiteY27" fmla="*/ 3815004 h 6819461"/>
                  <a:gd name="connsiteX28" fmla="*/ 3054622 w 3054622"/>
                  <a:gd name="connsiteY28" fmla="*/ 3936302 h 6819461"/>
                  <a:gd name="connsiteX29" fmla="*/ 3007969 w 3054622"/>
                  <a:gd name="connsiteY29" fmla="*/ 4085591 h 6819461"/>
                  <a:gd name="connsiteX30" fmla="*/ 2998638 w 3054622"/>
                  <a:gd name="connsiteY30" fmla="*/ 4113583 h 6819461"/>
                  <a:gd name="connsiteX31" fmla="*/ 2998638 w 3054622"/>
                  <a:gd name="connsiteY31" fmla="*/ 4197559 h 6819461"/>
                  <a:gd name="connsiteX32" fmla="*/ 2998638 w 3054622"/>
                  <a:gd name="connsiteY32" fmla="*/ 4197559 h 6819461"/>
                  <a:gd name="connsiteX33" fmla="*/ 2896001 w 3054622"/>
                  <a:gd name="connsiteY33" fmla="*/ 4645428 h 6819461"/>
                  <a:gd name="connsiteX34" fmla="*/ 2849348 w 3054622"/>
                  <a:gd name="connsiteY34" fmla="*/ 5074636 h 6819461"/>
                  <a:gd name="connsiteX35" fmla="*/ 2849348 w 3054622"/>
                  <a:gd name="connsiteY35" fmla="*/ 5167942 h 6819461"/>
                  <a:gd name="connsiteX36" fmla="*/ 2849348 w 3054622"/>
                  <a:gd name="connsiteY36" fmla="*/ 5167942 h 6819461"/>
                  <a:gd name="connsiteX37" fmla="*/ 2672067 w 3054622"/>
                  <a:gd name="connsiteY37" fmla="*/ 5317232 h 6819461"/>
                  <a:gd name="connsiteX38" fmla="*/ 2625414 w 3054622"/>
                  <a:gd name="connsiteY38" fmla="*/ 5522506 h 6819461"/>
                  <a:gd name="connsiteX39" fmla="*/ 2625414 w 3054622"/>
                  <a:gd name="connsiteY39" fmla="*/ 5643804 h 6819461"/>
                  <a:gd name="connsiteX40" fmla="*/ 2588091 w 3054622"/>
                  <a:gd name="connsiteY40" fmla="*/ 5699787 h 6819461"/>
                  <a:gd name="connsiteX41" fmla="*/ 2532108 w 3054622"/>
                  <a:gd name="connsiteY41" fmla="*/ 5727779 h 6819461"/>
                  <a:gd name="connsiteX42" fmla="*/ 2569430 w 3054622"/>
                  <a:gd name="connsiteY42" fmla="*/ 6026359 h 6819461"/>
                  <a:gd name="connsiteX43" fmla="*/ 2560099 w 3054622"/>
                  <a:gd name="connsiteY43" fmla="*/ 6110334 h 6819461"/>
                  <a:gd name="connsiteX44" fmla="*/ 2550769 w 3054622"/>
                  <a:gd name="connsiteY44" fmla="*/ 6147657 h 6819461"/>
                  <a:gd name="connsiteX45" fmla="*/ 2504116 w 3054622"/>
                  <a:gd name="connsiteY45" fmla="*/ 6156987 h 6819461"/>
                  <a:gd name="connsiteX46" fmla="*/ 2504116 w 3054622"/>
                  <a:gd name="connsiteY46" fmla="*/ 6156987 h 6819461"/>
                  <a:gd name="connsiteX47" fmla="*/ 2373487 w 3054622"/>
                  <a:gd name="connsiteY47" fmla="*/ 6212971 h 6819461"/>
                  <a:gd name="connsiteX48" fmla="*/ 2233528 w 3054622"/>
                  <a:gd name="connsiteY48" fmla="*/ 6427575 h 6819461"/>
                  <a:gd name="connsiteX49" fmla="*/ 2140222 w 3054622"/>
                  <a:gd name="connsiteY49" fmla="*/ 6651510 h 6819461"/>
                  <a:gd name="connsiteX50" fmla="*/ 2102899 w 3054622"/>
                  <a:gd name="connsiteY50" fmla="*/ 6726155 h 6819461"/>
                  <a:gd name="connsiteX51" fmla="*/ 2093569 w 3054622"/>
                  <a:gd name="connsiteY51" fmla="*/ 6754146 h 6819461"/>
                  <a:gd name="connsiteX52" fmla="*/ 2093569 w 3054622"/>
                  <a:gd name="connsiteY52" fmla="*/ 6819461 h 6819461"/>
                  <a:gd name="connsiteX53" fmla="*/ 2093569 w 3054622"/>
                  <a:gd name="connsiteY53" fmla="*/ 6819461 h 6819461"/>
                  <a:gd name="connsiteX54" fmla="*/ 2046916 w 3054622"/>
                  <a:gd name="connsiteY54" fmla="*/ 6819461 h 6819461"/>
                  <a:gd name="connsiteX55" fmla="*/ 2046916 w 3054622"/>
                  <a:gd name="connsiteY55" fmla="*/ 6754146 h 6819461"/>
                  <a:gd name="connsiteX56" fmla="*/ 2130891 w 3054622"/>
                  <a:gd name="connsiteY56" fmla="*/ 6558204 h 6819461"/>
                  <a:gd name="connsiteX57" fmla="*/ 2130891 w 3054622"/>
                  <a:gd name="connsiteY57" fmla="*/ 6455567 h 6819461"/>
                  <a:gd name="connsiteX58" fmla="*/ 2130891 w 3054622"/>
                  <a:gd name="connsiteY58" fmla="*/ 6455567 h 6819461"/>
                  <a:gd name="connsiteX59" fmla="*/ 2028255 w 3054622"/>
                  <a:gd name="connsiteY59" fmla="*/ 6455567 h 6819461"/>
                  <a:gd name="connsiteX60" fmla="*/ 2028255 w 3054622"/>
                  <a:gd name="connsiteY60" fmla="*/ 6455567 h 6819461"/>
                  <a:gd name="connsiteX61" fmla="*/ 1962940 w 3054622"/>
                  <a:gd name="connsiteY61" fmla="*/ 6520881 h 6819461"/>
                  <a:gd name="connsiteX62" fmla="*/ 1962940 w 3054622"/>
                  <a:gd name="connsiteY62" fmla="*/ 6520881 h 6819461"/>
                  <a:gd name="connsiteX63" fmla="*/ 1869634 w 3054622"/>
                  <a:gd name="connsiteY63" fmla="*/ 6464897 h 6819461"/>
                  <a:gd name="connsiteX64" fmla="*/ 1785659 w 3054622"/>
                  <a:gd name="connsiteY64" fmla="*/ 6511551 h 6819461"/>
                  <a:gd name="connsiteX65" fmla="*/ 1664361 w 3054622"/>
                  <a:gd name="connsiteY65" fmla="*/ 6726155 h 6819461"/>
                  <a:gd name="connsiteX66" fmla="*/ 1636369 w 3054622"/>
                  <a:gd name="connsiteY66" fmla="*/ 6670171 h 6819461"/>
                  <a:gd name="connsiteX67" fmla="*/ 1720344 w 3054622"/>
                  <a:gd name="connsiteY67" fmla="*/ 6474228 h 6819461"/>
                  <a:gd name="connsiteX68" fmla="*/ 1701683 w 3054622"/>
                  <a:gd name="connsiteY68" fmla="*/ 6259624 h 6819461"/>
                  <a:gd name="connsiteX69" fmla="*/ 1673691 w 3054622"/>
                  <a:gd name="connsiteY69" fmla="*/ 6045020 h 6819461"/>
                  <a:gd name="connsiteX70" fmla="*/ 1813650 w 3054622"/>
                  <a:gd name="connsiteY70" fmla="*/ 5830416 h 6819461"/>
                  <a:gd name="connsiteX71" fmla="*/ 1878965 w 3054622"/>
                  <a:gd name="connsiteY71" fmla="*/ 5727779 h 6819461"/>
                  <a:gd name="connsiteX72" fmla="*/ 1897626 w 3054622"/>
                  <a:gd name="connsiteY72" fmla="*/ 5699787 h 6819461"/>
                  <a:gd name="connsiteX73" fmla="*/ 1934948 w 3054622"/>
                  <a:gd name="connsiteY73" fmla="*/ 5625142 h 6819461"/>
                  <a:gd name="connsiteX74" fmla="*/ 1962940 w 3054622"/>
                  <a:gd name="connsiteY74" fmla="*/ 5541167 h 6819461"/>
                  <a:gd name="connsiteX75" fmla="*/ 1972271 w 3054622"/>
                  <a:gd name="connsiteY75" fmla="*/ 5513175 h 6819461"/>
                  <a:gd name="connsiteX76" fmla="*/ 1972271 w 3054622"/>
                  <a:gd name="connsiteY76" fmla="*/ 5513175 h 6819461"/>
                  <a:gd name="connsiteX77" fmla="*/ 2084238 w 3054622"/>
                  <a:gd name="connsiteY77" fmla="*/ 5513175 h 6819461"/>
                  <a:gd name="connsiteX78" fmla="*/ 2084238 w 3054622"/>
                  <a:gd name="connsiteY78" fmla="*/ 5513175 h 6819461"/>
                  <a:gd name="connsiteX79" fmla="*/ 2102899 w 3054622"/>
                  <a:gd name="connsiteY79" fmla="*/ 5429199 h 6819461"/>
                  <a:gd name="connsiteX80" fmla="*/ 2121561 w 3054622"/>
                  <a:gd name="connsiteY80" fmla="*/ 5410538 h 6819461"/>
                  <a:gd name="connsiteX81" fmla="*/ 2140222 w 3054622"/>
                  <a:gd name="connsiteY81" fmla="*/ 5354555 h 6819461"/>
                  <a:gd name="connsiteX82" fmla="*/ 2177544 w 3054622"/>
                  <a:gd name="connsiteY82" fmla="*/ 5335893 h 6819461"/>
                  <a:gd name="connsiteX83" fmla="*/ 2177544 w 3054622"/>
                  <a:gd name="connsiteY83" fmla="*/ 5335893 h 6819461"/>
                  <a:gd name="connsiteX84" fmla="*/ 2214867 w 3054622"/>
                  <a:gd name="connsiteY84" fmla="*/ 5186604 h 6819461"/>
                  <a:gd name="connsiteX85" fmla="*/ 2140222 w 3054622"/>
                  <a:gd name="connsiteY85" fmla="*/ 4906685 h 6819461"/>
                  <a:gd name="connsiteX86" fmla="*/ 2140222 w 3054622"/>
                  <a:gd name="connsiteY86" fmla="*/ 4692081 h 6819461"/>
                  <a:gd name="connsiteX87" fmla="*/ 2074908 w 3054622"/>
                  <a:gd name="connsiteY87" fmla="*/ 4654759 h 6819461"/>
                  <a:gd name="connsiteX88" fmla="*/ 2046916 w 3054622"/>
                  <a:gd name="connsiteY88" fmla="*/ 4580114 h 6819461"/>
                  <a:gd name="connsiteX89" fmla="*/ 2046916 w 3054622"/>
                  <a:gd name="connsiteY89" fmla="*/ 4533461 h 6819461"/>
                  <a:gd name="connsiteX90" fmla="*/ 1916287 w 3054622"/>
                  <a:gd name="connsiteY90" fmla="*/ 4440155 h 6819461"/>
                  <a:gd name="connsiteX91" fmla="*/ 1869634 w 3054622"/>
                  <a:gd name="connsiteY91" fmla="*/ 4234881 h 6819461"/>
                  <a:gd name="connsiteX92" fmla="*/ 1897626 w 3054622"/>
                  <a:gd name="connsiteY92" fmla="*/ 3880318 h 6819461"/>
                  <a:gd name="connsiteX93" fmla="*/ 1841642 w 3054622"/>
                  <a:gd name="connsiteY93" fmla="*/ 3572408 h 6819461"/>
                  <a:gd name="connsiteX94" fmla="*/ 1589716 w 3054622"/>
                  <a:gd name="connsiteY94" fmla="*/ 3376465 h 6819461"/>
                  <a:gd name="connsiteX95" fmla="*/ 1524401 w 3054622"/>
                  <a:gd name="connsiteY95" fmla="*/ 3320481 h 6819461"/>
                  <a:gd name="connsiteX96" fmla="*/ 1524401 w 3054622"/>
                  <a:gd name="connsiteY96" fmla="*/ 3320481 h 6819461"/>
                  <a:gd name="connsiteX97" fmla="*/ 1468418 w 3054622"/>
                  <a:gd name="connsiteY97" fmla="*/ 3255167 h 6819461"/>
                  <a:gd name="connsiteX98" fmla="*/ 1440426 w 3054622"/>
                  <a:gd name="connsiteY98" fmla="*/ 3227175 h 6819461"/>
                  <a:gd name="connsiteX99" fmla="*/ 1440426 w 3054622"/>
                  <a:gd name="connsiteY99" fmla="*/ 3227175 h 6819461"/>
                  <a:gd name="connsiteX100" fmla="*/ 1356450 w 3054622"/>
                  <a:gd name="connsiteY100" fmla="*/ 3208514 h 6819461"/>
                  <a:gd name="connsiteX101" fmla="*/ 1328459 w 3054622"/>
                  <a:gd name="connsiteY101" fmla="*/ 3199183 h 6819461"/>
                  <a:gd name="connsiteX102" fmla="*/ 1291136 w 3054622"/>
                  <a:gd name="connsiteY102" fmla="*/ 3199183 h 6819461"/>
                  <a:gd name="connsiteX103" fmla="*/ 1291136 w 3054622"/>
                  <a:gd name="connsiteY103" fmla="*/ 3199183 h 6819461"/>
                  <a:gd name="connsiteX104" fmla="*/ 1179169 w 3054622"/>
                  <a:gd name="connsiteY104" fmla="*/ 3264497 h 6819461"/>
                  <a:gd name="connsiteX105" fmla="*/ 1141846 w 3054622"/>
                  <a:gd name="connsiteY105" fmla="*/ 3311151 h 6819461"/>
                  <a:gd name="connsiteX106" fmla="*/ 1067201 w 3054622"/>
                  <a:gd name="connsiteY106" fmla="*/ 3311151 h 6819461"/>
                  <a:gd name="connsiteX107" fmla="*/ 1067201 w 3054622"/>
                  <a:gd name="connsiteY107" fmla="*/ 3189853 h 6819461"/>
                  <a:gd name="connsiteX108" fmla="*/ 1067201 w 3054622"/>
                  <a:gd name="connsiteY108" fmla="*/ 3068555 h 6819461"/>
                  <a:gd name="connsiteX109" fmla="*/ 1141846 w 3054622"/>
                  <a:gd name="connsiteY109" fmla="*/ 2704661 h 6819461"/>
                  <a:gd name="connsiteX110" fmla="*/ 1141846 w 3054622"/>
                  <a:gd name="connsiteY110" fmla="*/ 2443404 h 6819461"/>
                  <a:gd name="connsiteX111" fmla="*/ 1104524 w 3054622"/>
                  <a:gd name="connsiteY111" fmla="*/ 2322106 h 6819461"/>
                  <a:gd name="connsiteX112" fmla="*/ 1151177 w 3054622"/>
                  <a:gd name="connsiteY112" fmla="*/ 2154155 h 6819461"/>
                  <a:gd name="connsiteX113" fmla="*/ 1076532 w 3054622"/>
                  <a:gd name="connsiteY113" fmla="*/ 2051518 h 6819461"/>
                  <a:gd name="connsiteX114" fmla="*/ 945903 w 3054622"/>
                  <a:gd name="connsiteY114" fmla="*/ 2032857 h 6819461"/>
                  <a:gd name="connsiteX115" fmla="*/ 945903 w 3054622"/>
                  <a:gd name="connsiteY115" fmla="*/ 2032857 h 6819461"/>
                  <a:gd name="connsiteX116" fmla="*/ 889920 w 3054622"/>
                  <a:gd name="connsiteY116" fmla="*/ 1967542 h 6819461"/>
                  <a:gd name="connsiteX117" fmla="*/ 889920 w 3054622"/>
                  <a:gd name="connsiteY117" fmla="*/ 1967542 h 6819461"/>
                  <a:gd name="connsiteX118" fmla="*/ 889920 w 3054622"/>
                  <a:gd name="connsiteY118" fmla="*/ 1799591 h 6819461"/>
                  <a:gd name="connsiteX119" fmla="*/ 777952 w 3054622"/>
                  <a:gd name="connsiteY119" fmla="*/ 1650302 h 6819461"/>
                  <a:gd name="connsiteX120" fmla="*/ 712638 w 3054622"/>
                  <a:gd name="connsiteY120" fmla="*/ 1445028 h 6819461"/>
                  <a:gd name="connsiteX121" fmla="*/ 554018 w 3054622"/>
                  <a:gd name="connsiteY121" fmla="*/ 1323730 h 6819461"/>
                  <a:gd name="connsiteX122" fmla="*/ 423389 w 3054622"/>
                  <a:gd name="connsiteY122" fmla="*/ 1230424 h 6819461"/>
                  <a:gd name="connsiteX123" fmla="*/ 376736 w 3054622"/>
                  <a:gd name="connsiteY123" fmla="*/ 1146448 h 6819461"/>
                  <a:gd name="connsiteX124" fmla="*/ 246108 w 3054622"/>
                  <a:gd name="connsiteY124" fmla="*/ 1165110 h 6819461"/>
                  <a:gd name="connsiteX125" fmla="*/ 246108 w 3054622"/>
                  <a:gd name="connsiteY125" fmla="*/ 1165110 h 6819461"/>
                  <a:gd name="connsiteX126" fmla="*/ 255438 w 3054622"/>
                  <a:gd name="connsiteY126" fmla="*/ 1081134 h 6819461"/>
                  <a:gd name="connsiteX127" fmla="*/ 255438 w 3054622"/>
                  <a:gd name="connsiteY127" fmla="*/ 1081134 h 6819461"/>
                  <a:gd name="connsiteX128" fmla="*/ 236777 w 3054622"/>
                  <a:gd name="connsiteY128" fmla="*/ 1006489 h 6819461"/>
                  <a:gd name="connsiteX129" fmla="*/ 134140 w 3054622"/>
                  <a:gd name="connsiteY129" fmla="*/ 1034481 h 6819461"/>
                  <a:gd name="connsiteX130" fmla="*/ 134140 w 3054622"/>
                  <a:gd name="connsiteY130" fmla="*/ 1034481 h 6819461"/>
                  <a:gd name="connsiteX131" fmla="*/ 0 w 3054622"/>
                  <a:gd name="connsiteY131" fmla="*/ 1138623 h 6819461"/>
                  <a:gd name="connsiteX132" fmla="*/ 385866 w 3054622"/>
                  <a:gd name="connsiteY132" fmla="*/ 829860 h 6819461"/>
                  <a:gd name="connsiteX133" fmla="*/ 569216 w 3054622"/>
                  <a:gd name="connsiteY133" fmla="*/ 575725 h 6819461"/>
                  <a:gd name="connsiteX134" fmla="*/ 694194 w 3054622"/>
                  <a:gd name="connsiteY134" fmla="*/ 60951 h 6819461"/>
                  <a:gd name="connsiteX135" fmla="*/ 824606 w 3054622"/>
                  <a:gd name="connsiteY135" fmla="*/ 17444 h 6819461"/>
                  <a:gd name="connsiteX0" fmla="*/ 791006 w 3054622"/>
                  <a:gd name="connsiteY0" fmla="*/ 83152 h 6791569"/>
                  <a:gd name="connsiteX1" fmla="*/ 759561 w 3054622"/>
                  <a:gd name="connsiteY1" fmla="*/ 103920 h 6791569"/>
                  <a:gd name="connsiteX2" fmla="*/ 733161 w 3054622"/>
                  <a:gd name="connsiteY2" fmla="*/ 187895 h 6791569"/>
                  <a:gd name="connsiteX3" fmla="*/ 861928 w 3054622"/>
                  <a:gd name="connsiteY3" fmla="*/ 213487 h 6791569"/>
                  <a:gd name="connsiteX4" fmla="*/ 908581 w 3054622"/>
                  <a:gd name="connsiteY4" fmla="*/ 232148 h 6791569"/>
                  <a:gd name="connsiteX5" fmla="*/ 1057871 w 3054622"/>
                  <a:gd name="connsiteY5" fmla="*/ 353446 h 6791569"/>
                  <a:gd name="connsiteX6" fmla="*/ 1244483 w 3054622"/>
                  <a:gd name="connsiteY6" fmla="*/ 381438 h 6791569"/>
                  <a:gd name="connsiteX7" fmla="*/ 1365781 w 3054622"/>
                  <a:gd name="connsiteY7" fmla="*/ 568050 h 6791569"/>
                  <a:gd name="connsiteX8" fmla="*/ 1505740 w 3054622"/>
                  <a:gd name="connsiteY8" fmla="*/ 913283 h 6791569"/>
                  <a:gd name="connsiteX9" fmla="*/ 1683022 w 3054622"/>
                  <a:gd name="connsiteY9" fmla="*/ 1277177 h 6791569"/>
                  <a:gd name="connsiteX10" fmla="*/ 1953610 w 3054622"/>
                  <a:gd name="connsiteY10" fmla="*/ 1575756 h 6791569"/>
                  <a:gd name="connsiteX11" fmla="*/ 2112230 w 3054622"/>
                  <a:gd name="connsiteY11" fmla="*/ 1855675 h 6791569"/>
                  <a:gd name="connsiteX12" fmla="*/ 2214867 w 3054622"/>
                  <a:gd name="connsiteY12" fmla="*/ 2051618 h 6791569"/>
                  <a:gd name="connsiteX13" fmla="*/ 2364157 w 3054622"/>
                  <a:gd name="connsiteY13" fmla="*/ 2154254 h 6791569"/>
                  <a:gd name="connsiteX14" fmla="*/ 2429471 w 3054622"/>
                  <a:gd name="connsiteY14" fmla="*/ 2200907 h 6791569"/>
                  <a:gd name="connsiteX15" fmla="*/ 2457463 w 3054622"/>
                  <a:gd name="connsiteY15" fmla="*/ 2219569 h 6791569"/>
                  <a:gd name="connsiteX16" fmla="*/ 2457463 w 3054622"/>
                  <a:gd name="connsiteY16" fmla="*/ 2219569 h 6791569"/>
                  <a:gd name="connsiteX17" fmla="*/ 2457463 w 3054622"/>
                  <a:gd name="connsiteY17" fmla="*/ 2284883 h 6791569"/>
                  <a:gd name="connsiteX18" fmla="*/ 2522777 w 3054622"/>
                  <a:gd name="connsiteY18" fmla="*/ 2359528 h 6791569"/>
                  <a:gd name="connsiteX19" fmla="*/ 2522777 w 3054622"/>
                  <a:gd name="connsiteY19" fmla="*/ 2518148 h 6791569"/>
                  <a:gd name="connsiteX20" fmla="*/ 2672067 w 3054622"/>
                  <a:gd name="connsiteY20" fmla="*/ 2667438 h 6791569"/>
                  <a:gd name="connsiteX21" fmla="*/ 2765373 w 3054622"/>
                  <a:gd name="connsiteY21" fmla="*/ 3012671 h 6791569"/>
                  <a:gd name="connsiteX22" fmla="*/ 2793365 w 3054622"/>
                  <a:gd name="connsiteY22" fmla="*/ 3152630 h 6791569"/>
                  <a:gd name="connsiteX23" fmla="*/ 2756042 w 3054622"/>
                  <a:gd name="connsiteY23" fmla="*/ 3236605 h 6791569"/>
                  <a:gd name="connsiteX24" fmla="*/ 2756042 w 3054622"/>
                  <a:gd name="connsiteY24" fmla="*/ 3236605 h 6791569"/>
                  <a:gd name="connsiteX25" fmla="*/ 2802695 w 3054622"/>
                  <a:gd name="connsiteY25" fmla="*/ 3311250 h 6791569"/>
                  <a:gd name="connsiteX26" fmla="*/ 2914663 w 3054622"/>
                  <a:gd name="connsiteY26" fmla="*/ 3572507 h 6791569"/>
                  <a:gd name="connsiteX27" fmla="*/ 3054622 w 3054622"/>
                  <a:gd name="connsiteY27" fmla="*/ 3787112 h 6791569"/>
                  <a:gd name="connsiteX28" fmla="*/ 3054622 w 3054622"/>
                  <a:gd name="connsiteY28" fmla="*/ 3908410 h 6791569"/>
                  <a:gd name="connsiteX29" fmla="*/ 3007969 w 3054622"/>
                  <a:gd name="connsiteY29" fmla="*/ 4057699 h 6791569"/>
                  <a:gd name="connsiteX30" fmla="*/ 2998638 w 3054622"/>
                  <a:gd name="connsiteY30" fmla="*/ 4085691 h 6791569"/>
                  <a:gd name="connsiteX31" fmla="*/ 2998638 w 3054622"/>
                  <a:gd name="connsiteY31" fmla="*/ 4169667 h 6791569"/>
                  <a:gd name="connsiteX32" fmla="*/ 2998638 w 3054622"/>
                  <a:gd name="connsiteY32" fmla="*/ 4169667 h 6791569"/>
                  <a:gd name="connsiteX33" fmla="*/ 2896001 w 3054622"/>
                  <a:gd name="connsiteY33" fmla="*/ 4617536 h 6791569"/>
                  <a:gd name="connsiteX34" fmla="*/ 2849348 w 3054622"/>
                  <a:gd name="connsiteY34" fmla="*/ 5046744 h 6791569"/>
                  <a:gd name="connsiteX35" fmla="*/ 2849348 w 3054622"/>
                  <a:gd name="connsiteY35" fmla="*/ 5140050 h 6791569"/>
                  <a:gd name="connsiteX36" fmla="*/ 2849348 w 3054622"/>
                  <a:gd name="connsiteY36" fmla="*/ 5140050 h 6791569"/>
                  <a:gd name="connsiteX37" fmla="*/ 2672067 w 3054622"/>
                  <a:gd name="connsiteY37" fmla="*/ 5289340 h 6791569"/>
                  <a:gd name="connsiteX38" fmla="*/ 2625414 w 3054622"/>
                  <a:gd name="connsiteY38" fmla="*/ 5494614 h 6791569"/>
                  <a:gd name="connsiteX39" fmla="*/ 2625414 w 3054622"/>
                  <a:gd name="connsiteY39" fmla="*/ 5615912 h 6791569"/>
                  <a:gd name="connsiteX40" fmla="*/ 2588091 w 3054622"/>
                  <a:gd name="connsiteY40" fmla="*/ 5671895 h 6791569"/>
                  <a:gd name="connsiteX41" fmla="*/ 2532108 w 3054622"/>
                  <a:gd name="connsiteY41" fmla="*/ 5699887 h 6791569"/>
                  <a:gd name="connsiteX42" fmla="*/ 2569430 w 3054622"/>
                  <a:gd name="connsiteY42" fmla="*/ 5998467 h 6791569"/>
                  <a:gd name="connsiteX43" fmla="*/ 2560099 w 3054622"/>
                  <a:gd name="connsiteY43" fmla="*/ 6082442 h 6791569"/>
                  <a:gd name="connsiteX44" fmla="*/ 2550769 w 3054622"/>
                  <a:gd name="connsiteY44" fmla="*/ 6119765 h 6791569"/>
                  <a:gd name="connsiteX45" fmla="*/ 2504116 w 3054622"/>
                  <a:gd name="connsiteY45" fmla="*/ 6129095 h 6791569"/>
                  <a:gd name="connsiteX46" fmla="*/ 2504116 w 3054622"/>
                  <a:gd name="connsiteY46" fmla="*/ 6129095 h 6791569"/>
                  <a:gd name="connsiteX47" fmla="*/ 2373487 w 3054622"/>
                  <a:gd name="connsiteY47" fmla="*/ 6185079 h 6791569"/>
                  <a:gd name="connsiteX48" fmla="*/ 2233528 w 3054622"/>
                  <a:gd name="connsiteY48" fmla="*/ 6399683 h 6791569"/>
                  <a:gd name="connsiteX49" fmla="*/ 2140222 w 3054622"/>
                  <a:gd name="connsiteY49" fmla="*/ 6623618 h 6791569"/>
                  <a:gd name="connsiteX50" fmla="*/ 2102899 w 3054622"/>
                  <a:gd name="connsiteY50" fmla="*/ 6698263 h 6791569"/>
                  <a:gd name="connsiteX51" fmla="*/ 2093569 w 3054622"/>
                  <a:gd name="connsiteY51" fmla="*/ 6726254 h 6791569"/>
                  <a:gd name="connsiteX52" fmla="*/ 2093569 w 3054622"/>
                  <a:gd name="connsiteY52" fmla="*/ 6791569 h 6791569"/>
                  <a:gd name="connsiteX53" fmla="*/ 2093569 w 3054622"/>
                  <a:gd name="connsiteY53" fmla="*/ 6791569 h 6791569"/>
                  <a:gd name="connsiteX54" fmla="*/ 2046916 w 3054622"/>
                  <a:gd name="connsiteY54" fmla="*/ 6791569 h 6791569"/>
                  <a:gd name="connsiteX55" fmla="*/ 2046916 w 3054622"/>
                  <a:gd name="connsiteY55" fmla="*/ 6726254 h 6791569"/>
                  <a:gd name="connsiteX56" fmla="*/ 2130891 w 3054622"/>
                  <a:gd name="connsiteY56" fmla="*/ 6530312 h 6791569"/>
                  <a:gd name="connsiteX57" fmla="*/ 2130891 w 3054622"/>
                  <a:gd name="connsiteY57" fmla="*/ 6427675 h 6791569"/>
                  <a:gd name="connsiteX58" fmla="*/ 2130891 w 3054622"/>
                  <a:gd name="connsiteY58" fmla="*/ 6427675 h 6791569"/>
                  <a:gd name="connsiteX59" fmla="*/ 2028255 w 3054622"/>
                  <a:gd name="connsiteY59" fmla="*/ 6427675 h 6791569"/>
                  <a:gd name="connsiteX60" fmla="*/ 2028255 w 3054622"/>
                  <a:gd name="connsiteY60" fmla="*/ 6427675 h 6791569"/>
                  <a:gd name="connsiteX61" fmla="*/ 1962940 w 3054622"/>
                  <a:gd name="connsiteY61" fmla="*/ 6492989 h 6791569"/>
                  <a:gd name="connsiteX62" fmla="*/ 1962940 w 3054622"/>
                  <a:gd name="connsiteY62" fmla="*/ 6492989 h 6791569"/>
                  <a:gd name="connsiteX63" fmla="*/ 1869634 w 3054622"/>
                  <a:gd name="connsiteY63" fmla="*/ 6437005 h 6791569"/>
                  <a:gd name="connsiteX64" fmla="*/ 1785659 w 3054622"/>
                  <a:gd name="connsiteY64" fmla="*/ 6483659 h 6791569"/>
                  <a:gd name="connsiteX65" fmla="*/ 1664361 w 3054622"/>
                  <a:gd name="connsiteY65" fmla="*/ 6698263 h 6791569"/>
                  <a:gd name="connsiteX66" fmla="*/ 1636369 w 3054622"/>
                  <a:gd name="connsiteY66" fmla="*/ 6642279 h 6791569"/>
                  <a:gd name="connsiteX67" fmla="*/ 1720344 w 3054622"/>
                  <a:gd name="connsiteY67" fmla="*/ 6446336 h 6791569"/>
                  <a:gd name="connsiteX68" fmla="*/ 1701683 w 3054622"/>
                  <a:gd name="connsiteY68" fmla="*/ 6231732 h 6791569"/>
                  <a:gd name="connsiteX69" fmla="*/ 1673691 w 3054622"/>
                  <a:gd name="connsiteY69" fmla="*/ 6017128 h 6791569"/>
                  <a:gd name="connsiteX70" fmla="*/ 1813650 w 3054622"/>
                  <a:gd name="connsiteY70" fmla="*/ 5802524 h 6791569"/>
                  <a:gd name="connsiteX71" fmla="*/ 1878965 w 3054622"/>
                  <a:gd name="connsiteY71" fmla="*/ 5699887 h 6791569"/>
                  <a:gd name="connsiteX72" fmla="*/ 1897626 w 3054622"/>
                  <a:gd name="connsiteY72" fmla="*/ 5671895 h 6791569"/>
                  <a:gd name="connsiteX73" fmla="*/ 1934948 w 3054622"/>
                  <a:gd name="connsiteY73" fmla="*/ 5597250 h 6791569"/>
                  <a:gd name="connsiteX74" fmla="*/ 1962940 w 3054622"/>
                  <a:gd name="connsiteY74" fmla="*/ 5513275 h 6791569"/>
                  <a:gd name="connsiteX75" fmla="*/ 1972271 w 3054622"/>
                  <a:gd name="connsiteY75" fmla="*/ 5485283 h 6791569"/>
                  <a:gd name="connsiteX76" fmla="*/ 1972271 w 3054622"/>
                  <a:gd name="connsiteY76" fmla="*/ 5485283 h 6791569"/>
                  <a:gd name="connsiteX77" fmla="*/ 2084238 w 3054622"/>
                  <a:gd name="connsiteY77" fmla="*/ 5485283 h 6791569"/>
                  <a:gd name="connsiteX78" fmla="*/ 2084238 w 3054622"/>
                  <a:gd name="connsiteY78" fmla="*/ 5485283 h 6791569"/>
                  <a:gd name="connsiteX79" fmla="*/ 2102899 w 3054622"/>
                  <a:gd name="connsiteY79" fmla="*/ 5401307 h 6791569"/>
                  <a:gd name="connsiteX80" fmla="*/ 2121561 w 3054622"/>
                  <a:gd name="connsiteY80" fmla="*/ 5382646 h 6791569"/>
                  <a:gd name="connsiteX81" fmla="*/ 2140222 w 3054622"/>
                  <a:gd name="connsiteY81" fmla="*/ 5326663 h 6791569"/>
                  <a:gd name="connsiteX82" fmla="*/ 2177544 w 3054622"/>
                  <a:gd name="connsiteY82" fmla="*/ 5308001 h 6791569"/>
                  <a:gd name="connsiteX83" fmla="*/ 2177544 w 3054622"/>
                  <a:gd name="connsiteY83" fmla="*/ 5308001 h 6791569"/>
                  <a:gd name="connsiteX84" fmla="*/ 2214867 w 3054622"/>
                  <a:gd name="connsiteY84" fmla="*/ 5158712 h 6791569"/>
                  <a:gd name="connsiteX85" fmla="*/ 2140222 w 3054622"/>
                  <a:gd name="connsiteY85" fmla="*/ 4878793 h 6791569"/>
                  <a:gd name="connsiteX86" fmla="*/ 2140222 w 3054622"/>
                  <a:gd name="connsiteY86" fmla="*/ 4664189 h 6791569"/>
                  <a:gd name="connsiteX87" fmla="*/ 2074908 w 3054622"/>
                  <a:gd name="connsiteY87" fmla="*/ 4626867 h 6791569"/>
                  <a:gd name="connsiteX88" fmla="*/ 2046916 w 3054622"/>
                  <a:gd name="connsiteY88" fmla="*/ 4552222 h 6791569"/>
                  <a:gd name="connsiteX89" fmla="*/ 2046916 w 3054622"/>
                  <a:gd name="connsiteY89" fmla="*/ 4505569 h 6791569"/>
                  <a:gd name="connsiteX90" fmla="*/ 1916287 w 3054622"/>
                  <a:gd name="connsiteY90" fmla="*/ 4412263 h 6791569"/>
                  <a:gd name="connsiteX91" fmla="*/ 1869634 w 3054622"/>
                  <a:gd name="connsiteY91" fmla="*/ 4206989 h 6791569"/>
                  <a:gd name="connsiteX92" fmla="*/ 1897626 w 3054622"/>
                  <a:gd name="connsiteY92" fmla="*/ 3852426 h 6791569"/>
                  <a:gd name="connsiteX93" fmla="*/ 1841642 w 3054622"/>
                  <a:gd name="connsiteY93" fmla="*/ 3544516 h 6791569"/>
                  <a:gd name="connsiteX94" fmla="*/ 1589716 w 3054622"/>
                  <a:gd name="connsiteY94" fmla="*/ 3348573 h 6791569"/>
                  <a:gd name="connsiteX95" fmla="*/ 1524401 w 3054622"/>
                  <a:gd name="connsiteY95" fmla="*/ 3292589 h 6791569"/>
                  <a:gd name="connsiteX96" fmla="*/ 1524401 w 3054622"/>
                  <a:gd name="connsiteY96" fmla="*/ 3292589 h 6791569"/>
                  <a:gd name="connsiteX97" fmla="*/ 1468418 w 3054622"/>
                  <a:gd name="connsiteY97" fmla="*/ 3227275 h 6791569"/>
                  <a:gd name="connsiteX98" fmla="*/ 1440426 w 3054622"/>
                  <a:gd name="connsiteY98" fmla="*/ 3199283 h 6791569"/>
                  <a:gd name="connsiteX99" fmla="*/ 1440426 w 3054622"/>
                  <a:gd name="connsiteY99" fmla="*/ 3199283 h 6791569"/>
                  <a:gd name="connsiteX100" fmla="*/ 1356450 w 3054622"/>
                  <a:gd name="connsiteY100" fmla="*/ 3180622 h 6791569"/>
                  <a:gd name="connsiteX101" fmla="*/ 1328459 w 3054622"/>
                  <a:gd name="connsiteY101" fmla="*/ 3171291 h 6791569"/>
                  <a:gd name="connsiteX102" fmla="*/ 1291136 w 3054622"/>
                  <a:gd name="connsiteY102" fmla="*/ 3171291 h 6791569"/>
                  <a:gd name="connsiteX103" fmla="*/ 1291136 w 3054622"/>
                  <a:gd name="connsiteY103" fmla="*/ 3171291 h 6791569"/>
                  <a:gd name="connsiteX104" fmla="*/ 1179169 w 3054622"/>
                  <a:gd name="connsiteY104" fmla="*/ 3236605 h 6791569"/>
                  <a:gd name="connsiteX105" fmla="*/ 1141846 w 3054622"/>
                  <a:gd name="connsiteY105" fmla="*/ 3283259 h 6791569"/>
                  <a:gd name="connsiteX106" fmla="*/ 1067201 w 3054622"/>
                  <a:gd name="connsiteY106" fmla="*/ 3283259 h 6791569"/>
                  <a:gd name="connsiteX107" fmla="*/ 1067201 w 3054622"/>
                  <a:gd name="connsiteY107" fmla="*/ 3161961 h 6791569"/>
                  <a:gd name="connsiteX108" fmla="*/ 1067201 w 3054622"/>
                  <a:gd name="connsiteY108" fmla="*/ 3040663 h 6791569"/>
                  <a:gd name="connsiteX109" fmla="*/ 1141846 w 3054622"/>
                  <a:gd name="connsiteY109" fmla="*/ 2676769 h 6791569"/>
                  <a:gd name="connsiteX110" fmla="*/ 1141846 w 3054622"/>
                  <a:gd name="connsiteY110" fmla="*/ 2415512 h 6791569"/>
                  <a:gd name="connsiteX111" fmla="*/ 1104524 w 3054622"/>
                  <a:gd name="connsiteY111" fmla="*/ 2294214 h 6791569"/>
                  <a:gd name="connsiteX112" fmla="*/ 1151177 w 3054622"/>
                  <a:gd name="connsiteY112" fmla="*/ 2126263 h 6791569"/>
                  <a:gd name="connsiteX113" fmla="*/ 1076532 w 3054622"/>
                  <a:gd name="connsiteY113" fmla="*/ 2023626 h 6791569"/>
                  <a:gd name="connsiteX114" fmla="*/ 945903 w 3054622"/>
                  <a:gd name="connsiteY114" fmla="*/ 2004965 h 6791569"/>
                  <a:gd name="connsiteX115" fmla="*/ 945903 w 3054622"/>
                  <a:gd name="connsiteY115" fmla="*/ 2004965 h 6791569"/>
                  <a:gd name="connsiteX116" fmla="*/ 889920 w 3054622"/>
                  <a:gd name="connsiteY116" fmla="*/ 1939650 h 6791569"/>
                  <a:gd name="connsiteX117" fmla="*/ 889920 w 3054622"/>
                  <a:gd name="connsiteY117" fmla="*/ 1939650 h 6791569"/>
                  <a:gd name="connsiteX118" fmla="*/ 889920 w 3054622"/>
                  <a:gd name="connsiteY118" fmla="*/ 1771699 h 6791569"/>
                  <a:gd name="connsiteX119" fmla="*/ 777952 w 3054622"/>
                  <a:gd name="connsiteY119" fmla="*/ 1622410 h 6791569"/>
                  <a:gd name="connsiteX120" fmla="*/ 712638 w 3054622"/>
                  <a:gd name="connsiteY120" fmla="*/ 1417136 h 6791569"/>
                  <a:gd name="connsiteX121" fmla="*/ 554018 w 3054622"/>
                  <a:gd name="connsiteY121" fmla="*/ 1295838 h 6791569"/>
                  <a:gd name="connsiteX122" fmla="*/ 423389 w 3054622"/>
                  <a:gd name="connsiteY122" fmla="*/ 1202532 h 6791569"/>
                  <a:gd name="connsiteX123" fmla="*/ 376736 w 3054622"/>
                  <a:gd name="connsiteY123" fmla="*/ 1118556 h 6791569"/>
                  <a:gd name="connsiteX124" fmla="*/ 246108 w 3054622"/>
                  <a:gd name="connsiteY124" fmla="*/ 1137218 h 6791569"/>
                  <a:gd name="connsiteX125" fmla="*/ 246108 w 3054622"/>
                  <a:gd name="connsiteY125" fmla="*/ 1137218 h 6791569"/>
                  <a:gd name="connsiteX126" fmla="*/ 255438 w 3054622"/>
                  <a:gd name="connsiteY126" fmla="*/ 1053242 h 6791569"/>
                  <a:gd name="connsiteX127" fmla="*/ 255438 w 3054622"/>
                  <a:gd name="connsiteY127" fmla="*/ 1053242 h 6791569"/>
                  <a:gd name="connsiteX128" fmla="*/ 236777 w 3054622"/>
                  <a:gd name="connsiteY128" fmla="*/ 978597 h 6791569"/>
                  <a:gd name="connsiteX129" fmla="*/ 134140 w 3054622"/>
                  <a:gd name="connsiteY129" fmla="*/ 1006589 h 6791569"/>
                  <a:gd name="connsiteX130" fmla="*/ 134140 w 3054622"/>
                  <a:gd name="connsiteY130" fmla="*/ 1006589 h 6791569"/>
                  <a:gd name="connsiteX131" fmla="*/ 0 w 3054622"/>
                  <a:gd name="connsiteY131" fmla="*/ 1110731 h 6791569"/>
                  <a:gd name="connsiteX132" fmla="*/ 385866 w 3054622"/>
                  <a:gd name="connsiteY132" fmla="*/ 801968 h 6791569"/>
                  <a:gd name="connsiteX133" fmla="*/ 569216 w 3054622"/>
                  <a:gd name="connsiteY133" fmla="*/ 547833 h 6791569"/>
                  <a:gd name="connsiteX134" fmla="*/ 694194 w 3054622"/>
                  <a:gd name="connsiteY134" fmla="*/ 33059 h 6791569"/>
                  <a:gd name="connsiteX135" fmla="*/ 791006 w 3054622"/>
                  <a:gd name="connsiteY135" fmla="*/ 83152 h 6791569"/>
                  <a:gd name="connsiteX0" fmla="*/ 791006 w 3054622"/>
                  <a:gd name="connsiteY0" fmla="*/ 43791 h 6752208"/>
                  <a:gd name="connsiteX1" fmla="*/ 759561 w 3054622"/>
                  <a:gd name="connsiteY1" fmla="*/ 64559 h 6752208"/>
                  <a:gd name="connsiteX2" fmla="*/ 733161 w 3054622"/>
                  <a:gd name="connsiteY2" fmla="*/ 148534 h 6752208"/>
                  <a:gd name="connsiteX3" fmla="*/ 861928 w 3054622"/>
                  <a:gd name="connsiteY3" fmla="*/ 174126 h 6752208"/>
                  <a:gd name="connsiteX4" fmla="*/ 908581 w 3054622"/>
                  <a:gd name="connsiteY4" fmla="*/ 192787 h 6752208"/>
                  <a:gd name="connsiteX5" fmla="*/ 1057871 w 3054622"/>
                  <a:gd name="connsiteY5" fmla="*/ 314085 h 6752208"/>
                  <a:gd name="connsiteX6" fmla="*/ 1244483 w 3054622"/>
                  <a:gd name="connsiteY6" fmla="*/ 342077 h 6752208"/>
                  <a:gd name="connsiteX7" fmla="*/ 1365781 w 3054622"/>
                  <a:gd name="connsiteY7" fmla="*/ 528689 h 6752208"/>
                  <a:gd name="connsiteX8" fmla="*/ 1505740 w 3054622"/>
                  <a:gd name="connsiteY8" fmla="*/ 873922 h 6752208"/>
                  <a:gd name="connsiteX9" fmla="*/ 1683022 w 3054622"/>
                  <a:gd name="connsiteY9" fmla="*/ 1237816 h 6752208"/>
                  <a:gd name="connsiteX10" fmla="*/ 1953610 w 3054622"/>
                  <a:gd name="connsiteY10" fmla="*/ 1536395 h 6752208"/>
                  <a:gd name="connsiteX11" fmla="*/ 2112230 w 3054622"/>
                  <a:gd name="connsiteY11" fmla="*/ 1816314 h 6752208"/>
                  <a:gd name="connsiteX12" fmla="*/ 2214867 w 3054622"/>
                  <a:gd name="connsiteY12" fmla="*/ 2012257 h 6752208"/>
                  <a:gd name="connsiteX13" fmla="*/ 2364157 w 3054622"/>
                  <a:gd name="connsiteY13" fmla="*/ 2114893 h 6752208"/>
                  <a:gd name="connsiteX14" fmla="*/ 2429471 w 3054622"/>
                  <a:gd name="connsiteY14" fmla="*/ 2161546 h 6752208"/>
                  <a:gd name="connsiteX15" fmla="*/ 2457463 w 3054622"/>
                  <a:gd name="connsiteY15" fmla="*/ 2180208 h 6752208"/>
                  <a:gd name="connsiteX16" fmla="*/ 2457463 w 3054622"/>
                  <a:gd name="connsiteY16" fmla="*/ 2180208 h 6752208"/>
                  <a:gd name="connsiteX17" fmla="*/ 2457463 w 3054622"/>
                  <a:gd name="connsiteY17" fmla="*/ 2245522 h 6752208"/>
                  <a:gd name="connsiteX18" fmla="*/ 2522777 w 3054622"/>
                  <a:gd name="connsiteY18" fmla="*/ 2320167 h 6752208"/>
                  <a:gd name="connsiteX19" fmla="*/ 2522777 w 3054622"/>
                  <a:gd name="connsiteY19" fmla="*/ 2478787 h 6752208"/>
                  <a:gd name="connsiteX20" fmla="*/ 2672067 w 3054622"/>
                  <a:gd name="connsiteY20" fmla="*/ 2628077 h 6752208"/>
                  <a:gd name="connsiteX21" fmla="*/ 2765373 w 3054622"/>
                  <a:gd name="connsiteY21" fmla="*/ 2973310 h 6752208"/>
                  <a:gd name="connsiteX22" fmla="*/ 2793365 w 3054622"/>
                  <a:gd name="connsiteY22" fmla="*/ 3113269 h 6752208"/>
                  <a:gd name="connsiteX23" fmla="*/ 2756042 w 3054622"/>
                  <a:gd name="connsiteY23" fmla="*/ 3197244 h 6752208"/>
                  <a:gd name="connsiteX24" fmla="*/ 2756042 w 3054622"/>
                  <a:gd name="connsiteY24" fmla="*/ 3197244 h 6752208"/>
                  <a:gd name="connsiteX25" fmla="*/ 2802695 w 3054622"/>
                  <a:gd name="connsiteY25" fmla="*/ 3271889 h 6752208"/>
                  <a:gd name="connsiteX26" fmla="*/ 2914663 w 3054622"/>
                  <a:gd name="connsiteY26" fmla="*/ 3533146 h 6752208"/>
                  <a:gd name="connsiteX27" fmla="*/ 3054622 w 3054622"/>
                  <a:gd name="connsiteY27" fmla="*/ 3747751 h 6752208"/>
                  <a:gd name="connsiteX28" fmla="*/ 3054622 w 3054622"/>
                  <a:gd name="connsiteY28" fmla="*/ 3869049 h 6752208"/>
                  <a:gd name="connsiteX29" fmla="*/ 3007969 w 3054622"/>
                  <a:gd name="connsiteY29" fmla="*/ 4018338 h 6752208"/>
                  <a:gd name="connsiteX30" fmla="*/ 2998638 w 3054622"/>
                  <a:gd name="connsiteY30" fmla="*/ 4046330 h 6752208"/>
                  <a:gd name="connsiteX31" fmla="*/ 2998638 w 3054622"/>
                  <a:gd name="connsiteY31" fmla="*/ 4130306 h 6752208"/>
                  <a:gd name="connsiteX32" fmla="*/ 2998638 w 3054622"/>
                  <a:gd name="connsiteY32" fmla="*/ 4130306 h 6752208"/>
                  <a:gd name="connsiteX33" fmla="*/ 2896001 w 3054622"/>
                  <a:gd name="connsiteY33" fmla="*/ 4578175 h 6752208"/>
                  <a:gd name="connsiteX34" fmla="*/ 2849348 w 3054622"/>
                  <a:gd name="connsiteY34" fmla="*/ 5007383 h 6752208"/>
                  <a:gd name="connsiteX35" fmla="*/ 2849348 w 3054622"/>
                  <a:gd name="connsiteY35" fmla="*/ 5100689 h 6752208"/>
                  <a:gd name="connsiteX36" fmla="*/ 2849348 w 3054622"/>
                  <a:gd name="connsiteY36" fmla="*/ 5100689 h 6752208"/>
                  <a:gd name="connsiteX37" fmla="*/ 2672067 w 3054622"/>
                  <a:gd name="connsiteY37" fmla="*/ 5249979 h 6752208"/>
                  <a:gd name="connsiteX38" fmla="*/ 2625414 w 3054622"/>
                  <a:gd name="connsiteY38" fmla="*/ 5455253 h 6752208"/>
                  <a:gd name="connsiteX39" fmla="*/ 2625414 w 3054622"/>
                  <a:gd name="connsiteY39" fmla="*/ 5576551 h 6752208"/>
                  <a:gd name="connsiteX40" fmla="*/ 2588091 w 3054622"/>
                  <a:gd name="connsiteY40" fmla="*/ 5632534 h 6752208"/>
                  <a:gd name="connsiteX41" fmla="*/ 2532108 w 3054622"/>
                  <a:gd name="connsiteY41" fmla="*/ 5660526 h 6752208"/>
                  <a:gd name="connsiteX42" fmla="*/ 2569430 w 3054622"/>
                  <a:gd name="connsiteY42" fmla="*/ 5959106 h 6752208"/>
                  <a:gd name="connsiteX43" fmla="*/ 2560099 w 3054622"/>
                  <a:gd name="connsiteY43" fmla="*/ 6043081 h 6752208"/>
                  <a:gd name="connsiteX44" fmla="*/ 2550769 w 3054622"/>
                  <a:gd name="connsiteY44" fmla="*/ 6080404 h 6752208"/>
                  <a:gd name="connsiteX45" fmla="*/ 2504116 w 3054622"/>
                  <a:gd name="connsiteY45" fmla="*/ 6089734 h 6752208"/>
                  <a:gd name="connsiteX46" fmla="*/ 2504116 w 3054622"/>
                  <a:gd name="connsiteY46" fmla="*/ 6089734 h 6752208"/>
                  <a:gd name="connsiteX47" fmla="*/ 2373487 w 3054622"/>
                  <a:gd name="connsiteY47" fmla="*/ 6145718 h 6752208"/>
                  <a:gd name="connsiteX48" fmla="*/ 2233528 w 3054622"/>
                  <a:gd name="connsiteY48" fmla="*/ 6360322 h 6752208"/>
                  <a:gd name="connsiteX49" fmla="*/ 2140222 w 3054622"/>
                  <a:gd name="connsiteY49" fmla="*/ 6584257 h 6752208"/>
                  <a:gd name="connsiteX50" fmla="*/ 2102899 w 3054622"/>
                  <a:gd name="connsiteY50" fmla="*/ 6658902 h 6752208"/>
                  <a:gd name="connsiteX51" fmla="*/ 2093569 w 3054622"/>
                  <a:gd name="connsiteY51" fmla="*/ 6686893 h 6752208"/>
                  <a:gd name="connsiteX52" fmla="*/ 2093569 w 3054622"/>
                  <a:gd name="connsiteY52" fmla="*/ 6752208 h 6752208"/>
                  <a:gd name="connsiteX53" fmla="*/ 2093569 w 3054622"/>
                  <a:gd name="connsiteY53" fmla="*/ 6752208 h 6752208"/>
                  <a:gd name="connsiteX54" fmla="*/ 2046916 w 3054622"/>
                  <a:gd name="connsiteY54" fmla="*/ 6752208 h 6752208"/>
                  <a:gd name="connsiteX55" fmla="*/ 2046916 w 3054622"/>
                  <a:gd name="connsiteY55" fmla="*/ 6686893 h 6752208"/>
                  <a:gd name="connsiteX56" fmla="*/ 2130891 w 3054622"/>
                  <a:gd name="connsiteY56" fmla="*/ 6490951 h 6752208"/>
                  <a:gd name="connsiteX57" fmla="*/ 2130891 w 3054622"/>
                  <a:gd name="connsiteY57" fmla="*/ 6388314 h 6752208"/>
                  <a:gd name="connsiteX58" fmla="*/ 2130891 w 3054622"/>
                  <a:gd name="connsiteY58" fmla="*/ 6388314 h 6752208"/>
                  <a:gd name="connsiteX59" fmla="*/ 2028255 w 3054622"/>
                  <a:gd name="connsiteY59" fmla="*/ 6388314 h 6752208"/>
                  <a:gd name="connsiteX60" fmla="*/ 2028255 w 3054622"/>
                  <a:gd name="connsiteY60" fmla="*/ 6388314 h 6752208"/>
                  <a:gd name="connsiteX61" fmla="*/ 1962940 w 3054622"/>
                  <a:gd name="connsiteY61" fmla="*/ 6453628 h 6752208"/>
                  <a:gd name="connsiteX62" fmla="*/ 1962940 w 3054622"/>
                  <a:gd name="connsiteY62" fmla="*/ 6453628 h 6752208"/>
                  <a:gd name="connsiteX63" fmla="*/ 1869634 w 3054622"/>
                  <a:gd name="connsiteY63" fmla="*/ 6397644 h 6752208"/>
                  <a:gd name="connsiteX64" fmla="*/ 1785659 w 3054622"/>
                  <a:gd name="connsiteY64" fmla="*/ 6444298 h 6752208"/>
                  <a:gd name="connsiteX65" fmla="*/ 1664361 w 3054622"/>
                  <a:gd name="connsiteY65" fmla="*/ 6658902 h 6752208"/>
                  <a:gd name="connsiteX66" fmla="*/ 1636369 w 3054622"/>
                  <a:gd name="connsiteY66" fmla="*/ 6602918 h 6752208"/>
                  <a:gd name="connsiteX67" fmla="*/ 1720344 w 3054622"/>
                  <a:gd name="connsiteY67" fmla="*/ 6406975 h 6752208"/>
                  <a:gd name="connsiteX68" fmla="*/ 1701683 w 3054622"/>
                  <a:gd name="connsiteY68" fmla="*/ 6192371 h 6752208"/>
                  <a:gd name="connsiteX69" fmla="*/ 1673691 w 3054622"/>
                  <a:gd name="connsiteY69" fmla="*/ 5977767 h 6752208"/>
                  <a:gd name="connsiteX70" fmla="*/ 1813650 w 3054622"/>
                  <a:gd name="connsiteY70" fmla="*/ 5763163 h 6752208"/>
                  <a:gd name="connsiteX71" fmla="*/ 1878965 w 3054622"/>
                  <a:gd name="connsiteY71" fmla="*/ 5660526 h 6752208"/>
                  <a:gd name="connsiteX72" fmla="*/ 1897626 w 3054622"/>
                  <a:gd name="connsiteY72" fmla="*/ 5632534 h 6752208"/>
                  <a:gd name="connsiteX73" fmla="*/ 1934948 w 3054622"/>
                  <a:gd name="connsiteY73" fmla="*/ 5557889 h 6752208"/>
                  <a:gd name="connsiteX74" fmla="*/ 1962940 w 3054622"/>
                  <a:gd name="connsiteY74" fmla="*/ 5473914 h 6752208"/>
                  <a:gd name="connsiteX75" fmla="*/ 1972271 w 3054622"/>
                  <a:gd name="connsiteY75" fmla="*/ 5445922 h 6752208"/>
                  <a:gd name="connsiteX76" fmla="*/ 1972271 w 3054622"/>
                  <a:gd name="connsiteY76" fmla="*/ 5445922 h 6752208"/>
                  <a:gd name="connsiteX77" fmla="*/ 2084238 w 3054622"/>
                  <a:gd name="connsiteY77" fmla="*/ 5445922 h 6752208"/>
                  <a:gd name="connsiteX78" fmla="*/ 2084238 w 3054622"/>
                  <a:gd name="connsiteY78" fmla="*/ 5445922 h 6752208"/>
                  <a:gd name="connsiteX79" fmla="*/ 2102899 w 3054622"/>
                  <a:gd name="connsiteY79" fmla="*/ 5361946 h 6752208"/>
                  <a:gd name="connsiteX80" fmla="*/ 2121561 w 3054622"/>
                  <a:gd name="connsiteY80" fmla="*/ 5343285 h 6752208"/>
                  <a:gd name="connsiteX81" fmla="*/ 2140222 w 3054622"/>
                  <a:gd name="connsiteY81" fmla="*/ 5287302 h 6752208"/>
                  <a:gd name="connsiteX82" fmla="*/ 2177544 w 3054622"/>
                  <a:gd name="connsiteY82" fmla="*/ 5268640 h 6752208"/>
                  <a:gd name="connsiteX83" fmla="*/ 2177544 w 3054622"/>
                  <a:gd name="connsiteY83" fmla="*/ 5268640 h 6752208"/>
                  <a:gd name="connsiteX84" fmla="*/ 2214867 w 3054622"/>
                  <a:gd name="connsiteY84" fmla="*/ 5119351 h 6752208"/>
                  <a:gd name="connsiteX85" fmla="*/ 2140222 w 3054622"/>
                  <a:gd name="connsiteY85" fmla="*/ 4839432 h 6752208"/>
                  <a:gd name="connsiteX86" fmla="*/ 2140222 w 3054622"/>
                  <a:gd name="connsiteY86" fmla="*/ 4624828 h 6752208"/>
                  <a:gd name="connsiteX87" fmla="*/ 2074908 w 3054622"/>
                  <a:gd name="connsiteY87" fmla="*/ 4587506 h 6752208"/>
                  <a:gd name="connsiteX88" fmla="*/ 2046916 w 3054622"/>
                  <a:gd name="connsiteY88" fmla="*/ 4512861 h 6752208"/>
                  <a:gd name="connsiteX89" fmla="*/ 2046916 w 3054622"/>
                  <a:gd name="connsiteY89" fmla="*/ 4466208 h 6752208"/>
                  <a:gd name="connsiteX90" fmla="*/ 1916287 w 3054622"/>
                  <a:gd name="connsiteY90" fmla="*/ 4372902 h 6752208"/>
                  <a:gd name="connsiteX91" fmla="*/ 1869634 w 3054622"/>
                  <a:gd name="connsiteY91" fmla="*/ 4167628 h 6752208"/>
                  <a:gd name="connsiteX92" fmla="*/ 1897626 w 3054622"/>
                  <a:gd name="connsiteY92" fmla="*/ 3813065 h 6752208"/>
                  <a:gd name="connsiteX93" fmla="*/ 1841642 w 3054622"/>
                  <a:gd name="connsiteY93" fmla="*/ 3505155 h 6752208"/>
                  <a:gd name="connsiteX94" fmla="*/ 1589716 w 3054622"/>
                  <a:gd name="connsiteY94" fmla="*/ 3309212 h 6752208"/>
                  <a:gd name="connsiteX95" fmla="*/ 1524401 w 3054622"/>
                  <a:gd name="connsiteY95" fmla="*/ 3253228 h 6752208"/>
                  <a:gd name="connsiteX96" fmla="*/ 1524401 w 3054622"/>
                  <a:gd name="connsiteY96" fmla="*/ 3253228 h 6752208"/>
                  <a:gd name="connsiteX97" fmla="*/ 1468418 w 3054622"/>
                  <a:gd name="connsiteY97" fmla="*/ 3187914 h 6752208"/>
                  <a:gd name="connsiteX98" fmla="*/ 1440426 w 3054622"/>
                  <a:gd name="connsiteY98" fmla="*/ 3159922 h 6752208"/>
                  <a:gd name="connsiteX99" fmla="*/ 1440426 w 3054622"/>
                  <a:gd name="connsiteY99" fmla="*/ 3159922 h 6752208"/>
                  <a:gd name="connsiteX100" fmla="*/ 1356450 w 3054622"/>
                  <a:gd name="connsiteY100" fmla="*/ 3141261 h 6752208"/>
                  <a:gd name="connsiteX101" fmla="*/ 1328459 w 3054622"/>
                  <a:gd name="connsiteY101" fmla="*/ 3131930 h 6752208"/>
                  <a:gd name="connsiteX102" fmla="*/ 1291136 w 3054622"/>
                  <a:gd name="connsiteY102" fmla="*/ 3131930 h 6752208"/>
                  <a:gd name="connsiteX103" fmla="*/ 1291136 w 3054622"/>
                  <a:gd name="connsiteY103" fmla="*/ 3131930 h 6752208"/>
                  <a:gd name="connsiteX104" fmla="*/ 1179169 w 3054622"/>
                  <a:gd name="connsiteY104" fmla="*/ 3197244 h 6752208"/>
                  <a:gd name="connsiteX105" fmla="*/ 1141846 w 3054622"/>
                  <a:gd name="connsiteY105" fmla="*/ 3243898 h 6752208"/>
                  <a:gd name="connsiteX106" fmla="*/ 1067201 w 3054622"/>
                  <a:gd name="connsiteY106" fmla="*/ 3243898 h 6752208"/>
                  <a:gd name="connsiteX107" fmla="*/ 1067201 w 3054622"/>
                  <a:gd name="connsiteY107" fmla="*/ 3122600 h 6752208"/>
                  <a:gd name="connsiteX108" fmla="*/ 1067201 w 3054622"/>
                  <a:gd name="connsiteY108" fmla="*/ 3001302 h 6752208"/>
                  <a:gd name="connsiteX109" fmla="*/ 1141846 w 3054622"/>
                  <a:gd name="connsiteY109" fmla="*/ 2637408 h 6752208"/>
                  <a:gd name="connsiteX110" fmla="*/ 1141846 w 3054622"/>
                  <a:gd name="connsiteY110" fmla="*/ 2376151 h 6752208"/>
                  <a:gd name="connsiteX111" fmla="*/ 1104524 w 3054622"/>
                  <a:gd name="connsiteY111" fmla="*/ 2254853 h 6752208"/>
                  <a:gd name="connsiteX112" fmla="*/ 1151177 w 3054622"/>
                  <a:gd name="connsiteY112" fmla="*/ 2086902 h 6752208"/>
                  <a:gd name="connsiteX113" fmla="*/ 1076532 w 3054622"/>
                  <a:gd name="connsiteY113" fmla="*/ 1984265 h 6752208"/>
                  <a:gd name="connsiteX114" fmla="*/ 945903 w 3054622"/>
                  <a:gd name="connsiteY114" fmla="*/ 1965604 h 6752208"/>
                  <a:gd name="connsiteX115" fmla="*/ 945903 w 3054622"/>
                  <a:gd name="connsiteY115" fmla="*/ 1965604 h 6752208"/>
                  <a:gd name="connsiteX116" fmla="*/ 889920 w 3054622"/>
                  <a:gd name="connsiteY116" fmla="*/ 1900289 h 6752208"/>
                  <a:gd name="connsiteX117" fmla="*/ 889920 w 3054622"/>
                  <a:gd name="connsiteY117" fmla="*/ 1900289 h 6752208"/>
                  <a:gd name="connsiteX118" fmla="*/ 889920 w 3054622"/>
                  <a:gd name="connsiteY118" fmla="*/ 1732338 h 6752208"/>
                  <a:gd name="connsiteX119" fmla="*/ 777952 w 3054622"/>
                  <a:gd name="connsiteY119" fmla="*/ 1583049 h 6752208"/>
                  <a:gd name="connsiteX120" fmla="*/ 712638 w 3054622"/>
                  <a:gd name="connsiteY120" fmla="*/ 1377775 h 6752208"/>
                  <a:gd name="connsiteX121" fmla="*/ 554018 w 3054622"/>
                  <a:gd name="connsiteY121" fmla="*/ 1256477 h 6752208"/>
                  <a:gd name="connsiteX122" fmla="*/ 423389 w 3054622"/>
                  <a:gd name="connsiteY122" fmla="*/ 1163171 h 6752208"/>
                  <a:gd name="connsiteX123" fmla="*/ 376736 w 3054622"/>
                  <a:gd name="connsiteY123" fmla="*/ 1079195 h 6752208"/>
                  <a:gd name="connsiteX124" fmla="*/ 246108 w 3054622"/>
                  <a:gd name="connsiteY124" fmla="*/ 1097857 h 6752208"/>
                  <a:gd name="connsiteX125" fmla="*/ 246108 w 3054622"/>
                  <a:gd name="connsiteY125" fmla="*/ 1097857 h 6752208"/>
                  <a:gd name="connsiteX126" fmla="*/ 255438 w 3054622"/>
                  <a:gd name="connsiteY126" fmla="*/ 1013881 h 6752208"/>
                  <a:gd name="connsiteX127" fmla="*/ 255438 w 3054622"/>
                  <a:gd name="connsiteY127" fmla="*/ 1013881 h 6752208"/>
                  <a:gd name="connsiteX128" fmla="*/ 236777 w 3054622"/>
                  <a:gd name="connsiteY128" fmla="*/ 939236 h 6752208"/>
                  <a:gd name="connsiteX129" fmla="*/ 134140 w 3054622"/>
                  <a:gd name="connsiteY129" fmla="*/ 967228 h 6752208"/>
                  <a:gd name="connsiteX130" fmla="*/ 134140 w 3054622"/>
                  <a:gd name="connsiteY130" fmla="*/ 967228 h 6752208"/>
                  <a:gd name="connsiteX131" fmla="*/ 0 w 3054622"/>
                  <a:gd name="connsiteY131" fmla="*/ 1071370 h 6752208"/>
                  <a:gd name="connsiteX132" fmla="*/ 385866 w 3054622"/>
                  <a:gd name="connsiteY132" fmla="*/ 762607 h 6752208"/>
                  <a:gd name="connsiteX133" fmla="*/ 569216 w 3054622"/>
                  <a:gd name="connsiteY133" fmla="*/ 508472 h 6752208"/>
                  <a:gd name="connsiteX134" fmla="*/ 742194 w 3054622"/>
                  <a:gd name="connsiteY134" fmla="*/ 44098 h 6752208"/>
                  <a:gd name="connsiteX135" fmla="*/ 791006 w 3054622"/>
                  <a:gd name="connsiteY135" fmla="*/ 43791 h 6752208"/>
                  <a:gd name="connsiteX0" fmla="*/ 791006 w 3054622"/>
                  <a:gd name="connsiteY0" fmla="*/ 4019 h 6712436"/>
                  <a:gd name="connsiteX1" fmla="*/ 759561 w 3054622"/>
                  <a:gd name="connsiteY1" fmla="*/ 24787 h 6712436"/>
                  <a:gd name="connsiteX2" fmla="*/ 733161 w 3054622"/>
                  <a:gd name="connsiteY2" fmla="*/ 108762 h 6712436"/>
                  <a:gd name="connsiteX3" fmla="*/ 861928 w 3054622"/>
                  <a:gd name="connsiteY3" fmla="*/ 134354 h 6712436"/>
                  <a:gd name="connsiteX4" fmla="*/ 908581 w 3054622"/>
                  <a:gd name="connsiteY4" fmla="*/ 153015 h 6712436"/>
                  <a:gd name="connsiteX5" fmla="*/ 1057871 w 3054622"/>
                  <a:gd name="connsiteY5" fmla="*/ 274313 h 6712436"/>
                  <a:gd name="connsiteX6" fmla="*/ 1244483 w 3054622"/>
                  <a:gd name="connsiteY6" fmla="*/ 302305 h 6712436"/>
                  <a:gd name="connsiteX7" fmla="*/ 1365781 w 3054622"/>
                  <a:gd name="connsiteY7" fmla="*/ 488917 h 6712436"/>
                  <a:gd name="connsiteX8" fmla="*/ 1505740 w 3054622"/>
                  <a:gd name="connsiteY8" fmla="*/ 834150 h 6712436"/>
                  <a:gd name="connsiteX9" fmla="*/ 1683022 w 3054622"/>
                  <a:gd name="connsiteY9" fmla="*/ 1198044 h 6712436"/>
                  <a:gd name="connsiteX10" fmla="*/ 1953610 w 3054622"/>
                  <a:gd name="connsiteY10" fmla="*/ 1496623 h 6712436"/>
                  <a:gd name="connsiteX11" fmla="*/ 2112230 w 3054622"/>
                  <a:gd name="connsiteY11" fmla="*/ 1776542 h 6712436"/>
                  <a:gd name="connsiteX12" fmla="*/ 2214867 w 3054622"/>
                  <a:gd name="connsiteY12" fmla="*/ 1972485 h 6712436"/>
                  <a:gd name="connsiteX13" fmla="*/ 2364157 w 3054622"/>
                  <a:gd name="connsiteY13" fmla="*/ 2075121 h 6712436"/>
                  <a:gd name="connsiteX14" fmla="*/ 2429471 w 3054622"/>
                  <a:gd name="connsiteY14" fmla="*/ 2121774 h 6712436"/>
                  <a:gd name="connsiteX15" fmla="*/ 2457463 w 3054622"/>
                  <a:gd name="connsiteY15" fmla="*/ 2140436 h 6712436"/>
                  <a:gd name="connsiteX16" fmla="*/ 2457463 w 3054622"/>
                  <a:gd name="connsiteY16" fmla="*/ 2140436 h 6712436"/>
                  <a:gd name="connsiteX17" fmla="*/ 2457463 w 3054622"/>
                  <a:gd name="connsiteY17" fmla="*/ 2205750 h 6712436"/>
                  <a:gd name="connsiteX18" fmla="*/ 2522777 w 3054622"/>
                  <a:gd name="connsiteY18" fmla="*/ 2280395 h 6712436"/>
                  <a:gd name="connsiteX19" fmla="*/ 2522777 w 3054622"/>
                  <a:gd name="connsiteY19" fmla="*/ 2439015 h 6712436"/>
                  <a:gd name="connsiteX20" fmla="*/ 2672067 w 3054622"/>
                  <a:gd name="connsiteY20" fmla="*/ 2588305 h 6712436"/>
                  <a:gd name="connsiteX21" fmla="*/ 2765373 w 3054622"/>
                  <a:gd name="connsiteY21" fmla="*/ 2933538 h 6712436"/>
                  <a:gd name="connsiteX22" fmla="*/ 2793365 w 3054622"/>
                  <a:gd name="connsiteY22" fmla="*/ 3073497 h 6712436"/>
                  <a:gd name="connsiteX23" fmla="*/ 2756042 w 3054622"/>
                  <a:gd name="connsiteY23" fmla="*/ 3157472 h 6712436"/>
                  <a:gd name="connsiteX24" fmla="*/ 2756042 w 3054622"/>
                  <a:gd name="connsiteY24" fmla="*/ 3157472 h 6712436"/>
                  <a:gd name="connsiteX25" fmla="*/ 2802695 w 3054622"/>
                  <a:gd name="connsiteY25" fmla="*/ 3232117 h 6712436"/>
                  <a:gd name="connsiteX26" fmla="*/ 2914663 w 3054622"/>
                  <a:gd name="connsiteY26" fmla="*/ 3493374 h 6712436"/>
                  <a:gd name="connsiteX27" fmla="*/ 3054622 w 3054622"/>
                  <a:gd name="connsiteY27" fmla="*/ 3707979 h 6712436"/>
                  <a:gd name="connsiteX28" fmla="*/ 3054622 w 3054622"/>
                  <a:gd name="connsiteY28" fmla="*/ 3829277 h 6712436"/>
                  <a:gd name="connsiteX29" fmla="*/ 3007969 w 3054622"/>
                  <a:gd name="connsiteY29" fmla="*/ 3978566 h 6712436"/>
                  <a:gd name="connsiteX30" fmla="*/ 2998638 w 3054622"/>
                  <a:gd name="connsiteY30" fmla="*/ 4006558 h 6712436"/>
                  <a:gd name="connsiteX31" fmla="*/ 2998638 w 3054622"/>
                  <a:gd name="connsiteY31" fmla="*/ 4090534 h 6712436"/>
                  <a:gd name="connsiteX32" fmla="*/ 2998638 w 3054622"/>
                  <a:gd name="connsiteY32" fmla="*/ 4090534 h 6712436"/>
                  <a:gd name="connsiteX33" fmla="*/ 2896001 w 3054622"/>
                  <a:gd name="connsiteY33" fmla="*/ 4538403 h 6712436"/>
                  <a:gd name="connsiteX34" fmla="*/ 2849348 w 3054622"/>
                  <a:gd name="connsiteY34" fmla="*/ 4967611 h 6712436"/>
                  <a:gd name="connsiteX35" fmla="*/ 2849348 w 3054622"/>
                  <a:gd name="connsiteY35" fmla="*/ 5060917 h 6712436"/>
                  <a:gd name="connsiteX36" fmla="*/ 2849348 w 3054622"/>
                  <a:gd name="connsiteY36" fmla="*/ 5060917 h 6712436"/>
                  <a:gd name="connsiteX37" fmla="*/ 2672067 w 3054622"/>
                  <a:gd name="connsiteY37" fmla="*/ 5210207 h 6712436"/>
                  <a:gd name="connsiteX38" fmla="*/ 2625414 w 3054622"/>
                  <a:gd name="connsiteY38" fmla="*/ 5415481 h 6712436"/>
                  <a:gd name="connsiteX39" fmla="*/ 2625414 w 3054622"/>
                  <a:gd name="connsiteY39" fmla="*/ 5536779 h 6712436"/>
                  <a:gd name="connsiteX40" fmla="*/ 2588091 w 3054622"/>
                  <a:gd name="connsiteY40" fmla="*/ 5592762 h 6712436"/>
                  <a:gd name="connsiteX41" fmla="*/ 2532108 w 3054622"/>
                  <a:gd name="connsiteY41" fmla="*/ 5620754 h 6712436"/>
                  <a:gd name="connsiteX42" fmla="*/ 2569430 w 3054622"/>
                  <a:gd name="connsiteY42" fmla="*/ 5919334 h 6712436"/>
                  <a:gd name="connsiteX43" fmla="*/ 2560099 w 3054622"/>
                  <a:gd name="connsiteY43" fmla="*/ 6003309 h 6712436"/>
                  <a:gd name="connsiteX44" fmla="*/ 2550769 w 3054622"/>
                  <a:gd name="connsiteY44" fmla="*/ 6040632 h 6712436"/>
                  <a:gd name="connsiteX45" fmla="*/ 2504116 w 3054622"/>
                  <a:gd name="connsiteY45" fmla="*/ 6049962 h 6712436"/>
                  <a:gd name="connsiteX46" fmla="*/ 2504116 w 3054622"/>
                  <a:gd name="connsiteY46" fmla="*/ 6049962 h 6712436"/>
                  <a:gd name="connsiteX47" fmla="*/ 2373487 w 3054622"/>
                  <a:gd name="connsiteY47" fmla="*/ 6105946 h 6712436"/>
                  <a:gd name="connsiteX48" fmla="*/ 2233528 w 3054622"/>
                  <a:gd name="connsiteY48" fmla="*/ 6320550 h 6712436"/>
                  <a:gd name="connsiteX49" fmla="*/ 2140222 w 3054622"/>
                  <a:gd name="connsiteY49" fmla="*/ 6544485 h 6712436"/>
                  <a:gd name="connsiteX50" fmla="*/ 2102899 w 3054622"/>
                  <a:gd name="connsiteY50" fmla="*/ 6619130 h 6712436"/>
                  <a:gd name="connsiteX51" fmla="*/ 2093569 w 3054622"/>
                  <a:gd name="connsiteY51" fmla="*/ 6647121 h 6712436"/>
                  <a:gd name="connsiteX52" fmla="*/ 2093569 w 3054622"/>
                  <a:gd name="connsiteY52" fmla="*/ 6712436 h 6712436"/>
                  <a:gd name="connsiteX53" fmla="*/ 2093569 w 3054622"/>
                  <a:gd name="connsiteY53" fmla="*/ 6712436 h 6712436"/>
                  <a:gd name="connsiteX54" fmla="*/ 2046916 w 3054622"/>
                  <a:gd name="connsiteY54" fmla="*/ 6712436 h 6712436"/>
                  <a:gd name="connsiteX55" fmla="*/ 2046916 w 3054622"/>
                  <a:gd name="connsiteY55" fmla="*/ 6647121 h 6712436"/>
                  <a:gd name="connsiteX56" fmla="*/ 2130891 w 3054622"/>
                  <a:gd name="connsiteY56" fmla="*/ 6451179 h 6712436"/>
                  <a:gd name="connsiteX57" fmla="*/ 2130891 w 3054622"/>
                  <a:gd name="connsiteY57" fmla="*/ 6348542 h 6712436"/>
                  <a:gd name="connsiteX58" fmla="*/ 2130891 w 3054622"/>
                  <a:gd name="connsiteY58" fmla="*/ 6348542 h 6712436"/>
                  <a:gd name="connsiteX59" fmla="*/ 2028255 w 3054622"/>
                  <a:gd name="connsiteY59" fmla="*/ 6348542 h 6712436"/>
                  <a:gd name="connsiteX60" fmla="*/ 2028255 w 3054622"/>
                  <a:gd name="connsiteY60" fmla="*/ 6348542 h 6712436"/>
                  <a:gd name="connsiteX61" fmla="*/ 1962940 w 3054622"/>
                  <a:gd name="connsiteY61" fmla="*/ 6413856 h 6712436"/>
                  <a:gd name="connsiteX62" fmla="*/ 1962940 w 3054622"/>
                  <a:gd name="connsiteY62" fmla="*/ 6413856 h 6712436"/>
                  <a:gd name="connsiteX63" fmla="*/ 1869634 w 3054622"/>
                  <a:gd name="connsiteY63" fmla="*/ 6357872 h 6712436"/>
                  <a:gd name="connsiteX64" fmla="*/ 1785659 w 3054622"/>
                  <a:gd name="connsiteY64" fmla="*/ 6404526 h 6712436"/>
                  <a:gd name="connsiteX65" fmla="*/ 1664361 w 3054622"/>
                  <a:gd name="connsiteY65" fmla="*/ 6619130 h 6712436"/>
                  <a:gd name="connsiteX66" fmla="*/ 1636369 w 3054622"/>
                  <a:gd name="connsiteY66" fmla="*/ 6563146 h 6712436"/>
                  <a:gd name="connsiteX67" fmla="*/ 1720344 w 3054622"/>
                  <a:gd name="connsiteY67" fmla="*/ 6367203 h 6712436"/>
                  <a:gd name="connsiteX68" fmla="*/ 1701683 w 3054622"/>
                  <a:gd name="connsiteY68" fmla="*/ 6152599 h 6712436"/>
                  <a:gd name="connsiteX69" fmla="*/ 1673691 w 3054622"/>
                  <a:gd name="connsiteY69" fmla="*/ 5937995 h 6712436"/>
                  <a:gd name="connsiteX70" fmla="*/ 1813650 w 3054622"/>
                  <a:gd name="connsiteY70" fmla="*/ 5723391 h 6712436"/>
                  <a:gd name="connsiteX71" fmla="*/ 1878965 w 3054622"/>
                  <a:gd name="connsiteY71" fmla="*/ 5620754 h 6712436"/>
                  <a:gd name="connsiteX72" fmla="*/ 1897626 w 3054622"/>
                  <a:gd name="connsiteY72" fmla="*/ 5592762 h 6712436"/>
                  <a:gd name="connsiteX73" fmla="*/ 1934948 w 3054622"/>
                  <a:gd name="connsiteY73" fmla="*/ 5518117 h 6712436"/>
                  <a:gd name="connsiteX74" fmla="*/ 1962940 w 3054622"/>
                  <a:gd name="connsiteY74" fmla="*/ 5434142 h 6712436"/>
                  <a:gd name="connsiteX75" fmla="*/ 1972271 w 3054622"/>
                  <a:gd name="connsiteY75" fmla="*/ 5406150 h 6712436"/>
                  <a:gd name="connsiteX76" fmla="*/ 1972271 w 3054622"/>
                  <a:gd name="connsiteY76" fmla="*/ 5406150 h 6712436"/>
                  <a:gd name="connsiteX77" fmla="*/ 2084238 w 3054622"/>
                  <a:gd name="connsiteY77" fmla="*/ 5406150 h 6712436"/>
                  <a:gd name="connsiteX78" fmla="*/ 2084238 w 3054622"/>
                  <a:gd name="connsiteY78" fmla="*/ 5406150 h 6712436"/>
                  <a:gd name="connsiteX79" fmla="*/ 2102899 w 3054622"/>
                  <a:gd name="connsiteY79" fmla="*/ 5322174 h 6712436"/>
                  <a:gd name="connsiteX80" fmla="*/ 2121561 w 3054622"/>
                  <a:gd name="connsiteY80" fmla="*/ 5303513 h 6712436"/>
                  <a:gd name="connsiteX81" fmla="*/ 2140222 w 3054622"/>
                  <a:gd name="connsiteY81" fmla="*/ 5247530 h 6712436"/>
                  <a:gd name="connsiteX82" fmla="*/ 2177544 w 3054622"/>
                  <a:gd name="connsiteY82" fmla="*/ 5228868 h 6712436"/>
                  <a:gd name="connsiteX83" fmla="*/ 2177544 w 3054622"/>
                  <a:gd name="connsiteY83" fmla="*/ 5228868 h 6712436"/>
                  <a:gd name="connsiteX84" fmla="*/ 2214867 w 3054622"/>
                  <a:gd name="connsiteY84" fmla="*/ 5079579 h 6712436"/>
                  <a:gd name="connsiteX85" fmla="*/ 2140222 w 3054622"/>
                  <a:gd name="connsiteY85" fmla="*/ 4799660 h 6712436"/>
                  <a:gd name="connsiteX86" fmla="*/ 2140222 w 3054622"/>
                  <a:gd name="connsiteY86" fmla="*/ 4585056 h 6712436"/>
                  <a:gd name="connsiteX87" fmla="*/ 2074908 w 3054622"/>
                  <a:gd name="connsiteY87" fmla="*/ 4547734 h 6712436"/>
                  <a:gd name="connsiteX88" fmla="*/ 2046916 w 3054622"/>
                  <a:gd name="connsiteY88" fmla="*/ 4473089 h 6712436"/>
                  <a:gd name="connsiteX89" fmla="*/ 2046916 w 3054622"/>
                  <a:gd name="connsiteY89" fmla="*/ 4426436 h 6712436"/>
                  <a:gd name="connsiteX90" fmla="*/ 1916287 w 3054622"/>
                  <a:gd name="connsiteY90" fmla="*/ 4333130 h 6712436"/>
                  <a:gd name="connsiteX91" fmla="*/ 1869634 w 3054622"/>
                  <a:gd name="connsiteY91" fmla="*/ 4127856 h 6712436"/>
                  <a:gd name="connsiteX92" fmla="*/ 1897626 w 3054622"/>
                  <a:gd name="connsiteY92" fmla="*/ 3773293 h 6712436"/>
                  <a:gd name="connsiteX93" fmla="*/ 1841642 w 3054622"/>
                  <a:gd name="connsiteY93" fmla="*/ 3465383 h 6712436"/>
                  <a:gd name="connsiteX94" fmla="*/ 1589716 w 3054622"/>
                  <a:gd name="connsiteY94" fmla="*/ 3269440 h 6712436"/>
                  <a:gd name="connsiteX95" fmla="*/ 1524401 w 3054622"/>
                  <a:gd name="connsiteY95" fmla="*/ 3213456 h 6712436"/>
                  <a:gd name="connsiteX96" fmla="*/ 1524401 w 3054622"/>
                  <a:gd name="connsiteY96" fmla="*/ 3213456 h 6712436"/>
                  <a:gd name="connsiteX97" fmla="*/ 1468418 w 3054622"/>
                  <a:gd name="connsiteY97" fmla="*/ 3148142 h 6712436"/>
                  <a:gd name="connsiteX98" fmla="*/ 1440426 w 3054622"/>
                  <a:gd name="connsiteY98" fmla="*/ 3120150 h 6712436"/>
                  <a:gd name="connsiteX99" fmla="*/ 1440426 w 3054622"/>
                  <a:gd name="connsiteY99" fmla="*/ 3120150 h 6712436"/>
                  <a:gd name="connsiteX100" fmla="*/ 1356450 w 3054622"/>
                  <a:gd name="connsiteY100" fmla="*/ 3101489 h 6712436"/>
                  <a:gd name="connsiteX101" fmla="*/ 1328459 w 3054622"/>
                  <a:gd name="connsiteY101" fmla="*/ 3092158 h 6712436"/>
                  <a:gd name="connsiteX102" fmla="*/ 1291136 w 3054622"/>
                  <a:gd name="connsiteY102" fmla="*/ 3092158 h 6712436"/>
                  <a:gd name="connsiteX103" fmla="*/ 1291136 w 3054622"/>
                  <a:gd name="connsiteY103" fmla="*/ 3092158 h 6712436"/>
                  <a:gd name="connsiteX104" fmla="*/ 1179169 w 3054622"/>
                  <a:gd name="connsiteY104" fmla="*/ 3157472 h 6712436"/>
                  <a:gd name="connsiteX105" fmla="*/ 1141846 w 3054622"/>
                  <a:gd name="connsiteY105" fmla="*/ 3204126 h 6712436"/>
                  <a:gd name="connsiteX106" fmla="*/ 1067201 w 3054622"/>
                  <a:gd name="connsiteY106" fmla="*/ 3204126 h 6712436"/>
                  <a:gd name="connsiteX107" fmla="*/ 1067201 w 3054622"/>
                  <a:gd name="connsiteY107" fmla="*/ 3082828 h 6712436"/>
                  <a:gd name="connsiteX108" fmla="*/ 1067201 w 3054622"/>
                  <a:gd name="connsiteY108" fmla="*/ 2961530 h 6712436"/>
                  <a:gd name="connsiteX109" fmla="*/ 1141846 w 3054622"/>
                  <a:gd name="connsiteY109" fmla="*/ 2597636 h 6712436"/>
                  <a:gd name="connsiteX110" fmla="*/ 1141846 w 3054622"/>
                  <a:gd name="connsiteY110" fmla="*/ 2336379 h 6712436"/>
                  <a:gd name="connsiteX111" fmla="*/ 1104524 w 3054622"/>
                  <a:gd name="connsiteY111" fmla="*/ 2215081 h 6712436"/>
                  <a:gd name="connsiteX112" fmla="*/ 1151177 w 3054622"/>
                  <a:gd name="connsiteY112" fmla="*/ 2047130 h 6712436"/>
                  <a:gd name="connsiteX113" fmla="*/ 1076532 w 3054622"/>
                  <a:gd name="connsiteY113" fmla="*/ 1944493 h 6712436"/>
                  <a:gd name="connsiteX114" fmla="*/ 945903 w 3054622"/>
                  <a:gd name="connsiteY114" fmla="*/ 1925832 h 6712436"/>
                  <a:gd name="connsiteX115" fmla="*/ 945903 w 3054622"/>
                  <a:gd name="connsiteY115" fmla="*/ 1925832 h 6712436"/>
                  <a:gd name="connsiteX116" fmla="*/ 889920 w 3054622"/>
                  <a:gd name="connsiteY116" fmla="*/ 1860517 h 6712436"/>
                  <a:gd name="connsiteX117" fmla="*/ 889920 w 3054622"/>
                  <a:gd name="connsiteY117" fmla="*/ 1860517 h 6712436"/>
                  <a:gd name="connsiteX118" fmla="*/ 889920 w 3054622"/>
                  <a:gd name="connsiteY118" fmla="*/ 1692566 h 6712436"/>
                  <a:gd name="connsiteX119" fmla="*/ 777952 w 3054622"/>
                  <a:gd name="connsiteY119" fmla="*/ 1543277 h 6712436"/>
                  <a:gd name="connsiteX120" fmla="*/ 712638 w 3054622"/>
                  <a:gd name="connsiteY120" fmla="*/ 1338003 h 6712436"/>
                  <a:gd name="connsiteX121" fmla="*/ 554018 w 3054622"/>
                  <a:gd name="connsiteY121" fmla="*/ 1216705 h 6712436"/>
                  <a:gd name="connsiteX122" fmla="*/ 423389 w 3054622"/>
                  <a:gd name="connsiteY122" fmla="*/ 1123399 h 6712436"/>
                  <a:gd name="connsiteX123" fmla="*/ 376736 w 3054622"/>
                  <a:gd name="connsiteY123" fmla="*/ 1039423 h 6712436"/>
                  <a:gd name="connsiteX124" fmla="*/ 246108 w 3054622"/>
                  <a:gd name="connsiteY124" fmla="*/ 1058085 h 6712436"/>
                  <a:gd name="connsiteX125" fmla="*/ 246108 w 3054622"/>
                  <a:gd name="connsiteY125" fmla="*/ 1058085 h 6712436"/>
                  <a:gd name="connsiteX126" fmla="*/ 255438 w 3054622"/>
                  <a:gd name="connsiteY126" fmla="*/ 974109 h 6712436"/>
                  <a:gd name="connsiteX127" fmla="*/ 255438 w 3054622"/>
                  <a:gd name="connsiteY127" fmla="*/ 974109 h 6712436"/>
                  <a:gd name="connsiteX128" fmla="*/ 236777 w 3054622"/>
                  <a:gd name="connsiteY128" fmla="*/ 899464 h 6712436"/>
                  <a:gd name="connsiteX129" fmla="*/ 134140 w 3054622"/>
                  <a:gd name="connsiteY129" fmla="*/ 927456 h 6712436"/>
                  <a:gd name="connsiteX130" fmla="*/ 134140 w 3054622"/>
                  <a:gd name="connsiteY130" fmla="*/ 927456 h 6712436"/>
                  <a:gd name="connsiteX131" fmla="*/ 0 w 3054622"/>
                  <a:gd name="connsiteY131" fmla="*/ 1031598 h 6712436"/>
                  <a:gd name="connsiteX132" fmla="*/ 385866 w 3054622"/>
                  <a:gd name="connsiteY132" fmla="*/ 722835 h 6712436"/>
                  <a:gd name="connsiteX133" fmla="*/ 569216 w 3054622"/>
                  <a:gd name="connsiteY133" fmla="*/ 468700 h 6712436"/>
                  <a:gd name="connsiteX134" fmla="*/ 742194 w 3054622"/>
                  <a:gd name="connsiteY134" fmla="*/ 4326 h 6712436"/>
                  <a:gd name="connsiteX135" fmla="*/ 791006 w 3054622"/>
                  <a:gd name="connsiteY135" fmla="*/ 4019 h 6712436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524401 w 3054622"/>
                  <a:gd name="connsiteY95" fmla="*/ 3225930 h 6724910"/>
                  <a:gd name="connsiteX96" fmla="*/ 1524401 w 3054622"/>
                  <a:gd name="connsiteY96" fmla="*/ 3225930 h 6724910"/>
                  <a:gd name="connsiteX97" fmla="*/ 1468418 w 3054622"/>
                  <a:gd name="connsiteY97" fmla="*/ 3160616 h 6724910"/>
                  <a:gd name="connsiteX98" fmla="*/ 1440426 w 3054622"/>
                  <a:gd name="connsiteY98" fmla="*/ 3132624 h 6724910"/>
                  <a:gd name="connsiteX99" fmla="*/ 1440426 w 3054622"/>
                  <a:gd name="connsiteY99" fmla="*/ 3132624 h 6724910"/>
                  <a:gd name="connsiteX100" fmla="*/ 1356450 w 3054622"/>
                  <a:gd name="connsiteY100" fmla="*/ 3113963 h 6724910"/>
                  <a:gd name="connsiteX101" fmla="*/ 1328459 w 3054622"/>
                  <a:gd name="connsiteY101" fmla="*/ 3104632 h 6724910"/>
                  <a:gd name="connsiteX102" fmla="*/ 1291136 w 3054622"/>
                  <a:gd name="connsiteY102" fmla="*/ 3104632 h 6724910"/>
                  <a:gd name="connsiteX103" fmla="*/ 1291136 w 3054622"/>
                  <a:gd name="connsiteY103" fmla="*/ 3104632 h 6724910"/>
                  <a:gd name="connsiteX104" fmla="*/ 1179169 w 3054622"/>
                  <a:gd name="connsiteY104" fmla="*/ 3169946 h 6724910"/>
                  <a:gd name="connsiteX105" fmla="*/ 1141846 w 3054622"/>
                  <a:gd name="connsiteY105" fmla="*/ 3216600 h 6724910"/>
                  <a:gd name="connsiteX106" fmla="*/ 1067201 w 3054622"/>
                  <a:gd name="connsiteY106" fmla="*/ 3216600 h 6724910"/>
                  <a:gd name="connsiteX107" fmla="*/ 1067201 w 3054622"/>
                  <a:gd name="connsiteY107" fmla="*/ 3095302 h 6724910"/>
                  <a:gd name="connsiteX108" fmla="*/ 1067201 w 3054622"/>
                  <a:gd name="connsiteY108" fmla="*/ 2974004 h 6724910"/>
                  <a:gd name="connsiteX109" fmla="*/ 1141846 w 3054622"/>
                  <a:gd name="connsiteY109" fmla="*/ 2610110 h 6724910"/>
                  <a:gd name="connsiteX110" fmla="*/ 1141846 w 3054622"/>
                  <a:gd name="connsiteY110" fmla="*/ 2348853 h 6724910"/>
                  <a:gd name="connsiteX111" fmla="*/ 1104524 w 3054622"/>
                  <a:gd name="connsiteY111" fmla="*/ 2227555 h 6724910"/>
                  <a:gd name="connsiteX112" fmla="*/ 1151177 w 3054622"/>
                  <a:gd name="connsiteY112" fmla="*/ 2059604 h 6724910"/>
                  <a:gd name="connsiteX113" fmla="*/ 1076532 w 3054622"/>
                  <a:gd name="connsiteY113" fmla="*/ 1956967 h 6724910"/>
                  <a:gd name="connsiteX114" fmla="*/ 945903 w 3054622"/>
                  <a:gd name="connsiteY114" fmla="*/ 1938306 h 6724910"/>
                  <a:gd name="connsiteX115" fmla="*/ 945903 w 3054622"/>
                  <a:gd name="connsiteY115" fmla="*/ 1938306 h 6724910"/>
                  <a:gd name="connsiteX116" fmla="*/ 889920 w 3054622"/>
                  <a:gd name="connsiteY116" fmla="*/ 1872991 h 6724910"/>
                  <a:gd name="connsiteX117" fmla="*/ 889920 w 3054622"/>
                  <a:gd name="connsiteY117" fmla="*/ 1872991 h 6724910"/>
                  <a:gd name="connsiteX118" fmla="*/ 889920 w 3054622"/>
                  <a:gd name="connsiteY118" fmla="*/ 1705040 h 6724910"/>
                  <a:gd name="connsiteX119" fmla="*/ 777952 w 3054622"/>
                  <a:gd name="connsiteY119" fmla="*/ 1555751 h 6724910"/>
                  <a:gd name="connsiteX120" fmla="*/ 712638 w 3054622"/>
                  <a:gd name="connsiteY120" fmla="*/ 1350477 h 6724910"/>
                  <a:gd name="connsiteX121" fmla="*/ 554018 w 3054622"/>
                  <a:gd name="connsiteY121" fmla="*/ 1229179 h 6724910"/>
                  <a:gd name="connsiteX122" fmla="*/ 423389 w 3054622"/>
                  <a:gd name="connsiteY122" fmla="*/ 1135873 h 6724910"/>
                  <a:gd name="connsiteX123" fmla="*/ 376736 w 3054622"/>
                  <a:gd name="connsiteY123" fmla="*/ 1051897 h 6724910"/>
                  <a:gd name="connsiteX124" fmla="*/ 246108 w 3054622"/>
                  <a:gd name="connsiteY124" fmla="*/ 1070559 h 6724910"/>
                  <a:gd name="connsiteX125" fmla="*/ 246108 w 3054622"/>
                  <a:gd name="connsiteY125" fmla="*/ 1070559 h 6724910"/>
                  <a:gd name="connsiteX126" fmla="*/ 255438 w 3054622"/>
                  <a:gd name="connsiteY126" fmla="*/ 986583 h 6724910"/>
                  <a:gd name="connsiteX127" fmla="*/ 255438 w 3054622"/>
                  <a:gd name="connsiteY127" fmla="*/ 986583 h 6724910"/>
                  <a:gd name="connsiteX128" fmla="*/ 236777 w 3054622"/>
                  <a:gd name="connsiteY128" fmla="*/ 911938 h 6724910"/>
                  <a:gd name="connsiteX129" fmla="*/ 134140 w 3054622"/>
                  <a:gd name="connsiteY129" fmla="*/ 939930 h 6724910"/>
                  <a:gd name="connsiteX130" fmla="*/ 134140 w 3054622"/>
                  <a:gd name="connsiteY130" fmla="*/ 939930 h 6724910"/>
                  <a:gd name="connsiteX131" fmla="*/ 0 w 3054622"/>
                  <a:gd name="connsiteY131" fmla="*/ 1044072 h 6724910"/>
                  <a:gd name="connsiteX132" fmla="*/ 385866 w 3054622"/>
                  <a:gd name="connsiteY132" fmla="*/ 735309 h 6724910"/>
                  <a:gd name="connsiteX133" fmla="*/ 569216 w 3054622"/>
                  <a:gd name="connsiteY133" fmla="*/ 481174 h 6724910"/>
                  <a:gd name="connsiteX134" fmla="*/ 744594 w 3054622"/>
                  <a:gd name="connsiteY134" fmla="*/ 0 h 6724910"/>
                  <a:gd name="connsiteX135" fmla="*/ 791006 w 3054622"/>
                  <a:gd name="connsiteY135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524401 w 3054622"/>
                  <a:gd name="connsiteY95" fmla="*/ 3225930 h 6724910"/>
                  <a:gd name="connsiteX96" fmla="*/ 1524401 w 3054622"/>
                  <a:gd name="connsiteY96" fmla="*/ 3225930 h 6724910"/>
                  <a:gd name="connsiteX97" fmla="*/ 1468418 w 3054622"/>
                  <a:gd name="connsiteY97" fmla="*/ 3160616 h 6724910"/>
                  <a:gd name="connsiteX98" fmla="*/ 1440426 w 3054622"/>
                  <a:gd name="connsiteY98" fmla="*/ 3132624 h 6724910"/>
                  <a:gd name="connsiteX99" fmla="*/ 1440426 w 3054622"/>
                  <a:gd name="connsiteY99" fmla="*/ 3132624 h 6724910"/>
                  <a:gd name="connsiteX100" fmla="*/ 1356450 w 3054622"/>
                  <a:gd name="connsiteY100" fmla="*/ 3113963 h 6724910"/>
                  <a:gd name="connsiteX101" fmla="*/ 1328459 w 3054622"/>
                  <a:gd name="connsiteY101" fmla="*/ 3104632 h 6724910"/>
                  <a:gd name="connsiteX102" fmla="*/ 1291136 w 3054622"/>
                  <a:gd name="connsiteY102" fmla="*/ 3104632 h 6724910"/>
                  <a:gd name="connsiteX103" fmla="*/ 1291136 w 3054622"/>
                  <a:gd name="connsiteY103" fmla="*/ 3104632 h 6724910"/>
                  <a:gd name="connsiteX104" fmla="*/ 1179169 w 3054622"/>
                  <a:gd name="connsiteY104" fmla="*/ 3169946 h 6724910"/>
                  <a:gd name="connsiteX105" fmla="*/ 1141846 w 3054622"/>
                  <a:gd name="connsiteY105" fmla="*/ 3216600 h 6724910"/>
                  <a:gd name="connsiteX106" fmla="*/ 1067201 w 3054622"/>
                  <a:gd name="connsiteY106" fmla="*/ 3216600 h 6724910"/>
                  <a:gd name="connsiteX107" fmla="*/ 1067201 w 3054622"/>
                  <a:gd name="connsiteY107" fmla="*/ 3095302 h 6724910"/>
                  <a:gd name="connsiteX108" fmla="*/ 1067201 w 3054622"/>
                  <a:gd name="connsiteY108" fmla="*/ 2974004 h 6724910"/>
                  <a:gd name="connsiteX109" fmla="*/ 1141846 w 3054622"/>
                  <a:gd name="connsiteY109" fmla="*/ 2610110 h 6724910"/>
                  <a:gd name="connsiteX110" fmla="*/ 1141846 w 3054622"/>
                  <a:gd name="connsiteY110" fmla="*/ 2348853 h 6724910"/>
                  <a:gd name="connsiteX111" fmla="*/ 1104524 w 3054622"/>
                  <a:gd name="connsiteY111" fmla="*/ 2227555 h 6724910"/>
                  <a:gd name="connsiteX112" fmla="*/ 1151177 w 3054622"/>
                  <a:gd name="connsiteY112" fmla="*/ 2059604 h 6724910"/>
                  <a:gd name="connsiteX113" fmla="*/ 1076532 w 3054622"/>
                  <a:gd name="connsiteY113" fmla="*/ 1956967 h 6724910"/>
                  <a:gd name="connsiteX114" fmla="*/ 945903 w 3054622"/>
                  <a:gd name="connsiteY114" fmla="*/ 1938306 h 6724910"/>
                  <a:gd name="connsiteX115" fmla="*/ 945903 w 3054622"/>
                  <a:gd name="connsiteY115" fmla="*/ 1938306 h 6724910"/>
                  <a:gd name="connsiteX116" fmla="*/ 889920 w 3054622"/>
                  <a:gd name="connsiteY116" fmla="*/ 1872991 h 6724910"/>
                  <a:gd name="connsiteX117" fmla="*/ 889920 w 3054622"/>
                  <a:gd name="connsiteY117" fmla="*/ 1872991 h 6724910"/>
                  <a:gd name="connsiteX118" fmla="*/ 889920 w 3054622"/>
                  <a:gd name="connsiteY118" fmla="*/ 1705040 h 6724910"/>
                  <a:gd name="connsiteX119" fmla="*/ 777952 w 3054622"/>
                  <a:gd name="connsiteY119" fmla="*/ 1555751 h 6724910"/>
                  <a:gd name="connsiteX120" fmla="*/ 712638 w 3054622"/>
                  <a:gd name="connsiteY120" fmla="*/ 1350477 h 6724910"/>
                  <a:gd name="connsiteX121" fmla="*/ 554018 w 3054622"/>
                  <a:gd name="connsiteY121" fmla="*/ 1229179 h 6724910"/>
                  <a:gd name="connsiteX122" fmla="*/ 423389 w 3054622"/>
                  <a:gd name="connsiteY122" fmla="*/ 1135873 h 6724910"/>
                  <a:gd name="connsiteX123" fmla="*/ 376736 w 3054622"/>
                  <a:gd name="connsiteY123" fmla="*/ 1051897 h 6724910"/>
                  <a:gd name="connsiteX124" fmla="*/ 246108 w 3054622"/>
                  <a:gd name="connsiteY124" fmla="*/ 1070559 h 6724910"/>
                  <a:gd name="connsiteX125" fmla="*/ 246108 w 3054622"/>
                  <a:gd name="connsiteY125" fmla="*/ 1070559 h 6724910"/>
                  <a:gd name="connsiteX126" fmla="*/ 255438 w 3054622"/>
                  <a:gd name="connsiteY126" fmla="*/ 986583 h 6724910"/>
                  <a:gd name="connsiteX127" fmla="*/ 255438 w 3054622"/>
                  <a:gd name="connsiteY127" fmla="*/ 986583 h 6724910"/>
                  <a:gd name="connsiteX128" fmla="*/ 236777 w 3054622"/>
                  <a:gd name="connsiteY128" fmla="*/ 911938 h 6724910"/>
                  <a:gd name="connsiteX129" fmla="*/ 134140 w 3054622"/>
                  <a:gd name="connsiteY129" fmla="*/ 939930 h 6724910"/>
                  <a:gd name="connsiteX130" fmla="*/ 134140 w 3054622"/>
                  <a:gd name="connsiteY130" fmla="*/ 939930 h 6724910"/>
                  <a:gd name="connsiteX131" fmla="*/ 0 w 3054622"/>
                  <a:gd name="connsiteY131" fmla="*/ 1044072 h 6724910"/>
                  <a:gd name="connsiteX132" fmla="*/ 385866 w 3054622"/>
                  <a:gd name="connsiteY132" fmla="*/ 735309 h 6724910"/>
                  <a:gd name="connsiteX133" fmla="*/ 569216 w 3054622"/>
                  <a:gd name="connsiteY133" fmla="*/ 481174 h 6724910"/>
                  <a:gd name="connsiteX134" fmla="*/ 744594 w 3054622"/>
                  <a:gd name="connsiteY134" fmla="*/ 0 h 6724910"/>
                  <a:gd name="connsiteX135" fmla="*/ 791006 w 3054622"/>
                  <a:gd name="connsiteY135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524401 w 3054622"/>
                  <a:gd name="connsiteY95" fmla="*/ 3225930 h 6724910"/>
                  <a:gd name="connsiteX96" fmla="*/ 1524401 w 3054622"/>
                  <a:gd name="connsiteY96" fmla="*/ 3225930 h 6724910"/>
                  <a:gd name="connsiteX97" fmla="*/ 1468418 w 3054622"/>
                  <a:gd name="connsiteY97" fmla="*/ 3160616 h 6724910"/>
                  <a:gd name="connsiteX98" fmla="*/ 1440426 w 3054622"/>
                  <a:gd name="connsiteY98" fmla="*/ 3132624 h 6724910"/>
                  <a:gd name="connsiteX99" fmla="*/ 1440426 w 3054622"/>
                  <a:gd name="connsiteY99" fmla="*/ 3132624 h 6724910"/>
                  <a:gd name="connsiteX100" fmla="*/ 1356450 w 3054622"/>
                  <a:gd name="connsiteY100" fmla="*/ 3113963 h 6724910"/>
                  <a:gd name="connsiteX101" fmla="*/ 1328459 w 3054622"/>
                  <a:gd name="connsiteY101" fmla="*/ 3104632 h 6724910"/>
                  <a:gd name="connsiteX102" fmla="*/ 1291136 w 3054622"/>
                  <a:gd name="connsiteY102" fmla="*/ 3104632 h 6724910"/>
                  <a:gd name="connsiteX103" fmla="*/ 1291136 w 3054622"/>
                  <a:gd name="connsiteY103" fmla="*/ 3104632 h 6724910"/>
                  <a:gd name="connsiteX104" fmla="*/ 1179169 w 3054622"/>
                  <a:gd name="connsiteY104" fmla="*/ 3169946 h 6724910"/>
                  <a:gd name="connsiteX105" fmla="*/ 1141846 w 3054622"/>
                  <a:gd name="connsiteY105" fmla="*/ 3216600 h 6724910"/>
                  <a:gd name="connsiteX106" fmla="*/ 1067201 w 3054622"/>
                  <a:gd name="connsiteY106" fmla="*/ 3216600 h 6724910"/>
                  <a:gd name="connsiteX107" fmla="*/ 1067201 w 3054622"/>
                  <a:gd name="connsiteY107" fmla="*/ 3095302 h 6724910"/>
                  <a:gd name="connsiteX108" fmla="*/ 1067201 w 3054622"/>
                  <a:gd name="connsiteY108" fmla="*/ 2974004 h 6724910"/>
                  <a:gd name="connsiteX109" fmla="*/ 1141846 w 3054622"/>
                  <a:gd name="connsiteY109" fmla="*/ 2610110 h 6724910"/>
                  <a:gd name="connsiteX110" fmla="*/ 1141846 w 3054622"/>
                  <a:gd name="connsiteY110" fmla="*/ 2348853 h 6724910"/>
                  <a:gd name="connsiteX111" fmla="*/ 1104524 w 3054622"/>
                  <a:gd name="connsiteY111" fmla="*/ 2227555 h 6724910"/>
                  <a:gd name="connsiteX112" fmla="*/ 1151177 w 3054622"/>
                  <a:gd name="connsiteY112" fmla="*/ 2059604 h 6724910"/>
                  <a:gd name="connsiteX113" fmla="*/ 1076532 w 3054622"/>
                  <a:gd name="connsiteY113" fmla="*/ 1956967 h 6724910"/>
                  <a:gd name="connsiteX114" fmla="*/ 945903 w 3054622"/>
                  <a:gd name="connsiteY114" fmla="*/ 1938306 h 6724910"/>
                  <a:gd name="connsiteX115" fmla="*/ 945903 w 3054622"/>
                  <a:gd name="connsiteY115" fmla="*/ 1938306 h 6724910"/>
                  <a:gd name="connsiteX116" fmla="*/ 889920 w 3054622"/>
                  <a:gd name="connsiteY116" fmla="*/ 1872991 h 6724910"/>
                  <a:gd name="connsiteX117" fmla="*/ 889920 w 3054622"/>
                  <a:gd name="connsiteY117" fmla="*/ 1872991 h 6724910"/>
                  <a:gd name="connsiteX118" fmla="*/ 889920 w 3054622"/>
                  <a:gd name="connsiteY118" fmla="*/ 1705040 h 6724910"/>
                  <a:gd name="connsiteX119" fmla="*/ 777952 w 3054622"/>
                  <a:gd name="connsiteY119" fmla="*/ 1555751 h 6724910"/>
                  <a:gd name="connsiteX120" fmla="*/ 712638 w 3054622"/>
                  <a:gd name="connsiteY120" fmla="*/ 1350477 h 6724910"/>
                  <a:gd name="connsiteX121" fmla="*/ 554018 w 3054622"/>
                  <a:gd name="connsiteY121" fmla="*/ 1229179 h 6724910"/>
                  <a:gd name="connsiteX122" fmla="*/ 423389 w 3054622"/>
                  <a:gd name="connsiteY122" fmla="*/ 1135873 h 6724910"/>
                  <a:gd name="connsiteX123" fmla="*/ 376736 w 3054622"/>
                  <a:gd name="connsiteY123" fmla="*/ 1051897 h 6724910"/>
                  <a:gd name="connsiteX124" fmla="*/ 246108 w 3054622"/>
                  <a:gd name="connsiteY124" fmla="*/ 1070559 h 6724910"/>
                  <a:gd name="connsiteX125" fmla="*/ 246108 w 3054622"/>
                  <a:gd name="connsiteY125" fmla="*/ 1070559 h 6724910"/>
                  <a:gd name="connsiteX126" fmla="*/ 255438 w 3054622"/>
                  <a:gd name="connsiteY126" fmla="*/ 986583 h 6724910"/>
                  <a:gd name="connsiteX127" fmla="*/ 255438 w 3054622"/>
                  <a:gd name="connsiteY127" fmla="*/ 986583 h 6724910"/>
                  <a:gd name="connsiteX128" fmla="*/ 236777 w 3054622"/>
                  <a:gd name="connsiteY128" fmla="*/ 911938 h 6724910"/>
                  <a:gd name="connsiteX129" fmla="*/ 134140 w 3054622"/>
                  <a:gd name="connsiteY129" fmla="*/ 939930 h 6724910"/>
                  <a:gd name="connsiteX130" fmla="*/ 134140 w 3054622"/>
                  <a:gd name="connsiteY130" fmla="*/ 939930 h 6724910"/>
                  <a:gd name="connsiteX131" fmla="*/ 0 w 3054622"/>
                  <a:gd name="connsiteY131" fmla="*/ 1044072 h 6724910"/>
                  <a:gd name="connsiteX132" fmla="*/ 385866 w 3054622"/>
                  <a:gd name="connsiteY132" fmla="*/ 735309 h 6724910"/>
                  <a:gd name="connsiteX133" fmla="*/ 569216 w 3054622"/>
                  <a:gd name="connsiteY133" fmla="*/ 481174 h 6724910"/>
                  <a:gd name="connsiteX134" fmla="*/ 744594 w 3054622"/>
                  <a:gd name="connsiteY134" fmla="*/ 0 h 6724910"/>
                  <a:gd name="connsiteX135" fmla="*/ 791006 w 3054622"/>
                  <a:gd name="connsiteY135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524401 w 3054622"/>
                  <a:gd name="connsiteY95" fmla="*/ 3225930 h 6724910"/>
                  <a:gd name="connsiteX96" fmla="*/ 1524401 w 3054622"/>
                  <a:gd name="connsiteY96" fmla="*/ 3225930 h 6724910"/>
                  <a:gd name="connsiteX97" fmla="*/ 1468418 w 3054622"/>
                  <a:gd name="connsiteY97" fmla="*/ 3160616 h 6724910"/>
                  <a:gd name="connsiteX98" fmla="*/ 1440426 w 3054622"/>
                  <a:gd name="connsiteY98" fmla="*/ 3132624 h 6724910"/>
                  <a:gd name="connsiteX99" fmla="*/ 1440426 w 3054622"/>
                  <a:gd name="connsiteY99" fmla="*/ 3132624 h 6724910"/>
                  <a:gd name="connsiteX100" fmla="*/ 1356450 w 3054622"/>
                  <a:gd name="connsiteY100" fmla="*/ 3113963 h 6724910"/>
                  <a:gd name="connsiteX101" fmla="*/ 1328459 w 3054622"/>
                  <a:gd name="connsiteY101" fmla="*/ 3104632 h 6724910"/>
                  <a:gd name="connsiteX102" fmla="*/ 1291136 w 3054622"/>
                  <a:gd name="connsiteY102" fmla="*/ 3104632 h 6724910"/>
                  <a:gd name="connsiteX103" fmla="*/ 1291136 w 3054622"/>
                  <a:gd name="connsiteY103" fmla="*/ 3104632 h 6724910"/>
                  <a:gd name="connsiteX104" fmla="*/ 1179169 w 3054622"/>
                  <a:gd name="connsiteY104" fmla="*/ 3169946 h 6724910"/>
                  <a:gd name="connsiteX105" fmla="*/ 1141846 w 3054622"/>
                  <a:gd name="connsiteY105" fmla="*/ 3216600 h 6724910"/>
                  <a:gd name="connsiteX106" fmla="*/ 1067201 w 3054622"/>
                  <a:gd name="connsiteY106" fmla="*/ 3216600 h 6724910"/>
                  <a:gd name="connsiteX107" fmla="*/ 1067201 w 3054622"/>
                  <a:gd name="connsiteY107" fmla="*/ 3095302 h 6724910"/>
                  <a:gd name="connsiteX108" fmla="*/ 1067201 w 3054622"/>
                  <a:gd name="connsiteY108" fmla="*/ 2974004 h 6724910"/>
                  <a:gd name="connsiteX109" fmla="*/ 1141846 w 3054622"/>
                  <a:gd name="connsiteY109" fmla="*/ 2610110 h 6724910"/>
                  <a:gd name="connsiteX110" fmla="*/ 1141846 w 3054622"/>
                  <a:gd name="connsiteY110" fmla="*/ 2348853 h 6724910"/>
                  <a:gd name="connsiteX111" fmla="*/ 1104524 w 3054622"/>
                  <a:gd name="connsiteY111" fmla="*/ 2227555 h 6724910"/>
                  <a:gd name="connsiteX112" fmla="*/ 1151177 w 3054622"/>
                  <a:gd name="connsiteY112" fmla="*/ 2059604 h 6724910"/>
                  <a:gd name="connsiteX113" fmla="*/ 1076532 w 3054622"/>
                  <a:gd name="connsiteY113" fmla="*/ 1956967 h 6724910"/>
                  <a:gd name="connsiteX114" fmla="*/ 945903 w 3054622"/>
                  <a:gd name="connsiteY114" fmla="*/ 1938306 h 6724910"/>
                  <a:gd name="connsiteX115" fmla="*/ 945903 w 3054622"/>
                  <a:gd name="connsiteY115" fmla="*/ 1938306 h 6724910"/>
                  <a:gd name="connsiteX116" fmla="*/ 889920 w 3054622"/>
                  <a:gd name="connsiteY116" fmla="*/ 1872991 h 6724910"/>
                  <a:gd name="connsiteX117" fmla="*/ 889920 w 3054622"/>
                  <a:gd name="connsiteY117" fmla="*/ 1872991 h 6724910"/>
                  <a:gd name="connsiteX118" fmla="*/ 889920 w 3054622"/>
                  <a:gd name="connsiteY118" fmla="*/ 1705040 h 6724910"/>
                  <a:gd name="connsiteX119" fmla="*/ 777952 w 3054622"/>
                  <a:gd name="connsiteY119" fmla="*/ 1555751 h 6724910"/>
                  <a:gd name="connsiteX120" fmla="*/ 712638 w 3054622"/>
                  <a:gd name="connsiteY120" fmla="*/ 1350477 h 6724910"/>
                  <a:gd name="connsiteX121" fmla="*/ 554018 w 3054622"/>
                  <a:gd name="connsiteY121" fmla="*/ 1229179 h 6724910"/>
                  <a:gd name="connsiteX122" fmla="*/ 423389 w 3054622"/>
                  <a:gd name="connsiteY122" fmla="*/ 1135873 h 6724910"/>
                  <a:gd name="connsiteX123" fmla="*/ 376736 w 3054622"/>
                  <a:gd name="connsiteY123" fmla="*/ 1051897 h 6724910"/>
                  <a:gd name="connsiteX124" fmla="*/ 246108 w 3054622"/>
                  <a:gd name="connsiteY124" fmla="*/ 1070559 h 6724910"/>
                  <a:gd name="connsiteX125" fmla="*/ 246108 w 3054622"/>
                  <a:gd name="connsiteY125" fmla="*/ 1070559 h 6724910"/>
                  <a:gd name="connsiteX126" fmla="*/ 255438 w 3054622"/>
                  <a:gd name="connsiteY126" fmla="*/ 986583 h 6724910"/>
                  <a:gd name="connsiteX127" fmla="*/ 255438 w 3054622"/>
                  <a:gd name="connsiteY127" fmla="*/ 986583 h 6724910"/>
                  <a:gd name="connsiteX128" fmla="*/ 236777 w 3054622"/>
                  <a:gd name="connsiteY128" fmla="*/ 911938 h 6724910"/>
                  <a:gd name="connsiteX129" fmla="*/ 134140 w 3054622"/>
                  <a:gd name="connsiteY129" fmla="*/ 939930 h 6724910"/>
                  <a:gd name="connsiteX130" fmla="*/ 134140 w 3054622"/>
                  <a:gd name="connsiteY130" fmla="*/ 939930 h 6724910"/>
                  <a:gd name="connsiteX131" fmla="*/ 0 w 3054622"/>
                  <a:gd name="connsiteY131" fmla="*/ 1044072 h 6724910"/>
                  <a:gd name="connsiteX132" fmla="*/ 385866 w 3054622"/>
                  <a:gd name="connsiteY132" fmla="*/ 735309 h 6724910"/>
                  <a:gd name="connsiteX133" fmla="*/ 569216 w 3054622"/>
                  <a:gd name="connsiteY133" fmla="*/ 481174 h 6724910"/>
                  <a:gd name="connsiteX134" fmla="*/ 744594 w 3054622"/>
                  <a:gd name="connsiteY134" fmla="*/ 0 h 6724910"/>
                  <a:gd name="connsiteX135" fmla="*/ 791006 w 3054622"/>
                  <a:gd name="connsiteY135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524401 w 3054622"/>
                  <a:gd name="connsiteY95" fmla="*/ 3225930 h 6724910"/>
                  <a:gd name="connsiteX96" fmla="*/ 1524401 w 3054622"/>
                  <a:gd name="connsiteY96" fmla="*/ 3225930 h 6724910"/>
                  <a:gd name="connsiteX97" fmla="*/ 1468418 w 3054622"/>
                  <a:gd name="connsiteY97" fmla="*/ 3160616 h 6724910"/>
                  <a:gd name="connsiteX98" fmla="*/ 1440426 w 3054622"/>
                  <a:gd name="connsiteY98" fmla="*/ 3132624 h 6724910"/>
                  <a:gd name="connsiteX99" fmla="*/ 1440426 w 3054622"/>
                  <a:gd name="connsiteY99" fmla="*/ 3132624 h 6724910"/>
                  <a:gd name="connsiteX100" fmla="*/ 1356450 w 3054622"/>
                  <a:gd name="connsiteY100" fmla="*/ 3113963 h 6724910"/>
                  <a:gd name="connsiteX101" fmla="*/ 1328459 w 3054622"/>
                  <a:gd name="connsiteY101" fmla="*/ 3104632 h 6724910"/>
                  <a:gd name="connsiteX102" fmla="*/ 1291136 w 3054622"/>
                  <a:gd name="connsiteY102" fmla="*/ 3104632 h 6724910"/>
                  <a:gd name="connsiteX103" fmla="*/ 1291136 w 3054622"/>
                  <a:gd name="connsiteY103" fmla="*/ 3104632 h 6724910"/>
                  <a:gd name="connsiteX104" fmla="*/ 1179169 w 3054622"/>
                  <a:gd name="connsiteY104" fmla="*/ 3169946 h 6724910"/>
                  <a:gd name="connsiteX105" fmla="*/ 1141846 w 3054622"/>
                  <a:gd name="connsiteY105" fmla="*/ 3216600 h 6724910"/>
                  <a:gd name="connsiteX106" fmla="*/ 1067201 w 3054622"/>
                  <a:gd name="connsiteY106" fmla="*/ 3216600 h 6724910"/>
                  <a:gd name="connsiteX107" fmla="*/ 1067201 w 3054622"/>
                  <a:gd name="connsiteY107" fmla="*/ 3095302 h 6724910"/>
                  <a:gd name="connsiteX108" fmla="*/ 1067201 w 3054622"/>
                  <a:gd name="connsiteY108" fmla="*/ 2974004 h 6724910"/>
                  <a:gd name="connsiteX109" fmla="*/ 1141846 w 3054622"/>
                  <a:gd name="connsiteY109" fmla="*/ 2610110 h 6724910"/>
                  <a:gd name="connsiteX110" fmla="*/ 1141846 w 3054622"/>
                  <a:gd name="connsiteY110" fmla="*/ 2348853 h 6724910"/>
                  <a:gd name="connsiteX111" fmla="*/ 1104524 w 3054622"/>
                  <a:gd name="connsiteY111" fmla="*/ 2227555 h 6724910"/>
                  <a:gd name="connsiteX112" fmla="*/ 1151177 w 3054622"/>
                  <a:gd name="connsiteY112" fmla="*/ 2059604 h 6724910"/>
                  <a:gd name="connsiteX113" fmla="*/ 1076532 w 3054622"/>
                  <a:gd name="connsiteY113" fmla="*/ 1956967 h 6724910"/>
                  <a:gd name="connsiteX114" fmla="*/ 945903 w 3054622"/>
                  <a:gd name="connsiteY114" fmla="*/ 1938306 h 6724910"/>
                  <a:gd name="connsiteX115" fmla="*/ 945903 w 3054622"/>
                  <a:gd name="connsiteY115" fmla="*/ 1938306 h 6724910"/>
                  <a:gd name="connsiteX116" fmla="*/ 889920 w 3054622"/>
                  <a:gd name="connsiteY116" fmla="*/ 1872991 h 6724910"/>
                  <a:gd name="connsiteX117" fmla="*/ 889920 w 3054622"/>
                  <a:gd name="connsiteY117" fmla="*/ 1872991 h 6724910"/>
                  <a:gd name="connsiteX118" fmla="*/ 889920 w 3054622"/>
                  <a:gd name="connsiteY118" fmla="*/ 1705040 h 6724910"/>
                  <a:gd name="connsiteX119" fmla="*/ 777952 w 3054622"/>
                  <a:gd name="connsiteY119" fmla="*/ 1555751 h 6724910"/>
                  <a:gd name="connsiteX120" fmla="*/ 712638 w 3054622"/>
                  <a:gd name="connsiteY120" fmla="*/ 1350477 h 6724910"/>
                  <a:gd name="connsiteX121" fmla="*/ 554018 w 3054622"/>
                  <a:gd name="connsiteY121" fmla="*/ 1229179 h 6724910"/>
                  <a:gd name="connsiteX122" fmla="*/ 423389 w 3054622"/>
                  <a:gd name="connsiteY122" fmla="*/ 1135873 h 6724910"/>
                  <a:gd name="connsiteX123" fmla="*/ 376736 w 3054622"/>
                  <a:gd name="connsiteY123" fmla="*/ 1051897 h 6724910"/>
                  <a:gd name="connsiteX124" fmla="*/ 246108 w 3054622"/>
                  <a:gd name="connsiteY124" fmla="*/ 1070559 h 6724910"/>
                  <a:gd name="connsiteX125" fmla="*/ 246108 w 3054622"/>
                  <a:gd name="connsiteY125" fmla="*/ 1070559 h 6724910"/>
                  <a:gd name="connsiteX126" fmla="*/ 255438 w 3054622"/>
                  <a:gd name="connsiteY126" fmla="*/ 986583 h 6724910"/>
                  <a:gd name="connsiteX127" fmla="*/ 255438 w 3054622"/>
                  <a:gd name="connsiteY127" fmla="*/ 986583 h 6724910"/>
                  <a:gd name="connsiteX128" fmla="*/ 236777 w 3054622"/>
                  <a:gd name="connsiteY128" fmla="*/ 911938 h 6724910"/>
                  <a:gd name="connsiteX129" fmla="*/ 134140 w 3054622"/>
                  <a:gd name="connsiteY129" fmla="*/ 939930 h 6724910"/>
                  <a:gd name="connsiteX130" fmla="*/ 134140 w 3054622"/>
                  <a:gd name="connsiteY130" fmla="*/ 939930 h 6724910"/>
                  <a:gd name="connsiteX131" fmla="*/ 0 w 3054622"/>
                  <a:gd name="connsiteY131" fmla="*/ 1044072 h 6724910"/>
                  <a:gd name="connsiteX132" fmla="*/ 385866 w 3054622"/>
                  <a:gd name="connsiteY132" fmla="*/ 735309 h 6724910"/>
                  <a:gd name="connsiteX133" fmla="*/ 569216 w 3054622"/>
                  <a:gd name="connsiteY133" fmla="*/ 481174 h 6724910"/>
                  <a:gd name="connsiteX134" fmla="*/ 744594 w 3054622"/>
                  <a:gd name="connsiteY134" fmla="*/ 0 h 6724910"/>
                  <a:gd name="connsiteX135" fmla="*/ 791006 w 3054622"/>
                  <a:gd name="connsiteY135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524401 w 3054622"/>
                  <a:gd name="connsiteY95" fmla="*/ 3225930 h 6724910"/>
                  <a:gd name="connsiteX96" fmla="*/ 1468418 w 3054622"/>
                  <a:gd name="connsiteY96" fmla="*/ 3160616 h 6724910"/>
                  <a:gd name="connsiteX97" fmla="*/ 1440426 w 3054622"/>
                  <a:gd name="connsiteY97" fmla="*/ 3132624 h 6724910"/>
                  <a:gd name="connsiteX98" fmla="*/ 1440426 w 3054622"/>
                  <a:gd name="connsiteY98" fmla="*/ 3132624 h 6724910"/>
                  <a:gd name="connsiteX99" fmla="*/ 1356450 w 3054622"/>
                  <a:gd name="connsiteY99" fmla="*/ 3113963 h 6724910"/>
                  <a:gd name="connsiteX100" fmla="*/ 1328459 w 3054622"/>
                  <a:gd name="connsiteY100" fmla="*/ 3104632 h 6724910"/>
                  <a:gd name="connsiteX101" fmla="*/ 1291136 w 3054622"/>
                  <a:gd name="connsiteY101" fmla="*/ 3104632 h 6724910"/>
                  <a:gd name="connsiteX102" fmla="*/ 1291136 w 3054622"/>
                  <a:gd name="connsiteY102" fmla="*/ 3104632 h 6724910"/>
                  <a:gd name="connsiteX103" fmla="*/ 1179169 w 3054622"/>
                  <a:gd name="connsiteY103" fmla="*/ 3169946 h 6724910"/>
                  <a:gd name="connsiteX104" fmla="*/ 1141846 w 3054622"/>
                  <a:gd name="connsiteY104" fmla="*/ 3216600 h 6724910"/>
                  <a:gd name="connsiteX105" fmla="*/ 1067201 w 3054622"/>
                  <a:gd name="connsiteY105" fmla="*/ 3216600 h 6724910"/>
                  <a:gd name="connsiteX106" fmla="*/ 1067201 w 3054622"/>
                  <a:gd name="connsiteY106" fmla="*/ 3095302 h 6724910"/>
                  <a:gd name="connsiteX107" fmla="*/ 1067201 w 3054622"/>
                  <a:gd name="connsiteY107" fmla="*/ 2974004 h 6724910"/>
                  <a:gd name="connsiteX108" fmla="*/ 1141846 w 3054622"/>
                  <a:gd name="connsiteY108" fmla="*/ 2610110 h 6724910"/>
                  <a:gd name="connsiteX109" fmla="*/ 1141846 w 3054622"/>
                  <a:gd name="connsiteY109" fmla="*/ 2348853 h 6724910"/>
                  <a:gd name="connsiteX110" fmla="*/ 1104524 w 3054622"/>
                  <a:gd name="connsiteY110" fmla="*/ 2227555 h 6724910"/>
                  <a:gd name="connsiteX111" fmla="*/ 1151177 w 3054622"/>
                  <a:gd name="connsiteY111" fmla="*/ 2059604 h 6724910"/>
                  <a:gd name="connsiteX112" fmla="*/ 1076532 w 3054622"/>
                  <a:gd name="connsiteY112" fmla="*/ 1956967 h 6724910"/>
                  <a:gd name="connsiteX113" fmla="*/ 945903 w 3054622"/>
                  <a:gd name="connsiteY113" fmla="*/ 1938306 h 6724910"/>
                  <a:gd name="connsiteX114" fmla="*/ 945903 w 3054622"/>
                  <a:gd name="connsiteY114" fmla="*/ 1938306 h 6724910"/>
                  <a:gd name="connsiteX115" fmla="*/ 889920 w 3054622"/>
                  <a:gd name="connsiteY115" fmla="*/ 1872991 h 6724910"/>
                  <a:gd name="connsiteX116" fmla="*/ 889920 w 3054622"/>
                  <a:gd name="connsiteY116" fmla="*/ 1872991 h 6724910"/>
                  <a:gd name="connsiteX117" fmla="*/ 889920 w 3054622"/>
                  <a:gd name="connsiteY117" fmla="*/ 1705040 h 6724910"/>
                  <a:gd name="connsiteX118" fmla="*/ 777952 w 3054622"/>
                  <a:gd name="connsiteY118" fmla="*/ 1555751 h 6724910"/>
                  <a:gd name="connsiteX119" fmla="*/ 712638 w 3054622"/>
                  <a:gd name="connsiteY119" fmla="*/ 1350477 h 6724910"/>
                  <a:gd name="connsiteX120" fmla="*/ 554018 w 3054622"/>
                  <a:gd name="connsiteY120" fmla="*/ 1229179 h 6724910"/>
                  <a:gd name="connsiteX121" fmla="*/ 423389 w 3054622"/>
                  <a:gd name="connsiteY121" fmla="*/ 1135873 h 6724910"/>
                  <a:gd name="connsiteX122" fmla="*/ 376736 w 3054622"/>
                  <a:gd name="connsiteY122" fmla="*/ 1051897 h 6724910"/>
                  <a:gd name="connsiteX123" fmla="*/ 246108 w 3054622"/>
                  <a:gd name="connsiteY123" fmla="*/ 1070559 h 6724910"/>
                  <a:gd name="connsiteX124" fmla="*/ 246108 w 3054622"/>
                  <a:gd name="connsiteY124" fmla="*/ 1070559 h 6724910"/>
                  <a:gd name="connsiteX125" fmla="*/ 255438 w 3054622"/>
                  <a:gd name="connsiteY125" fmla="*/ 986583 h 6724910"/>
                  <a:gd name="connsiteX126" fmla="*/ 255438 w 3054622"/>
                  <a:gd name="connsiteY126" fmla="*/ 986583 h 6724910"/>
                  <a:gd name="connsiteX127" fmla="*/ 236777 w 3054622"/>
                  <a:gd name="connsiteY127" fmla="*/ 911938 h 6724910"/>
                  <a:gd name="connsiteX128" fmla="*/ 134140 w 3054622"/>
                  <a:gd name="connsiteY128" fmla="*/ 939930 h 6724910"/>
                  <a:gd name="connsiteX129" fmla="*/ 134140 w 3054622"/>
                  <a:gd name="connsiteY129" fmla="*/ 939930 h 6724910"/>
                  <a:gd name="connsiteX130" fmla="*/ 0 w 3054622"/>
                  <a:gd name="connsiteY130" fmla="*/ 1044072 h 6724910"/>
                  <a:gd name="connsiteX131" fmla="*/ 385866 w 3054622"/>
                  <a:gd name="connsiteY131" fmla="*/ 735309 h 6724910"/>
                  <a:gd name="connsiteX132" fmla="*/ 569216 w 3054622"/>
                  <a:gd name="connsiteY132" fmla="*/ 481174 h 6724910"/>
                  <a:gd name="connsiteX133" fmla="*/ 744594 w 3054622"/>
                  <a:gd name="connsiteY133" fmla="*/ 0 h 6724910"/>
                  <a:gd name="connsiteX134" fmla="*/ 791006 w 3054622"/>
                  <a:gd name="connsiteY134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468418 w 3054622"/>
                  <a:gd name="connsiteY95" fmla="*/ 3160616 h 6724910"/>
                  <a:gd name="connsiteX96" fmla="*/ 1440426 w 3054622"/>
                  <a:gd name="connsiteY96" fmla="*/ 3132624 h 6724910"/>
                  <a:gd name="connsiteX97" fmla="*/ 1440426 w 3054622"/>
                  <a:gd name="connsiteY97" fmla="*/ 3132624 h 6724910"/>
                  <a:gd name="connsiteX98" fmla="*/ 1356450 w 3054622"/>
                  <a:gd name="connsiteY98" fmla="*/ 3113963 h 6724910"/>
                  <a:gd name="connsiteX99" fmla="*/ 1328459 w 3054622"/>
                  <a:gd name="connsiteY99" fmla="*/ 3104632 h 6724910"/>
                  <a:gd name="connsiteX100" fmla="*/ 1291136 w 3054622"/>
                  <a:gd name="connsiteY100" fmla="*/ 3104632 h 6724910"/>
                  <a:gd name="connsiteX101" fmla="*/ 1291136 w 3054622"/>
                  <a:gd name="connsiteY101" fmla="*/ 3104632 h 6724910"/>
                  <a:gd name="connsiteX102" fmla="*/ 1179169 w 3054622"/>
                  <a:gd name="connsiteY102" fmla="*/ 3169946 h 6724910"/>
                  <a:gd name="connsiteX103" fmla="*/ 1141846 w 3054622"/>
                  <a:gd name="connsiteY103" fmla="*/ 3216600 h 6724910"/>
                  <a:gd name="connsiteX104" fmla="*/ 1067201 w 3054622"/>
                  <a:gd name="connsiteY104" fmla="*/ 3216600 h 6724910"/>
                  <a:gd name="connsiteX105" fmla="*/ 1067201 w 3054622"/>
                  <a:gd name="connsiteY105" fmla="*/ 3095302 h 6724910"/>
                  <a:gd name="connsiteX106" fmla="*/ 1067201 w 3054622"/>
                  <a:gd name="connsiteY106" fmla="*/ 2974004 h 6724910"/>
                  <a:gd name="connsiteX107" fmla="*/ 1141846 w 3054622"/>
                  <a:gd name="connsiteY107" fmla="*/ 2610110 h 6724910"/>
                  <a:gd name="connsiteX108" fmla="*/ 1141846 w 3054622"/>
                  <a:gd name="connsiteY108" fmla="*/ 2348853 h 6724910"/>
                  <a:gd name="connsiteX109" fmla="*/ 1104524 w 3054622"/>
                  <a:gd name="connsiteY109" fmla="*/ 2227555 h 6724910"/>
                  <a:gd name="connsiteX110" fmla="*/ 1151177 w 3054622"/>
                  <a:gd name="connsiteY110" fmla="*/ 2059604 h 6724910"/>
                  <a:gd name="connsiteX111" fmla="*/ 1076532 w 3054622"/>
                  <a:gd name="connsiteY111" fmla="*/ 1956967 h 6724910"/>
                  <a:gd name="connsiteX112" fmla="*/ 945903 w 3054622"/>
                  <a:gd name="connsiteY112" fmla="*/ 1938306 h 6724910"/>
                  <a:gd name="connsiteX113" fmla="*/ 945903 w 3054622"/>
                  <a:gd name="connsiteY113" fmla="*/ 1938306 h 6724910"/>
                  <a:gd name="connsiteX114" fmla="*/ 889920 w 3054622"/>
                  <a:gd name="connsiteY114" fmla="*/ 1872991 h 6724910"/>
                  <a:gd name="connsiteX115" fmla="*/ 889920 w 3054622"/>
                  <a:gd name="connsiteY115" fmla="*/ 1872991 h 6724910"/>
                  <a:gd name="connsiteX116" fmla="*/ 889920 w 3054622"/>
                  <a:gd name="connsiteY116" fmla="*/ 1705040 h 6724910"/>
                  <a:gd name="connsiteX117" fmla="*/ 777952 w 3054622"/>
                  <a:gd name="connsiteY117" fmla="*/ 1555751 h 6724910"/>
                  <a:gd name="connsiteX118" fmla="*/ 712638 w 3054622"/>
                  <a:gd name="connsiteY118" fmla="*/ 1350477 h 6724910"/>
                  <a:gd name="connsiteX119" fmla="*/ 554018 w 3054622"/>
                  <a:gd name="connsiteY119" fmla="*/ 1229179 h 6724910"/>
                  <a:gd name="connsiteX120" fmla="*/ 423389 w 3054622"/>
                  <a:gd name="connsiteY120" fmla="*/ 1135873 h 6724910"/>
                  <a:gd name="connsiteX121" fmla="*/ 376736 w 3054622"/>
                  <a:gd name="connsiteY121" fmla="*/ 1051897 h 6724910"/>
                  <a:gd name="connsiteX122" fmla="*/ 246108 w 3054622"/>
                  <a:gd name="connsiteY122" fmla="*/ 1070559 h 6724910"/>
                  <a:gd name="connsiteX123" fmla="*/ 246108 w 3054622"/>
                  <a:gd name="connsiteY123" fmla="*/ 1070559 h 6724910"/>
                  <a:gd name="connsiteX124" fmla="*/ 255438 w 3054622"/>
                  <a:gd name="connsiteY124" fmla="*/ 986583 h 6724910"/>
                  <a:gd name="connsiteX125" fmla="*/ 255438 w 3054622"/>
                  <a:gd name="connsiteY125" fmla="*/ 986583 h 6724910"/>
                  <a:gd name="connsiteX126" fmla="*/ 236777 w 3054622"/>
                  <a:gd name="connsiteY126" fmla="*/ 911938 h 6724910"/>
                  <a:gd name="connsiteX127" fmla="*/ 134140 w 3054622"/>
                  <a:gd name="connsiteY127" fmla="*/ 939930 h 6724910"/>
                  <a:gd name="connsiteX128" fmla="*/ 134140 w 3054622"/>
                  <a:gd name="connsiteY128" fmla="*/ 939930 h 6724910"/>
                  <a:gd name="connsiteX129" fmla="*/ 0 w 3054622"/>
                  <a:gd name="connsiteY129" fmla="*/ 1044072 h 6724910"/>
                  <a:gd name="connsiteX130" fmla="*/ 385866 w 3054622"/>
                  <a:gd name="connsiteY130" fmla="*/ 735309 h 6724910"/>
                  <a:gd name="connsiteX131" fmla="*/ 569216 w 3054622"/>
                  <a:gd name="connsiteY131" fmla="*/ 481174 h 6724910"/>
                  <a:gd name="connsiteX132" fmla="*/ 744594 w 3054622"/>
                  <a:gd name="connsiteY132" fmla="*/ 0 h 6724910"/>
                  <a:gd name="connsiteX133" fmla="*/ 791006 w 3054622"/>
                  <a:gd name="connsiteY133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468418 w 3054622"/>
                  <a:gd name="connsiteY95" fmla="*/ 3160616 h 6724910"/>
                  <a:gd name="connsiteX96" fmla="*/ 1440426 w 3054622"/>
                  <a:gd name="connsiteY96" fmla="*/ 3132624 h 6724910"/>
                  <a:gd name="connsiteX97" fmla="*/ 1356450 w 3054622"/>
                  <a:gd name="connsiteY97" fmla="*/ 3113963 h 6724910"/>
                  <a:gd name="connsiteX98" fmla="*/ 1328459 w 3054622"/>
                  <a:gd name="connsiteY98" fmla="*/ 3104632 h 6724910"/>
                  <a:gd name="connsiteX99" fmla="*/ 1291136 w 3054622"/>
                  <a:gd name="connsiteY99" fmla="*/ 3104632 h 6724910"/>
                  <a:gd name="connsiteX100" fmla="*/ 1291136 w 3054622"/>
                  <a:gd name="connsiteY100" fmla="*/ 3104632 h 6724910"/>
                  <a:gd name="connsiteX101" fmla="*/ 1179169 w 3054622"/>
                  <a:gd name="connsiteY101" fmla="*/ 3169946 h 6724910"/>
                  <a:gd name="connsiteX102" fmla="*/ 1141846 w 3054622"/>
                  <a:gd name="connsiteY102" fmla="*/ 3216600 h 6724910"/>
                  <a:gd name="connsiteX103" fmla="*/ 1067201 w 3054622"/>
                  <a:gd name="connsiteY103" fmla="*/ 3216600 h 6724910"/>
                  <a:gd name="connsiteX104" fmla="*/ 1067201 w 3054622"/>
                  <a:gd name="connsiteY104" fmla="*/ 3095302 h 6724910"/>
                  <a:gd name="connsiteX105" fmla="*/ 1067201 w 3054622"/>
                  <a:gd name="connsiteY105" fmla="*/ 2974004 h 6724910"/>
                  <a:gd name="connsiteX106" fmla="*/ 1141846 w 3054622"/>
                  <a:gd name="connsiteY106" fmla="*/ 2610110 h 6724910"/>
                  <a:gd name="connsiteX107" fmla="*/ 1141846 w 3054622"/>
                  <a:gd name="connsiteY107" fmla="*/ 2348853 h 6724910"/>
                  <a:gd name="connsiteX108" fmla="*/ 1104524 w 3054622"/>
                  <a:gd name="connsiteY108" fmla="*/ 2227555 h 6724910"/>
                  <a:gd name="connsiteX109" fmla="*/ 1151177 w 3054622"/>
                  <a:gd name="connsiteY109" fmla="*/ 2059604 h 6724910"/>
                  <a:gd name="connsiteX110" fmla="*/ 1076532 w 3054622"/>
                  <a:gd name="connsiteY110" fmla="*/ 1956967 h 6724910"/>
                  <a:gd name="connsiteX111" fmla="*/ 945903 w 3054622"/>
                  <a:gd name="connsiteY111" fmla="*/ 1938306 h 6724910"/>
                  <a:gd name="connsiteX112" fmla="*/ 945903 w 3054622"/>
                  <a:gd name="connsiteY112" fmla="*/ 1938306 h 6724910"/>
                  <a:gd name="connsiteX113" fmla="*/ 889920 w 3054622"/>
                  <a:gd name="connsiteY113" fmla="*/ 1872991 h 6724910"/>
                  <a:gd name="connsiteX114" fmla="*/ 889920 w 3054622"/>
                  <a:gd name="connsiteY114" fmla="*/ 1872991 h 6724910"/>
                  <a:gd name="connsiteX115" fmla="*/ 889920 w 3054622"/>
                  <a:gd name="connsiteY115" fmla="*/ 1705040 h 6724910"/>
                  <a:gd name="connsiteX116" fmla="*/ 777952 w 3054622"/>
                  <a:gd name="connsiteY116" fmla="*/ 1555751 h 6724910"/>
                  <a:gd name="connsiteX117" fmla="*/ 712638 w 3054622"/>
                  <a:gd name="connsiteY117" fmla="*/ 1350477 h 6724910"/>
                  <a:gd name="connsiteX118" fmla="*/ 554018 w 3054622"/>
                  <a:gd name="connsiteY118" fmla="*/ 1229179 h 6724910"/>
                  <a:gd name="connsiteX119" fmla="*/ 423389 w 3054622"/>
                  <a:gd name="connsiteY119" fmla="*/ 1135873 h 6724910"/>
                  <a:gd name="connsiteX120" fmla="*/ 376736 w 3054622"/>
                  <a:gd name="connsiteY120" fmla="*/ 1051897 h 6724910"/>
                  <a:gd name="connsiteX121" fmla="*/ 246108 w 3054622"/>
                  <a:gd name="connsiteY121" fmla="*/ 1070559 h 6724910"/>
                  <a:gd name="connsiteX122" fmla="*/ 246108 w 3054622"/>
                  <a:gd name="connsiteY122" fmla="*/ 1070559 h 6724910"/>
                  <a:gd name="connsiteX123" fmla="*/ 255438 w 3054622"/>
                  <a:gd name="connsiteY123" fmla="*/ 986583 h 6724910"/>
                  <a:gd name="connsiteX124" fmla="*/ 255438 w 3054622"/>
                  <a:gd name="connsiteY124" fmla="*/ 986583 h 6724910"/>
                  <a:gd name="connsiteX125" fmla="*/ 236777 w 3054622"/>
                  <a:gd name="connsiteY125" fmla="*/ 911938 h 6724910"/>
                  <a:gd name="connsiteX126" fmla="*/ 134140 w 3054622"/>
                  <a:gd name="connsiteY126" fmla="*/ 939930 h 6724910"/>
                  <a:gd name="connsiteX127" fmla="*/ 134140 w 3054622"/>
                  <a:gd name="connsiteY127" fmla="*/ 939930 h 6724910"/>
                  <a:gd name="connsiteX128" fmla="*/ 0 w 3054622"/>
                  <a:gd name="connsiteY128" fmla="*/ 1044072 h 6724910"/>
                  <a:gd name="connsiteX129" fmla="*/ 385866 w 3054622"/>
                  <a:gd name="connsiteY129" fmla="*/ 735309 h 6724910"/>
                  <a:gd name="connsiteX130" fmla="*/ 569216 w 3054622"/>
                  <a:gd name="connsiteY130" fmla="*/ 481174 h 6724910"/>
                  <a:gd name="connsiteX131" fmla="*/ 744594 w 3054622"/>
                  <a:gd name="connsiteY131" fmla="*/ 0 h 6724910"/>
                  <a:gd name="connsiteX132" fmla="*/ 791006 w 3054622"/>
                  <a:gd name="connsiteY132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29471 w 3054622"/>
                  <a:gd name="connsiteY14" fmla="*/ 2134248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152910 h 6724910"/>
                  <a:gd name="connsiteX17" fmla="*/ 2457463 w 3054622"/>
                  <a:gd name="connsiteY17" fmla="*/ 2218224 h 6724910"/>
                  <a:gd name="connsiteX18" fmla="*/ 2522777 w 3054622"/>
                  <a:gd name="connsiteY18" fmla="*/ 2292869 h 6724910"/>
                  <a:gd name="connsiteX19" fmla="*/ 2522777 w 3054622"/>
                  <a:gd name="connsiteY19" fmla="*/ 2451489 h 6724910"/>
                  <a:gd name="connsiteX20" fmla="*/ 2672067 w 3054622"/>
                  <a:gd name="connsiteY20" fmla="*/ 2600779 h 6724910"/>
                  <a:gd name="connsiteX21" fmla="*/ 2765373 w 3054622"/>
                  <a:gd name="connsiteY21" fmla="*/ 2946012 h 6724910"/>
                  <a:gd name="connsiteX22" fmla="*/ 2793365 w 3054622"/>
                  <a:gd name="connsiteY22" fmla="*/ 3085971 h 6724910"/>
                  <a:gd name="connsiteX23" fmla="*/ 2756042 w 3054622"/>
                  <a:gd name="connsiteY23" fmla="*/ 3169946 h 6724910"/>
                  <a:gd name="connsiteX24" fmla="*/ 2756042 w 3054622"/>
                  <a:gd name="connsiteY24" fmla="*/ 3169946 h 6724910"/>
                  <a:gd name="connsiteX25" fmla="*/ 2802695 w 3054622"/>
                  <a:gd name="connsiteY25" fmla="*/ 3244591 h 6724910"/>
                  <a:gd name="connsiteX26" fmla="*/ 2914663 w 3054622"/>
                  <a:gd name="connsiteY26" fmla="*/ 3505848 h 6724910"/>
                  <a:gd name="connsiteX27" fmla="*/ 3054622 w 3054622"/>
                  <a:gd name="connsiteY27" fmla="*/ 3720453 h 6724910"/>
                  <a:gd name="connsiteX28" fmla="*/ 3054622 w 3054622"/>
                  <a:gd name="connsiteY28" fmla="*/ 3841751 h 6724910"/>
                  <a:gd name="connsiteX29" fmla="*/ 3007969 w 3054622"/>
                  <a:gd name="connsiteY29" fmla="*/ 3991040 h 6724910"/>
                  <a:gd name="connsiteX30" fmla="*/ 2998638 w 3054622"/>
                  <a:gd name="connsiteY30" fmla="*/ 4019032 h 6724910"/>
                  <a:gd name="connsiteX31" fmla="*/ 2998638 w 3054622"/>
                  <a:gd name="connsiteY31" fmla="*/ 4103008 h 6724910"/>
                  <a:gd name="connsiteX32" fmla="*/ 2998638 w 3054622"/>
                  <a:gd name="connsiteY32" fmla="*/ 4103008 h 6724910"/>
                  <a:gd name="connsiteX33" fmla="*/ 2896001 w 3054622"/>
                  <a:gd name="connsiteY33" fmla="*/ 4550877 h 6724910"/>
                  <a:gd name="connsiteX34" fmla="*/ 2849348 w 3054622"/>
                  <a:gd name="connsiteY34" fmla="*/ 4980085 h 6724910"/>
                  <a:gd name="connsiteX35" fmla="*/ 2849348 w 3054622"/>
                  <a:gd name="connsiteY35" fmla="*/ 5073391 h 6724910"/>
                  <a:gd name="connsiteX36" fmla="*/ 2849348 w 3054622"/>
                  <a:gd name="connsiteY36" fmla="*/ 5073391 h 6724910"/>
                  <a:gd name="connsiteX37" fmla="*/ 2672067 w 3054622"/>
                  <a:gd name="connsiteY37" fmla="*/ 5222681 h 6724910"/>
                  <a:gd name="connsiteX38" fmla="*/ 2625414 w 3054622"/>
                  <a:gd name="connsiteY38" fmla="*/ 5427955 h 6724910"/>
                  <a:gd name="connsiteX39" fmla="*/ 2625414 w 3054622"/>
                  <a:gd name="connsiteY39" fmla="*/ 5549253 h 6724910"/>
                  <a:gd name="connsiteX40" fmla="*/ 2588091 w 3054622"/>
                  <a:gd name="connsiteY40" fmla="*/ 5605236 h 6724910"/>
                  <a:gd name="connsiteX41" fmla="*/ 2532108 w 3054622"/>
                  <a:gd name="connsiteY41" fmla="*/ 5633228 h 6724910"/>
                  <a:gd name="connsiteX42" fmla="*/ 2569430 w 3054622"/>
                  <a:gd name="connsiteY42" fmla="*/ 5931808 h 6724910"/>
                  <a:gd name="connsiteX43" fmla="*/ 2560099 w 3054622"/>
                  <a:gd name="connsiteY43" fmla="*/ 6015783 h 6724910"/>
                  <a:gd name="connsiteX44" fmla="*/ 2550769 w 3054622"/>
                  <a:gd name="connsiteY44" fmla="*/ 6053106 h 6724910"/>
                  <a:gd name="connsiteX45" fmla="*/ 2504116 w 3054622"/>
                  <a:gd name="connsiteY45" fmla="*/ 6062436 h 6724910"/>
                  <a:gd name="connsiteX46" fmla="*/ 2504116 w 3054622"/>
                  <a:gd name="connsiteY46" fmla="*/ 6062436 h 6724910"/>
                  <a:gd name="connsiteX47" fmla="*/ 2373487 w 3054622"/>
                  <a:gd name="connsiteY47" fmla="*/ 6118420 h 6724910"/>
                  <a:gd name="connsiteX48" fmla="*/ 2233528 w 3054622"/>
                  <a:gd name="connsiteY48" fmla="*/ 6333024 h 6724910"/>
                  <a:gd name="connsiteX49" fmla="*/ 2140222 w 3054622"/>
                  <a:gd name="connsiteY49" fmla="*/ 6556959 h 6724910"/>
                  <a:gd name="connsiteX50" fmla="*/ 2102899 w 3054622"/>
                  <a:gd name="connsiteY50" fmla="*/ 6631604 h 6724910"/>
                  <a:gd name="connsiteX51" fmla="*/ 2093569 w 3054622"/>
                  <a:gd name="connsiteY51" fmla="*/ 6659595 h 6724910"/>
                  <a:gd name="connsiteX52" fmla="*/ 2093569 w 3054622"/>
                  <a:gd name="connsiteY52" fmla="*/ 6724910 h 6724910"/>
                  <a:gd name="connsiteX53" fmla="*/ 2093569 w 3054622"/>
                  <a:gd name="connsiteY53" fmla="*/ 6724910 h 6724910"/>
                  <a:gd name="connsiteX54" fmla="*/ 2046916 w 3054622"/>
                  <a:gd name="connsiteY54" fmla="*/ 6724910 h 6724910"/>
                  <a:gd name="connsiteX55" fmla="*/ 2046916 w 3054622"/>
                  <a:gd name="connsiteY55" fmla="*/ 6659595 h 6724910"/>
                  <a:gd name="connsiteX56" fmla="*/ 2130891 w 3054622"/>
                  <a:gd name="connsiteY56" fmla="*/ 6463653 h 6724910"/>
                  <a:gd name="connsiteX57" fmla="*/ 2130891 w 3054622"/>
                  <a:gd name="connsiteY57" fmla="*/ 6361016 h 6724910"/>
                  <a:gd name="connsiteX58" fmla="*/ 2130891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2028255 w 3054622"/>
                  <a:gd name="connsiteY60" fmla="*/ 6361016 h 6724910"/>
                  <a:gd name="connsiteX61" fmla="*/ 1962940 w 3054622"/>
                  <a:gd name="connsiteY61" fmla="*/ 6426330 h 6724910"/>
                  <a:gd name="connsiteX62" fmla="*/ 1962940 w 3054622"/>
                  <a:gd name="connsiteY62" fmla="*/ 6426330 h 6724910"/>
                  <a:gd name="connsiteX63" fmla="*/ 1869634 w 3054622"/>
                  <a:gd name="connsiteY63" fmla="*/ 6370346 h 6724910"/>
                  <a:gd name="connsiteX64" fmla="*/ 1785659 w 3054622"/>
                  <a:gd name="connsiteY64" fmla="*/ 6417000 h 6724910"/>
                  <a:gd name="connsiteX65" fmla="*/ 1664361 w 3054622"/>
                  <a:gd name="connsiteY65" fmla="*/ 6631604 h 6724910"/>
                  <a:gd name="connsiteX66" fmla="*/ 1636369 w 3054622"/>
                  <a:gd name="connsiteY66" fmla="*/ 6575620 h 6724910"/>
                  <a:gd name="connsiteX67" fmla="*/ 1720344 w 3054622"/>
                  <a:gd name="connsiteY67" fmla="*/ 6379677 h 6724910"/>
                  <a:gd name="connsiteX68" fmla="*/ 1701683 w 3054622"/>
                  <a:gd name="connsiteY68" fmla="*/ 6165073 h 6724910"/>
                  <a:gd name="connsiteX69" fmla="*/ 1673691 w 3054622"/>
                  <a:gd name="connsiteY69" fmla="*/ 5950469 h 6724910"/>
                  <a:gd name="connsiteX70" fmla="*/ 1813650 w 3054622"/>
                  <a:gd name="connsiteY70" fmla="*/ 5735865 h 6724910"/>
                  <a:gd name="connsiteX71" fmla="*/ 1878965 w 3054622"/>
                  <a:gd name="connsiteY71" fmla="*/ 5633228 h 6724910"/>
                  <a:gd name="connsiteX72" fmla="*/ 1897626 w 3054622"/>
                  <a:gd name="connsiteY72" fmla="*/ 5605236 h 6724910"/>
                  <a:gd name="connsiteX73" fmla="*/ 1934948 w 3054622"/>
                  <a:gd name="connsiteY73" fmla="*/ 5530591 h 6724910"/>
                  <a:gd name="connsiteX74" fmla="*/ 1962940 w 3054622"/>
                  <a:gd name="connsiteY74" fmla="*/ 5446616 h 6724910"/>
                  <a:gd name="connsiteX75" fmla="*/ 1972271 w 3054622"/>
                  <a:gd name="connsiteY75" fmla="*/ 5418624 h 6724910"/>
                  <a:gd name="connsiteX76" fmla="*/ 1972271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084238 w 3054622"/>
                  <a:gd name="connsiteY78" fmla="*/ 5418624 h 6724910"/>
                  <a:gd name="connsiteX79" fmla="*/ 2102899 w 3054622"/>
                  <a:gd name="connsiteY79" fmla="*/ 5334648 h 6724910"/>
                  <a:gd name="connsiteX80" fmla="*/ 2121561 w 3054622"/>
                  <a:gd name="connsiteY80" fmla="*/ 5315987 h 6724910"/>
                  <a:gd name="connsiteX81" fmla="*/ 2140222 w 3054622"/>
                  <a:gd name="connsiteY81" fmla="*/ 5260004 h 6724910"/>
                  <a:gd name="connsiteX82" fmla="*/ 2177544 w 3054622"/>
                  <a:gd name="connsiteY82" fmla="*/ 5241342 h 6724910"/>
                  <a:gd name="connsiteX83" fmla="*/ 2177544 w 3054622"/>
                  <a:gd name="connsiteY83" fmla="*/ 5241342 h 6724910"/>
                  <a:gd name="connsiteX84" fmla="*/ 2214867 w 3054622"/>
                  <a:gd name="connsiteY84" fmla="*/ 5092053 h 6724910"/>
                  <a:gd name="connsiteX85" fmla="*/ 2140222 w 3054622"/>
                  <a:gd name="connsiteY85" fmla="*/ 4812134 h 6724910"/>
                  <a:gd name="connsiteX86" fmla="*/ 2140222 w 3054622"/>
                  <a:gd name="connsiteY86" fmla="*/ 4597530 h 6724910"/>
                  <a:gd name="connsiteX87" fmla="*/ 2074908 w 3054622"/>
                  <a:gd name="connsiteY87" fmla="*/ 4560208 h 6724910"/>
                  <a:gd name="connsiteX88" fmla="*/ 2046916 w 3054622"/>
                  <a:gd name="connsiteY88" fmla="*/ 4485563 h 6724910"/>
                  <a:gd name="connsiteX89" fmla="*/ 2046916 w 3054622"/>
                  <a:gd name="connsiteY89" fmla="*/ 4438910 h 6724910"/>
                  <a:gd name="connsiteX90" fmla="*/ 1916287 w 3054622"/>
                  <a:gd name="connsiteY90" fmla="*/ 4345604 h 6724910"/>
                  <a:gd name="connsiteX91" fmla="*/ 1869634 w 3054622"/>
                  <a:gd name="connsiteY91" fmla="*/ 4140330 h 6724910"/>
                  <a:gd name="connsiteX92" fmla="*/ 1897626 w 3054622"/>
                  <a:gd name="connsiteY92" fmla="*/ 3785767 h 6724910"/>
                  <a:gd name="connsiteX93" fmla="*/ 1841642 w 3054622"/>
                  <a:gd name="connsiteY93" fmla="*/ 3477857 h 6724910"/>
                  <a:gd name="connsiteX94" fmla="*/ 1589716 w 3054622"/>
                  <a:gd name="connsiteY94" fmla="*/ 3281914 h 6724910"/>
                  <a:gd name="connsiteX95" fmla="*/ 1468418 w 3054622"/>
                  <a:gd name="connsiteY95" fmla="*/ 3160616 h 6724910"/>
                  <a:gd name="connsiteX96" fmla="*/ 1356450 w 3054622"/>
                  <a:gd name="connsiteY96" fmla="*/ 3113963 h 6724910"/>
                  <a:gd name="connsiteX97" fmla="*/ 1328459 w 3054622"/>
                  <a:gd name="connsiteY97" fmla="*/ 3104632 h 6724910"/>
                  <a:gd name="connsiteX98" fmla="*/ 1291136 w 3054622"/>
                  <a:gd name="connsiteY98" fmla="*/ 3104632 h 6724910"/>
                  <a:gd name="connsiteX99" fmla="*/ 1291136 w 3054622"/>
                  <a:gd name="connsiteY99" fmla="*/ 3104632 h 6724910"/>
                  <a:gd name="connsiteX100" fmla="*/ 1179169 w 3054622"/>
                  <a:gd name="connsiteY100" fmla="*/ 3169946 h 6724910"/>
                  <a:gd name="connsiteX101" fmla="*/ 1141846 w 3054622"/>
                  <a:gd name="connsiteY101" fmla="*/ 3216600 h 6724910"/>
                  <a:gd name="connsiteX102" fmla="*/ 1067201 w 3054622"/>
                  <a:gd name="connsiteY102" fmla="*/ 3216600 h 6724910"/>
                  <a:gd name="connsiteX103" fmla="*/ 1067201 w 3054622"/>
                  <a:gd name="connsiteY103" fmla="*/ 3095302 h 6724910"/>
                  <a:gd name="connsiteX104" fmla="*/ 1067201 w 3054622"/>
                  <a:gd name="connsiteY104" fmla="*/ 2974004 h 6724910"/>
                  <a:gd name="connsiteX105" fmla="*/ 1141846 w 3054622"/>
                  <a:gd name="connsiteY105" fmla="*/ 2610110 h 6724910"/>
                  <a:gd name="connsiteX106" fmla="*/ 1141846 w 3054622"/>
                  <a:gd name="connsiteY106" fmla="*/ 2348853 h 6724910"/>
                  <a:gd name="connsiteX107" fmla="*/ 1104524 w 3054622"/>
                  <a:gd name="connsiteY107" fmla="*/ 2227555 h 6724910"/>
                  <a:gd name="connsiteX108" fmla="*/ 1151177 w 3054622"/>
                  <a:gd name="connsiteY108" fmla="*/ 2059604 h 6724910"/>
                  <a:gd name="connsiteX109" fmla="*/ 1076532 w 3054622"/>
                  <a:gd name="connsiteY109" fmla="*/ 1956967 h 6724910"/>
                  <a:gd name="connsiteX110" fmla="*/ 945903 w 3054622"/>
                  <a:gd name="connsiteY110" fmla="*/ 1938306 h 6724910"/>
                  <a:gd name="connsiteX111" fmla="*/ 945903 w 3054622"/>
                  <a:gd name="connsiteY111" fmla="*/ 1938306 h 6724910"/>
                  <a:gd name="connsiteX112" fmla="*/ 889920 w 3054622"/>
                  <a:gd name="connsiteY112" fmla="*/ 1872991 h 6724910"/>
                  <a:gd name="connsiteX113" fmla="*/ 889920 w 3054622"/>
                  <a:gd name="connsiteY113" fmla="*/ 1872991 h 6724910"/>
                  <a:gd name="connsiteX114" fmla="*/ 889920 w 3054622"/>
                  <a:gd name="connsiteY114" fmla="*/ 1705040 h 6724910"/>
                  <a:gd name="connsiteX115" fmla="*/ 777952 w 3054622"/>
                  <a:gd name="connsiteY115" fmla="*/ 1555751 h 6724910"/>
                  <a:gd name="connsiteX116" fmla="*/ 712638 w 3054622"/>
                  <a:gd name="connsiteY116" fmla="*/ 1350477 h 6724910"/>
                  <a:gd name="connsiteX117" fmla="*/ 554018 w 3054622"/>
                  <a:gd name="connsiteY117" fmla="*/ 1229179 h 6724910"/>
                  <a:gd name="connsiteX118" fmla="*/ 423389 w 3054622"/>
                  <a:gd name="connsiteY118" fmla="*/ 1135873 h 6724910"/>
                  <a:gd name="connsiteX119" fmla="*/ 376736 w 3054622"/>
                  <a:gd name="connsiteY119" fmla="*/ 1051897 h 6724910"/>
                  <a:gd name="connsiteX120" fmla="*/ 246108 w 3054622"/>
                  <a:gd name="connsiteY120" fmla="*/ 1070559 h 6724910"/>
                  <a:gd name="connsiteX121" fmla="*/ 246108 w 3054622"/>
                  <a:gd name="connsiteY121" fmla="*/ 1070559 h 6724910"/>
                  <a:gd name="connsiteX122" fmla="*/ 255438 w 3054622"/>
                  <a:gd name="connsiteY122" fmla="*/ 986583 h 6724910"/>
                  <a:gd name="connsiteX123" fmla="*/ 255438 w 3054622"/>
                  <a:gd name="connsiteY123" fmla="*/ 986583 h 6724910"/>
                  <a:gd name="connsiteX124" fmla="*/ 236777 w 3054622"/>
                  <a:gd name="connsiteY124" fmla="*/ 911938 h 6724910"/>
                  <a:gd name="connsiteX125" fmla="*/ 134140 w 3054622"/>
                  <a:gd name="connsiteY125" fmla="*/ 939930 h 6724910"/>
                  <a:gd name="connsiteX126" fmla="*/ 134140 w 3054622"/>
                  <a:gd name="connsiteY126" fmla="*/ 939930 h 6724910"/>
                  <a:gd name="connsiteX127" fmla="*/ 0 w 3054622"/>
                  <a:gd name="connsiteY127" fmla="*/ 1044072 h 6724910"/>
                  <a:gd name="connsiteX128" fmla="*/ 385866 w 3054622"/>
                  <a:gd name="connsiteY128" fmla="*/ 735309 h 6724910"/>
                  <a:gd name="connsiteX129" fmla="*/ 569216 w 3054622"/>
                  <a:gd name="connsiteY129" fmla="*/ 481174 h 6724910"/>
                  <a:gd name="connsiteX130" fmla="*/ 744594 w 3054622"/>
                  <a:gd name="connsiteY130" fmla="*/ 0 h 6724910"/>
                  <a:gd name="connsiteX131" fmla="*/ 791006 w 3054622"/>
                  <a:gd name="connsiteY131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57463 w 3054622"/>
                  <a:gd name="connsiteY14" fmla="*/ 2152910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218224 h 6724910"/>
                  <a:gd name="connsiteX17" fmla="*/ 2522777 w 3054622"/>
                  <a:gd name="connsiteY17" fmla="*/ 2292869 h 6724910"/>
                  <a:gd name="connsiteX18" fmla="*/ 2522777 w 3054622"/>
                  <a:gd name="connsiteY18" fmla="*/ 2451489 h 6724910"/>
                  <a:gd name="connsiteX19" fmla="*/ 2672067 w 3054622"/>
                  <a:gd name="connsiteY19" fmla="*/ 2600779 h 6724910"/>
                  <a:gd name="connsiteX20" fmla="*/ 2765373 w 3054622"/>
                  <a:gd name="connsiteY20" fmla="*/ 2946012 h 6724910"/>
                  <a:gd name="connsiteX21" fmla="*/ 2793365 w 3054622"/>
                  <a:gd name="connsiteY21" fmla="*/ 3085971 h 6724910"/>
                  <a:gd name="connsiteX22" fmla="*/ 2756042 w 3054622"/>
                  <a:gd name="connsiteY22" fmla="*/ 3169946 h 6724910"/>
                  <a:gd name="connsiteX23" fmla="*/ 2756042 w 3054622"/>
                  <a:gd name="connsiteY23" fmla="*/ 3169946 h 6724910"/>
                  <a:gd name="connsiteX24" fmla="*/ 2802695 w 3054622"/>
                  <a:gd name="connsiteY24" fmla="*/ 3244591 h 6724910"/>
                  <a:gd name="connsiteX25" fmla="*/ 2914663 w 3054622"/>
                  <a:gd name="connsiteY25" fmla="*/ 3505848 h 6724910"/>
                  <a:gd name="connsiteX26" fmla="*/ 3054622 w 3054622"/>
                  <a:gd name="connsiteY26" fmla="*/ 3720453 h 6724910"/>
                  <a:gd name="connsiteX27" fmla="*/ 3054622 w 3054622"/>
                  <a:gd name="connsiteY27" fmla="*/ 3841751 h 6724910"/>
                  <a:gd name="connsiteX28" fmla="*/ 3007969 w 3054622"/>
                  <a:gd name="connsiteY28" fmla="*/ 3991040 h 6724910"/>
                  <a:gd name="connsiteX29" fmla="*/ 2998638 w 3054622"/>
                  <a:gd name="connsiteY29" fmla="*/ 4019032 h 6724910"/>
                  <a:gd name="connsiteX30" fmla="*/ 2998638 w 3054622"/>
                  <a:gd name="connsiteY30" fmla="*/ 4103008 h 6724910"/>
                  <a:gd name="connsiteX31" fmla="*/ 2998638 w 3054622"/>
                  <a:gd name="connsiteY31" fmla="*/ 4103008 h 6724910"/>
                  <a:gd name="connsiteX32" fmla="*/ 2896001 w 3054622"/>
                  <a:gd name="connsiteY32" fmla="*/ 4550877 h 6724910"/>
                  <a:gd name="connsiteX33" fmla="*/ 2849348 w 3054622"/>
                  <a:gd name="connsiteY33" fmla="*/ 4980085 h 6724910"/>
                  <a:gd name="connsiteX34" fmla="*/ 2849348 w 3054622"/>
                  <a:gd name="connsiteY34" fmla="*/ 5073391 h 6724910"/>
                  <a:gd name="connsiteX35" fmla="*/ 2849348 w 3054622"/>
                  <a:gd name="connsiteY35" fmla="*/ 5073391 h 6724910"/>
                  <a:gd name="connsiteX36" fmla="*/ 2672067 w 3054622"/>
                  <a:gd name="connsiteY36" fmla="*/ 5222681 h 6724910"/>
                  <a:gd name="connsiteX37" fmla="*/ 2625414 w 3054622"/>
                  <a:gd name="connsiteY37" fmla="*/ 5427955 h 6724910"/>
                  <a:gd name="connsiteX38" fmla="*/ 2625414 w 3054622"/>
                  <a:gd name="connsiteY38" fmla="*/ 5549253 h 6724910"/>
                  <a:gd name="connsiteX39" fmla="*/ 2588091 w 3054622"/>
                  <a:gd name="connsiteY39" fmla="*/ 5605236 h 6724910"/>
                  <a:gd name="connsiteX40" fmla="*/ 2532108 w 3054622"/>
                  <a:gd name="connsiteY40" fmla="*/ 5633228 h 6724910"/>
                  <a:gd name="connsiteX41" fmla="*/ 2569430 w 3054622"/>
                  <a:gd name="connsiteY41" fmla="*/ 5931808 h 6724910"/>
                  <a:gd name="connsiteX42" fmla="*/ 2560099 w 3054622"/>
                  <a:gd name="connsiteY42" fmla="*/ 6015783 h 6724910"/>
                  <a:gd name="connsiteX43" fmla="*/ 2550769 w 3054622"/>
                  <a:gd name="connsiteY43" fmla="*/ 6053106 h 6724910"/>
                  <a:gd name="connsiteX44" fmla="*/ 2504116 w 3054622"/>
                  <a:gd name="connsiteY44" fmla="*/ 6062436 h 6724910"/>
                  <a:gd name="connsiteX45" fmla="*/ 2504116 w 3054622"/>
                  <a:gd name="connsiteY45" fmla="*/ 6062436 h 6724910"/>
                  <a:gd name="connsiteX46" fmla="*/ 2373487 w 3054622"/>
                  <a:gd name="connsiteY46" fmla="*/ 6118420 h 6724910"/>
                  <a:gd name="connsiteX47" fmla="*/ 2233528 w 3054622"/>
                  <a:gd name="connsiteY47" fmla="*/ 6333024 h 6724910"/>
                  <a:gd name="connsiteX48" fmla="*/ 2140222 w 3054622"/>
                  <a:gd name="connsiteY48" fmla="*/ 6556959 h 6724910"/>
                  <a:gd name="connsiteX49" fmla="*/ 2102899 w 3054622"/>
                  <a:gd name="connsiteY49" fmla="*/ 6631604 h 6724910"/>
                  <a:gd name="connsiteX50" fmla="*/ 2093569 w 3054622"/>
                  <a:gd name="connsiteY50" fmla="*/ 6659595 h 6724910"/>
                  <a:gd name="connsiteX51" fmla="*/ 2093569 w 3054622"/>
                  <a:gd name="connsiteY51" fmla="*/ 6724910 h 6724910"/>
                  <a:gd name="connsiteX52" fmla="*/ 2093569 w 3054622"/>
                  <a:gd name="connsiteY52" fmla="*/ 6724910 h 6724910"/>
                  <a:gd name="connsiteX53" fmla="*/ 2046916 w 3054622"/>
                  <a:gd name="connsiteY53" fmla="*/ 6724910 h 6724910"/>
                  <a:gd name="connsiteX54" fmla="*/ 2046916 w 3054622"/>
                  <a:gd name="connsiteY54" fmla="*/ 6659595 h 6724910"/>
                  <a:gd name="connsiteX55" fmla="*/ 2130891 w 3054622"/>
                  <a:gd name="connsiteY55" fmla="*/ 6463653 h 6724910"/>
                  <a:gd name="connsiteX56" fmla="*/ 2130891 w 3054622"/>
                  <a:gd name="connsiteY56" fmla="*/ 6361016 h 6724910"/>
                  <a:gd name="connsiteX57" fmla="*/ 2130891 w 3054622"/>
                  <a:gd name="connsiteY57" fmla="*/ 6361016 h 6724910"/>
                  <a:gd name="connsiteX58" fmla="*/ 2028255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1962940 w 3054622"/>
                  <a:gd name="connsiteY60" fmla="*/ 6426330 h 6724910"/>
                  <a:gd name="connsiteX61" fmla="*/ 1962940 w 3054622"/>
                  <a:gd name="connsiteY61" fmla="*/ 6426330 h 6724910"/>
                  <a:gd name="connsiteX62" fmla="*/ 1869634 w 3054622"/>
                  <a:gd name="connsiteY62" fmla="*/ 6370346 h 6724910"/>
                  <a:gd name="connsiteX63" fmla="*/ 1785659 w 3054622"/>
                  <a:gd name="connsiteY63" fmla="*/ 6417000 h 6724910"/>
                  <a:gd name="connsiteX64" fmla="*/ 1664361 w 3054622"/>
                  <a:gd name="connsiteY64" fmla="*/ 6631604 h 6724910"/>
                  <a:gd name="connsiteX65" fmla="*/ 1636369 w 3054622"/>
                  <a:gd name="connsiteY65" fmla="*/ 6575620 h 6724910"/>
                  <a:gd name="connsiteX66" fmla="*/ 1720344 w 3054622"/>
                  <a:gd name="connsiteY66" fmla="*/ 6379677 h 6724910"/>
                  <a:gd name="connsiteX67" fmla="*/ 1701683 w 3054622"/>
                  <a:gd name="connsiteY67" fmla="*/ 6165073 h 6724910"/>
                  <a:gd name="connsiteX68" fmla="*/ 1673691 w 3054622"/>
                  <a:gd name="connsiteY68" fmla="*/ 5950469 h 6724910"/>
                  <a:gd name="connsiteX69" fmla="*/ 1813650 w 3054622"/>
                  <a:gd name="connsiteY69" fmla="*/ 5735865 h 6724910"/>
                  <a:gd name="connsiteX70" fmla="*/ 1878965 w 3054622"/>
                  <a:gd name="connsiteY70" fmla="*/ 5633228 h 6724910"/>
                  <a:gd name="connsiteX71" fmla="*/ 1897626 w 3054622"/>
                  <a:gd name="connsiteY71" fmla="*/ 5605236 h 6724910"/>
                  <a:gd name="connsiteX72" fmla="*/ 1934948 w 3054622"/>
                  <a:gd name="connsiteY72" fmla="*/ 5530591 h 6724910"/>
                  <a:gd name="connsiteX73" fmla="*/ 1962940 w 3054622"/>
                  <a:gd name="connsiteY73" fmla="*/ 5446616 h 6724910"/>
                  <a:gd name="connsiteX74" fmla="*/ 1972271 w 3054622"/>
                  <a:gd name="connsiteY74" fmla="*/ 5418624 h 6724910"/>
                  <a:gd name="connsiteX75" fmla="*/ 1972271 w 3054622"/>
                  <a:gd name="connsiteY75" fmla="*/ 5418624 h 6724910"/>
                  <a:gd name="connsiteX76" fmla="*/ 2084238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102899 w 3054622"/>
                  <a:gd name="connsiteY78" fmla="*/ 5334648 h 6724910"/>
                  <a:gd name="connsiteX79" fmla="*/ 2121561 w 3054622"/>
                  <a:gd name="connsiteY79" fmla="*/ 5315987 h 6724910"/>
                  <a:gd name="connsiteX80" fmla="*/ 2140222 w 3054622"/>
                  <a:gd name="connsiteY80" fmla="*/ 5260004 h 6724910"/>
                  <a:gd name="connsiteX81" fmla="*/ 2177544 w 3054622"/>
                  <a:gd name="connsiteY81" fmla="*/ 5241342 h 6724910"/>
                  <a:gd name="connsiteX82" fmla="*/ 2177544 w 3054622"/>
                  <a:gd name="connsiteY82" fmla="*/ 5241342 h 6724910"/>
                  <a:gd name="connsiteX83" fmla="*/ 2214867 w 3054622"/>
                  <a:gd name="connsiteY83" fmla="*/ 5092053 h 6724910"/>
                  <a:gd name="connsiteX84" fmla="*/ 2140222 w 3054622"/>
                  <a:gd name="connsiteY84" fmla="*/ 4812134 h 6724910"/>
                  <a:gd name="connsiteX85" fmla="*/ 2140222 w 3054622"/>
                  <a:gd name="connsiteY85" fmla="*/ 4597530 h 6724910"/>
                  <a:gd name="connsiteX86" fmla="*/ 2074908 w 3054622"/>
                  <a:gd name="connsiteY86" fmla="*/ 4560208 h 6724910"/>
                  <a:gd name="connsiteX87" fmla="*/ 2046916 w 3054622"/>
                  <a:gd name="connsiteY87" fmla="*/ 4485563 h 6724910"/>
                  <a:gd name="connsiteX88" fmla="*/ 2046916 w 3054622"/>
                  <a:gd name="connsiteY88" fmla="*/ 4438910 h 6724910"/>
                  <a:gd name="connsiteX89" fmla="*/ 1916287 w 3054622"/>
                  <a:gd name="connsiteY89" fmla="*/ 4345604 h 6724910"/>
                  <a:gd name="connsiteX90" fmla="*/ 1869634 w 3054622"/>
                  <a:gd name="connsiteY90" fmla="*/ 4140330 h 6724910"/>
                  <a:gd name="connsiteX91" fmla="*/ 1897626 w 3054622"/>
                  <a:gd name="connsiteY91" fmla="*/ 3785767 h 6724910"/>
                  <a:gd name="connsiteX92" fmla="*/ 1841642 w 3054622"/>
                  <a:gd name="connsiteY92" fmla="*/ 3477857 h 6724910"/>
                  <a:gd name="connsiteX93" fmla="*/ 1589716 w 3054622"/>
                  <a:gd name="connsiteY93" fmla="*/ 3281914 h 6724910"/>
                  <a:gd name="connsiteX94" fmla="*/ 1468418 w 3054622"/>
                  <a:gd name="connsiteY94" fmla="*/ 3160616 h 6724910"/>
                  <a:gd name="connsiteX95" fmla="*/ 1356450 w 3054622"/>
                  <a:gd name="connsiteY95" fmla="*/ 3113963 h 6724910"/>
                  <a:gd name="connsiteX96" fmla="*/ 1328459 w 3054622"/>
                  <a:gd name="connsiteY96" fmla="*/ 3104632 h 6724910"/>
                  <a:gd name="connsiteX97" fmla="*/ 1291136 w 3054622"/>
                  <a:gd name="connsiteY97" fmla="*/ 3104632 h 6724910"/>
                  <a:gd name="connsiteX98" fmla="*/ 1291136 w 3054622"/>
                  <a:gd name="connsiteY98" fmla="*/ 3104632 h 6724910"/>
                  <a:gd name="connsiteX99" fmla="*/ 1179169 w 3054622"/>
                  <a:gd name="connsiteY99" fmla="*/ 3169946 h 6724910"/>
                  <a:gd name="connsiteX100" fmla="*/ 1141846 w 3054622"/>
                  <a:gd name="connsiteY100" fmla="*/ 3216600 h 6724910"/>
                  <a:gd name="connsiteX101" fmla="*/ 1067201 w 3054622"/>
                  <a:gd name="connsiteY101" fmla="*/ 3216600 h 6724910"/>
                  <a:gd name="connsiteX102" fmla="*/ 1067201 w 3054622"/>
                  <a:gd name="connsiteY102" fmla="*/ 3095302 h 6724910"/>
                  <a:gd name="connsiteX103" fmla="*/ 1067201 w 3054622"/>
                  <a:gd name="connsiteY103" fmla="*/ 2974004 h 6724910"/>
                  <a:gd name="connsiteX104" fmla="*/ 1141846 w 3054622"/>
                  <a:gd name="connsiteY104" fmla="*/ 2610110 h 6724910"/>
                  <a:gd name="connsiteX105" fmla="*/ 1141846 w 3054622"/>
                  <a:gd name="connsiteY105" fmla="*/ 2348853 h 6724910"/>
                  <a:gd name="connsiteX106" fmla="*/ 1104524 w 3054622"/>
                  <a:gd name="connsiteY106" fmla="*/ 2227555 h 6724910"/>
                  <a:gd name="connsiteX107" fmla="*/ 1151177 w 3054622"/>
                  <a:gd name="connsiteY107" fmla="*/ 2059604 h 6724910"/>
                  <a:gd name="connsiteX108" fmla="*/ 1076532 w 3054622"/>
                  <a:gd name="connsiteY108" fmla="*/ 1956967 h 6724910"/>
                  <a:gd name="connsiteX109" fmla="*/ 945903 w 3054622"/>
                  <a:gd name="connsiteY109" fmla="*/ 1938306 h 6724910"/>
                  <a:gd name="connsiteX110" fmla="*/ 945903 w 3054622"/>
                  <a:gd name="connsiteY110" fmla="*/ 1938306 h 6724910"/>
                  <a:gd name="connsiteX111" fmla="*/ 889920 w 3054622"/>
                  <a:gd name="connsiteY111" fmla="*/ 1872991 h 6724910"/>
                  <a:gd name="connsiteX112" fmla="*/ 889920 w 3054622"/>
                  <a:gd name="connsiteY112" fmla="*/ 1872991 h 6724910"/>
                  <a:gd name="connsiteX113" fmla="*/ 889920 w 3054622"/>
                  <a:gd name="connsiteY113" fmla="*/ 1705040 h 6724910"/>
                  <a:gd name="connsiteX114" fmla="*/ 777952 w 3054622"/>
                  <a:gd name="connsiteY114" fmla="*/ 1555751 h 6724910"/>
                  <a:gd name="connsiteX115" fmla="*/ 712638 w 3054622"/>
                  <a:gd name="connsiteY115" fmla="*/ 1350477 h 6724910"/>
                  <a:gd name="connsiteX116" fmla="*/ 554018 w 3054622"/>
                  <a:gd name="connsiteY116" fmla="*/ 1229179 h 6724910"/>
                  <a:gd name="connsiteX117" fmla="*/ 423389 w 3054622"/>
                  <a:gd name="connsiteY117" fmla="*/ 1135873 h 6724910"/>
                  <a:gd name="connsiteX118" fmla="*/ 376736 w 3054622"/>
                  <a:gd name="connsiteY118" fmla="*/ 1051897 h 6724910"/>
                  <a:gd name="connsiteX119" fmla="*/ 246108 w 3054622"/>
                  <a:gd name="connsiteY119" fmla="*/ 1070559 h 6724910"/>
                  <a:gd name="connsiteX120" fmla="*/ 246108 w 3054622"/>
                  <a:gd name="connsiteY120" fmla="*/ 1070559 h 6724910"/>
                  <a:gd name="connsiteX121" fmla="*/ 255438 w 3054622"/>
                  <a:gd name="connsiteY121" fmla="*/ 986583 h 6724910"/>
                  <a:gd name="connsiteX122" fmla="*/ 255438 w 3054622"/>
                  <a:gd name="connsiteY122" fmla="*/ 986583 h 6724910"/>
                  <a:gd name="connsiteX123" fmla="*/ 236777 w 3054622"/>
                  <a:gd name="connsiteY123" fmla="*/ 911938 h 6724910"/>
                  <a:gd name="connsiteX124" fmla="*/ 134140 w 3054622"/>
                  <a:gd name="connsiteY124" fmla="*/ 939930 h 6724910"/>
                  <a:gd name="connsiteX125" fmla="*/ 134140 w 3054622"/>
                  <a:gd name="connsiteY125" fmla="*/ 939930 h 6724910"/>
                  <a:gd name="connsiteX126" fmla="*/ 0 w 3054622"/>
                  <a:gd name="connsiteY126" fmla="*/ 1044072 h 6724910"/>
                  <a:gd name="connsiteX127" fmla="*/ 385866 w 3054622"/>
                  <a:gd name="connsiteY127" fmla="*/ 735309 h 6724910"/>
                  <a:gd name="connsiteX128" fmla="*/ 569216 w 3054622"/>
                  <a:gd name="connsiteY128" fmla="*/ 481174 h 6724910"/>
                  <a:gd name="connsiteX129" fmla="*/ 744594 w 3054622"/>
                  <a:gd name="connsiteY129" fmla="*/ 0 h 6724910"/>
                  <a:gd name="connsiteX130" fmla="*/ 791006 w 3054622"/>
                  <a:gd name="connsiteY130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57463 w 3054622"/>
                  <a:gd name="connsiteY14" fmla="*/ 2152910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218224 h 6724910"/>
                  <a:gd name="connsiteX17" fmla="*/ 2522777 w 3054622"/>
                  <a:gd name="connsiteY17" fmla="*/ 2292869 h 6724910"/>
                  <a:gd name="connsiteX18" fmla="*/ 2522777 w 3054622"/>
                  <a:gd name="connsiteY18" fmla="*/ 2451489 h 6724910"/>
                  <a:gd name="connsiteX19" fmla="*/ 2672067 w 3054622"/>
                  <a:gd name="connsiteY19" fmla="*/ 2600779 h 6724910"/>
                  <a:gd name="connsiteX20" fmla="*/ 2765373 w 3054622"/>
                  <a:gd name="connsiteY20" fmla="*/ 2946012 h 6724910"/>
                  <a:gd name="connsiteX21" fmla="*/ 2793365 w 3054622"/>
                  <a:gd name="connsiteY21" fmla="*/ 3085971 h 6724910"/>
                  <a:gd name="connsiteX22" fmla="*/ 2756042 w 3054622"/>
                  <a:gd name="connsiteY22" fmla="*/ 3169946 h 6724910"/>
                  <a:gd name="connsiteX23" fmla="*/ 2756042 w 3054622"/>
                  <a:gd name="connsiteY23" fmla="*/ 3169946 h 6724910"/>
                  <a:gd name="connsiteX24" fmla="*/ 2802695 w 3054622"/>
                  <a:gd name="connsiteY24" fmla="*/ 3244591 h 6724910"/>
                  <a:gd name="connsiteX25" fmla="*/ 2914663 w 3054622"/>
                  <a:gd name="connsiteY25" fmla="*/ 3505848 h 6724910"/>
                  <a:gd name="connsiteX26" fmla="*/ 3054622 w 3054622"/>
                  <a:gd name="connsiteY26" fmla="*/ 3720453 h 6724910"/>
                  <a:gd name="connsiteX27" fmla="*/ 3054622 w 3054622"/>
                  <a:gd name="connsiteY27" fmla="*/ 3841751 h 6724910"/>
                  <a:gd name="connsiteX28" fmla="*/ 3007969 w 3054622"/>
                  <a:gd name="connsiteY28" fmla="*/ 3991040 h 6724910"/>
                  <a:gd name="connsiteX29" fmla="*/ 2998638 w 3054622"/>
                  <a:gd name="connsiteY29" fmla="*/ 4019032 h 6724910"/>
                  <a:gd name="connsiteX30" fmla="*/ 2998638 w 3054622"/>
                  <a:gd name="connsiteY30" fmla="*/ 4103008 h 6724910"/>
                  <a:gd name="connsiteX31" fmla="*/ 2998638 w 3054622"/>
                  <a:gd name="connsiteY31" fmla="*/ 4103008 h 6724910"/>
                  <a:gd name="connsiteX32" fmla="*/ 2896001 w 3054622"/>
                  <a:gd name="connsiteY32" fmla="*/ 4550877 h 6724910"/>
                  <a:gd name="connsiteX33" fmla="*/ 2849348 w 3054622"/>
                  <a:gd name="connsiteY33" fmla="*/ 4980085 h 6724910"/>
                  <a:gd name="connsiteX34" fmla="*/ 2849348 w 3054622"/>
                  <a:gd name="connsiteY34" fmla="*/ 5073391 h 6724910"/>
                  <a:gd name="connsiteX35" fmla="*/ 2849348 w 3054622"/>
                  <a:gd name="connsiteY35" fmla="*/ 5073391 h 6724910"/>
                  <a:gd name="connsiteX36" fmla="*/ 2672067 w 3054622"/>
                  <a:gd name="connsiteY36" fmla="*/ 5222681 h 6724910"/>
                  <a:gd name="connsiteX37" fmla="*/ 2625414 w 3054622"/>
                  <a:gd name="connsiteY37" fmla="*/ 5427955 h 6724910"/>
                  <a:gd name="connsiteX38" fmla="*/ 2625414 w 3054622"/>
                  <a:gd name="connsiteY38" fmla="*/ 5549253 h 6724910"/>
                  <a:gd name="connsiteX39" fmla="*/ 2588091 w 3054622"/>
                  <a:gd name="connsiteY39" fmla="*/ 5605236 h 6724910"/>
                  <a:gd name="connsiteX40" fmla="*/ 2532108 w 3054622"/>
                  <a:gd name="connsiteY40" fmla="*/ 5633228 h 6724910"/>
                  <a:gd name="connsiteX41" fmla="*/ 2569430 w 3054622"/>
                  <a:gd name="connsiteY41" fmla="*/ 5931808 h 6724910"/>
                  <a:gd name="connsiteX42" fmla="*/ 2560099 w 3054622"/>
                  <a:gd name="connsiteY42" fmla="*/ 6015783 h 6724910"/>
                  <a:gd name="connsiteX43" fmla="*/ 2550769 w 3054622"/>
                  <a:gd name="connsiteY43" fmla="*/ 6053106 h 6724910"/>
                  <a:gd name="connsiteX44" fmla="*/ 2504116 w 3054622"/>
                  <a:gd name="connsiteY44" fmla="*/ 6062436 h 6724910"/>
                  <a:gd name="connsiteX45" fmla="*/ 2504116 w 3054622"/>
                  <a:gd name="connsiteY45" fmla="*/ 6062436 h 6724910"/>
                  <a:gd name="connsiteX46" fmla="*/ 2373487 w 3054622"/>
                  <a:gd name="connsiteY46" fmla="*/ 6118420 h 6724910"/>
                  <a:gd name="connsiteX47" fmla="*/ 2233528 w 3054622"/>
                  <a:gd name="connsiteY47" fmla="*/ 6333024 h 6724910"/>
                  <a:gd name="connsiteX48" fmla="*/ 2140222 w 3054622"/>
                  <a:gd name="connsiteY48" fmla="*/ 6556959 h 6724910"/>
                  <a:gd name="connsiteX49" fmla="*/ 2102899 w 3054622"/>
                  <a:gd name="connsiteY49" fmla="*/ 6631604 h 6724910"/>
                  <a:gd name="connsiteX50" fmla="*/ 2093569 w 3054622"/>
                  <a:gd name="connsiteY50" fmla="*/ 6659595 h 6724910"/>
                  <a:gd name="connsiteX51" fmla="*/ 2093569 w 3054622"/>
                  <a:gd name="connsiteY51" fmla="*/ 6724910 h 6724910"/>
                  <a:gd name="connsiteX52" fmla="*/ 2093569 w 3054622"/>
                  <a:gd name="connsiteY52" fmla="*/ 6724910 h 6724910"/>
                  <a:gd name="connsiteX53" fmla="*/ 2046916 w 3054622"/>
                  <a:gd name="connsiteY53" fmla="*/ 6724910 h 6724910"/>
                  <a:gd name="connsiteX54" fmla="*/ 2046916 w 3054622"/>
                  <a:gd name="connsiteY54" fmla="*/ 6659595 h 6724910"/>
                  <a:gd name="connsiteX55" fmla="*/ 2130891 w 3054622"/>
                  <a:gd name="connsiteY55" fmla="*/ 6463653 h 6724910"/>
                  <a:gd name="connsiteX56" fmla="*/ 2130891 w 3054622"/>
                  <a:gd name="connsiteY56" fmla="*/ 6361016 h 6724910"/>
                  <a:gd name="connsiteX57" fmla="*/ 2130891 w 3054622"/>
                  <a:gd name="connsiteY57" fmla="*/ 6361016 h 6724910"/>
                  <a:gd name="connsiteX58" fmla="*/ 2028255 w 3054622"/>
                  <a:gd name="connsiteY58" fmla="*/ 6361016 h 6724910"/>
                  <a:gd name="connsiteX59" fmla="*/ 2028255 w 3054622"/>
                  <a:gd name="connsiteY59" fmla="*/ 6361016 h 6724910"/>
                  <a:gd name="connsiteX60" fmla="*/ 1962940 w 3054622"/>
                  <a:gd name="connsiteY60" fmla="*/ 6426330 h 6724910"/>
                  <a:gd name="connsiteX61" fmla="*/ 1962940 w 3054622"/>
                  <a:gd name="connsiteY61" fmla="*/ 6426330 h 6724910"/>
                  <a:gd name="connsiteX62" fmla="*/ 1869634 w 3054622"/>
                  <a:gd name="connsiteY62" fmla="*/ 6370346 h 6724910"/>
                  <a:gd name="connsiteX63" fmla="*/ 1785659 w 3054622"/>
                  <a:gd name="connsiteY63" fmla="*/ 6417000 h 6724910"/>
                  <a:gd name="connsiteX64" fmla="*/ 1664361 w 3054622"/>
                  <a:gd name="connsiteY64" fmla="*/ 6631604 h 6724910"/>
                  <a:gd name="connsiteX65" fmla="*/ 1636369 w 3054622"/>
                  <a:gd name="connsiteY65" fmla="*/ 6575620 h 6724910"/>
                  <a:gd name="connsiteX66" fmla="*/ 1720344 w 3054622"/>
                  <a:gd name="connsiteY66" fmla="*/ 6379677 h 6724910"/>
                  <a:gd name="connsiteX67" fmla="*/ 1701683 w 3054622"/>
                  <a:gd name="connsiteY67" fmla="*/ 6165073 h 6724910"/>
                  <a:gd name="connsiteX68" fmla="*/ 1673691 w 3054622"/>
                  <a:gd name="connsiteY68" fmla="*/ 5950469 h 6724910"/>
                  <a:gd name="connsiteX69" fmla="*/ 1813650 w 3054622"/>
                  <a:gd name="connsiteY69" fmla="*/ 5735865 h 6724910"/>
                  <a:gd name="connsiteX70" fmla="*/ 1878965 w 3054622"/>
                  <a:gd name="connsiteY70" fmla="*/ 5633228 h 6724910"/>
                  <a:gd name="connsiteX71" fmla="*/ 1897626 w 3054622"/>
                  <a:gd name="connsiteY71" fmla="*/ 5605236 h 6724910"/>
                  <a:gd name="connsiteX72" fmla="*/ 1934948 w 3054622"/>
                  <a:gd name="connsiteY72" fmla="*/ 5530591 h 6724910"/>
                  <a:gd name="connsiteX73" fmla="*/ 1962940 w 3054622"/>
                  <a:gd name="connsiteY73" fmla="*/ 5446616 h 6724910"/>
                  <a:gd name="connsiteX74" fmla="*/ 1972271 w 3054622"/>
                  <a:gd name="connsiteY74" fmla="*/ 5418624 h 6724910"/>
                  <a:gd name="connsiteX75" fmla="*/ 1972271 w 3054622"/>
                  <a:gd name="connsiteY75" fmla="*/ 5418624 h 6724910"/>
                  <a:gd name="connsiteX76" fmla="*/ 2084238 w 3054622"/>
                  <a:gd name="connsiteY76" fmla="*/ 5418624 h 6724910"/>
                  <a:gd name="connsiteX77" fmla="*/ 2084238 w 3054622"/>
                  <a:gd name="connsiteY77" fmla="*/ 5418624 h 6724910"/>
                  <a:gd name="connsiteX78" fmla="*/ 2102899 w 3054622"/>
                  <a:gd name="connsiteY78" fmla="*/ 5334648 h 6724910"/>
                  <a:gd name="connsiteX79" fmla="*/ 2121561 w 3054622"/>
                  <a:gd name="connsiteY79" fmla="*/ 5315987 h 6724910"/>
                  <a:gd name="connsiteX80" fmla="*/ 2140222 w 3054622"/>
                  <a:gd name="connsiteY80" fmla="*/ 5260004 h 6724910"/>
                  <a:gd name="connsiteX81" fmla="*/ 2177544 w 3054622"/>
                  <a:gd name="connsiteY81" fmla="*/ 5241342 h 6724910"/>
                  <a:gd name="connsiteX82" fmla="*/ 2177544 w 3054622"/>
                  <a:gd name="connsiteY82" fmla="*/ 5241342 h 6724910"/>
                  <a:gd name="connsiteX83" fmla="*/ 2214867 w 3054622"/>
                  <a:gd name="connsiteY83" fmla="*/ 5092053 h 6724910"/>
                  <a:gd name="connsiteX84" fmla="*/ 2140222 w 3054622"/>
                  <a:gd name="connsiteY84" fmla="*/ 4812134 h 6724910"/>
                  <a:gd name="connsiteX85" fmla="*/ 2140222 w 3054622"/>
                  <a:gd name="connsiteY85" fmla="*/ 4597530 h 6724910"/>
                  <a:gd name="connsiteX86" fmla="*/ 2074908 w 3054622"/>
                  <a:gd name="connsiteY86" fmla="*/ 4560208 h 6724910"/>
                  <a:gd name="connsiteX87" fmla="*/ 2046916 w 3054622"/>
                  <a:gd name="connsiteY87" fmla="*/ 4485563 h 6724910"/>
                  <a:gd name="connsiteX88" fmla="*/ 2046916 w 3054622"/>
                  <a:gd name="connsiteY88" fmla="*/ 4438910 h 6724910"/>
                  <a:gd name="connsiteX89" fmla="*/ 1916287 w 3054622"/>
                  <a:gd name="connsiteY89" fmla="*/ 4345604 h 6724910"/>
                  <a:gd name="connsiteX90" fmla="*/ 1869634 w 3054622"/>
                  <a:gd name="connsiteY90" fmla="*/ 4140330 h 6724910"/>
                  <a:gd name="connsiteX91" fmla="*/ 1897626 w 3054622"/>
                  <a:gd name="connsiteY91" fmla="*/ 3785767 h 6724910"/>
                  <a:gd name="connsiteX92" fmla="*/ 1841642 w 3054622"/>
                  <a:gd name="connsiteY92" fmla="*/ 3477857 h 6724910"/>
                  <a:gd name="connsiteX93" fmla="*/ 1589716 w 3054622"/>
                  <a:gd name="connsiteY93" fmla="*/ 3281914 h 6724910"/>
                  <a:gd name="connsiteX94" fmla="*/ 1468418 w 3054622"/>
                  <a:gd name="connsiteY94" fmla="*/ 3160616 h 6724910"/>
                  <a:gd name="connsiteX95" fmla="*/ 1356450 w 3054622"/>
                  <a:gd name="connsiteY95" fmla="*/ 3113963 h 6724910"/>
                  <a:gd name="connsiteX96" fmla="*/ 1291136 w 3054622"/>
                  <a:gd name="connsiteY96" fmla="*/ 3104632 h 6724910"/>
                  <a:gd name="connsiteX97" fmla="*/ 1291136 w 3054622"/>
                  <a:gd name="connsiteY97" fmla="*/ 3104632 h 6724910"/>
                  <a:gd name="connsiteX98" fmla="*/ 1179169 w 3054622"/>
                  <a:gd name="connsiteY98" fmla="*/ 3169946 h 6724910"/>
                  <a:gd name="connsiteX99" fmla="*/ 1141846 w 3054622"/>
                  <a:gd name="connsiteY99" fmla="*/ 3216600 h 6724910"/>
                  <a:gd name="connsiteX100" fmla="*/ 1067201 w 3054622"/>
                  <a:gd name="connsiteY100" fmla="*/ 3216600 h 6724910"/>
                  <a:gd name="connsiteX101" fmla="*/ 1067201 w 3054622"/>
                  <a:gd name="connsiteY101" fmla="*/ 3095302 h 6724910"/>
                  <a:gd name="connsiteX102" fmla="*/ 1067201 w 3054622"/>
                  <a:gd name="connsiteY102" fmla="*/ 2974004 h 6724910"/>
                  <a:gd name="connsiteX103" fmla="*/ 1141846 w 3054622"/>
                  <a:gd name="connsiteY103" fmla="*/ 2610110 h 6724910"/>
                  <a:gd name="connsiteX104" fmla="*/ 1141846 w 3054622"/>
                  <a:gd name="connsiteY104" fmla="*/ 2348853 h 6724910"/>
                  <a:gd name="connsiteX105" fmla="*/ 1104524 w 3054622"/>
                  <a:gd name="connsiteY105" fmla="*/ 2227555 h 6724910"/>
                  <a:gd name="connsiteX106" fmla="*/ 1151177 w 3054622"/>
                  <a:gd name="connsiteY106" fmla="*/ 2059604 h 6724910"/>
                  <a:gd name="connsiteX107" fmla="*/ 1076532 w 3054622"/>
                  <a:gd name="connsiteY107" fmla="*/ 1956967 h 6724910"/>
                  <a:gd name="connsiteX108" fmla="*/ 945903 w 3054622"/>
                  <a:gd name="connsiteY108" fmla="*/ 1938306 h 6724910"/>
                  <a:gd name="connsiteX109" fmla="*/ 945903 w 3054622"/>
                  <a:gd name="connsiteY109" fmla="*/ 1938306 h 6724910"/>
                  <a:gd name="connsiteX110" fmla="*/ 889920 w 3054622"/>
                  <a:gd name="connsiteY110" fmla="*/ 1872991 h 6724910"/>
                  <a:gd name="connsiteX111" fmla="*/ 889920 w 3054622"/>
                  <a:gd name="connsiteY111" fmla="*/ 1872991 h 6724910"/>
                  <a:gd name="connsiteX112" fmla="*/ 889920 w 3054622"/>
                  <a:gd name="connsiteY112" fmla="*/ 1705040 h 6724910"/>
                  <a:gd name="connsiteX113" fmla="*/ 777952 w 3054622"/>
                  <a:gd name="connsiteY113" fmla="*/ 1555751 h 6724910"/>
                  <a:gd name="connsiteX114" fmla="*/ 712638 w 3054622"/>
                  <a:gd name="connsiteY114" fmla="*/ 1350477 h 6724910"/>
                  <a:gd name="connsiteX115" fmla="*/ 554018 w 3054622"/>
                  <a:gd name="connsiteY115" fmla="*/ 1229179 h 6724910"/>
                  <a:gd name="connsiteX116" fmla="*/ 423389 w 3054622"/>
                  <a:gd name="connsiteY116" fmla="*/ 1135873 h 6724910"/>
                  <a:gd name="connsiteX117" fmla="*/ 376736 w 3054622"/>
                  <a:gd name="connsiteY117" fmla="*/ 1051897 h 6724910"/>
                  <a:gd name="connsiteX118" fmla="*/ 246108 w 3054622"/>
                  <a:gd name="connsiteY118" fmla="*/ 1070559 h 6724910"/>
                  <a:gd name="connsiteX119" fmla="*/ 246108 w 3054622"/>
                  <a:gd name="connsiteY119" fmla="*/ 1070559 h 6724910"/>
                  <a:gd name="connsiteX120" fmla="*/ 255438 w 3054622"/>
                  <a:gd name="connsiteY120" fmla="*/ 986583 h 6724910"/>
                  <a:gd name="connsiteX121" fmla="*/ 255438 w 3054622"/>
                  <a:gd name="connsiteY121" fmla="*/ 986583 h 6724910"/>
                  <a:gd name="connsiteX122" fmla="*/ 236777 w 3054622"/>
                  <a:gd name="connsiteY122" fmla="*/ 911938 h 6724910"/>
                  <a:gd name="connsiteX123" fmla="*/ 134140 w 3054622"/>
                  <a:gd name="connsiteY123" fmla="*/ 939930 h 6724910"/>
                  <a:gd name="connsiteX124" fmla="*/ 134140 w 3054622"/>
                  <a:gd name="connsiteY124" fmla="*/ 939930 h 6724910"/>
                  <a:gd name="connsiteX125" fmla="*/ 0 w 3054622"/>
                  <a:gd name="connsiteY125" fmla="*/ 1044072 h 6724910"/>
                  <a:gd name="connsiteX126" fmla="*/ 385866 w 3054622"/>
                  <a:gd name="connsiteY126" fmla="*/ 735309 h 6724910"/>
                  <a:gd name="connsiteX127" fmla="*/ 569216 w 3054622"/>
                  <a:gd name="connsiteY127" fmla="*/ 481174 h 6724910"/>
                  <a:gd name="connsiteX128" fmla="*/ 744594 w 3054622"/>
                  <a:gd name="connsiteY128" fmla="*/ 0 h 6724910"/>
                  <a:gd name="connsiteX129" fmla="*/ 791006 w 3054622"/>
                  <a:gd name="connsiteY129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57463 w 3054622"/>
                  <a:gd name="connsiteY14" fmla="*/ 2152910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218224 h 6724910"/>
                  <a:gd name="connsiteX17" fmla="*/ 2522777 w 3054622"/>
                  <a:gd name="connsiteY17" fmla="*/ 2292869 h 6724910"/>
                  <a:gd name="connsiteX18" fmla="*/ 2522777 w 3054622"/>
                  <a:gd name="connsiteY18" fmla="*/ 2451489 h 6724910"/>
                  <a:gd name="connsiteX19" fmla="*/ 2672067 w 3054622"/>
                  <a:gd name="connsiteY19" fmla="*/ 2600779 h 6724910"/>
                  <a:gd name="connsiteX20" fmla="*/ 2765373 w 3054622"/>
                  <a:gd name="connsiteY20" fmla="*/ 2946012 h 6724910"/>
                  <a:gd name="connsiteX21" fmla="*/ 2793365 w 3054622"/>
                  <a:gd name="connsiteY21" fmla="*/ 3085971 h 6724910"/>
                  <a:gd name="connsiteX22" fmla="*/ 2756042 w 3054622"/>
                  <a:gd name="connsiteY22" fmla="*/ 3169946 h 6724910"/>
                  <a:gd name="connsiteX23" fmla="*/ 2756042 w 3054622"/>
                  <a:gd name="connsiteY23" fmla="*/ 3169946 h 6724910"/>
                  <a:gd name="connsiteX24" fmla="*/ 2802695 w 3054622"/>
                  <a:gd name="connsiteY24" fmla="*/ 3244591 h 6724910"/>
                  <a:gd name="connsiteX25" fmla="*/ 2914663 w 3054622"/>
                  <a:gd name="connsiteY25" fmla="*/ 3505848 h 6724910"/>
                  <a:gd name="connsiteX26" fmla="*/ 3054622 w 3054622"/>
                  <a:gd name="connsiteY26" fmla="*/ 3720453 h 6724910"/>
                  <a:gd name="connsiteX27" fmla="*/ 3054622 w 3054622"/>
                  <a:gd name="connsiteY27" fmla="*/ 3841751 h 6724910"/>
                  <a:gd name="connsiteX28" fmla="*/ 2998638 w 3054622"/>
                  <a:gd name="connsiteY28" fmla="*/ 4019032 h 6724910"/>
                  <a:gd name="connsiteX29" fmla="*/ 2998638 w 3054622"/>
                  <a:gd name="connsiteY29" fmla="*/ 4103008 h 6724910"/>
                  <a:gd name="connsiteX30" fmla="*/ 2998638 w 3054622"/>
                  <a:gd name="connsiteY30" fmla="*/ 4103008 h 6724910"/>
                  <a:gd name="connsiteX31" fmla="*/ 2896001 w 3054622"/>
                  <a:gd name="connsiteY31" fmla="*/ 4550877 h 6724910"/>
                  <a:gd name="connsiteX32" fmla="*/ 2849348 w 3054622"/>
                  <a:gd name="connsiteY32" fmla="*/ 4980085 h 6724910"/>
                  <a:gd name="connsiteX33" fmla="*/ 2849348 w 3054622"/>
                  <a:gd name="connsiteY33" fmla="*/ 5073391 h 6724910"/>
                  <a:gd name="connsiteX34" fmla="*/ 2849348 w 3054622"/>
                  <a:gd name="connsiteY34" fmla="*/ 5073391 h 6724910"/>
                  <a:gd name="connsiteX35" fmla="*/ 2672067 w 3054622"/>
                  <a:gd name="connsiteY35" fmla="*/ 5222681 h 6724910"/>
                  <a:gd name="connsiteX36" fmla="*/ 2625414 w 3054622"/>
                  <a:gd name="connsiteY36" fmla="*/ 5427955 h 6724910"/>
                  <a:gd name="connsiteX37" fmla="*/ 2625414 w 3054622"/>
                  <a:gd name="connsiteY37" fmla="*/ 5549253 h 6724910"/>
                  <a:gd name="connsiteX38" fmla="*/ 2588091 w 3054622"/>
                  <a:gd name="connsiteY38" fmla="*/ 5605236 h 6724910"/>
                  <a:gd name="connsiteX39" fmla="*/ 2532108 w 3054622"/>
                  <a:gd name="connsiteY39" fmla="*/ 5633228 h 6724910"/>
                  <a:gd name="connsiteX40" fmla="*/ 2569430 w 3054622"/>
                  <a:gd name="connsiteY40" fmla="*/ 5931808 h 6724910"/>
                  <a:gd name="connsiteX41" fmla="*/ 2560099 w 3054622"/>
                  <a:gd name="connsiteY41" fmla="*/ 6015783 h 6724910"/>
                  <a:gd name="connsiteX42" fmla="*/ 2550769 w 3054622"/>
                  <a:gd name="connsiteY42" fmla="*/ 6053106 h 6724910"/>
                  <a:gd name="connsiteX43" fmla="*/ 2504116 w 3054622"/>
                  <a:gd name="connsiteY43" fmla="*/ 6062436 h 6724910"/>
                  <a:gd name="connsiteX44" fmla="*/ 2504116 w 3054622"/>
                  <a:gd name="connsiteY44" fmla="*/ 6062436 h 6724910"/>
                  <a:gd name="connsiteX45" fmla="*/ 2373487 w 3054622"/>
                  <a:gd name="connsiteY45" fmla="*/ 6118420 h 6724910"/>
                  <a:gd name="connsiteX46" fmla="*/ 2233528 w 3054622"/>
                  <a:gd name="connsiteY46" fmla="*/ 6333024 h 6724910"/>
                  <a:gd name="connsiteX47" fmla="*/ 2140222 w 3054622"/>
                  <a:gd name="connsiteY47" fmla="*/ 6556959 h 6724910"/>
                  <a:gd name="connsiteX48" fmla="*/ 2102899 w 3054622"/>
                  <a:gd name="connsiteY48" fmla="*/ 6631604 h 6724910"/>
                  <a:gd name="connsiteX49" fmla="*/ 2093569 w 3054622"/>
                  <a:gd name="connsiteY49" fmla="*/ 6659595 h 6724910"/>
                  <a:gd name="connsiteX50" fmla="*/ 2093569 w 3054622"/>
                  <a:gd name="connsiteY50" fmla="*/ 6724910 h 6724910"/>
                  <a:gd name="connsiteX51" fmla="*/ 2093569 w 3054622"/>
                  <a:gd name="connsiteY51" fmla="*/ 6724910 h 6724910"/>
                  <a:gd name="connsiteX52" fmla="*/ 2046916 w 3054622"/>
                  <a:gd name="connsiteY52" fmla="*/ 6724910 h 6724910"/>
                  <a:gd name="connsiteX53" fmla="*/ 2046916 w 3054622"/>
                  <a:gd name="connsiteY53" fmla="*/ 6659595 h 6724910"/>
                  <a:gd name="connsiteX54" fmla="*/ 2130891 w 3054622"/>
                  <a:gd name="connsiteY54" fmla="*/ 6463653 h 6724910"/>
                  <a:gd name="connsiteX55" fmla="*/ 2130891 w 3054622"/>
                  <a:gd name="connsiteY55" fmla="*/ 6361016 h 6724910"/>
                  <a:gd name="connsiteX56" fmla="*/ 2130891 w 3054622"/>
                  <a:gd name="connsiteY56" fmla="*/ 6361016 h 6724910"/>
                  <a:gd name="connsiteX57" fmla="*/ 2028255 w 3054622"/>
                  <a:gd name="connsiteY57" fmla="*/ 6361016 h 6724910"/>
                  <a:gd name="connsiteX58" fmla="*/ 2028255 w 3054622"/>
                  <a:gd name="connsiteY58" fmla="*/ 6361016 h 6724910"/>
                  <a:gd name="connsiteX59" fmla="*/ 1962940 w 3054622"/>
                  <a:gd name="connsiteY59" fmla="*/ 6426330 h 6724910"/>
                  <a:gd name="connsiteX60" fmla="*/ 1962940 w 3054622"/>
                  <a:gd name="connsiteY60" fmla="*/ 6426330 h 6724910"/>
                  <a:gd name="connsiteX61" fmla="*/ 1869634 w 3054622"/>
                  <a:gd name="connsiteY61" fmla="*/ 6370346 h 6724910"/>
                  <a:gd name="connsiteX62" fmla="*/ 1785659 w 3054622"/>
                  <a:gd name="connsiteY62" fmla="*/ 6417000 h 6724910"/>
                  <a:gd name="connsiteX63" fmla="*/ 1664361 w 3054622"/>
                  <a:gd name="connsiteY63" fmla="*/ 6631604 h 6724910"/>
                  <a:gd name="connsiteX64" fmla="*/ 1636369 w 3054622"/>
                  <a:gd name="connsiteY64" fmla="*/ 6575620 h 6724910"/>
                  <a:gd name="connsiteX65" fmla="*/ 1720344 w 3054622"/>
                  <a:gd name="connsiteY65" fmla="*/ 6379677 h 6724910"/>
                  <a:gd name="connsiteX66" fmla="*/ 1701683 w 3054622"/>
                  <a:gd name="connsiteY66" fmla="*/ 6165073 h 6724910"/>
                  <a:gd name="connsiteX67" fmla="*/ 1673691 w 3054622"/>
                  <a:gd name="connsiteY67" fmla="*/ 5950469 h 6724910"/>
                  <a:gd name="connsiteX68" fmla="*/ 1813650 w 3054622"/>
                  <a:gd name="connsiteY68" fmla="*/ 5735865 h 6724910"/>
                  <a:gd name="connsiteX69" fmla="*/ 1878965 w 3054622"/>
                  <a:gd name="connsiteY69" fmla="*/ 5633228 h 6724910"/>
                  <a:gd name="connsiteX70" fmla="*/ 1897626 w 3054622"/>
                  <a:gd name="connsiteY70" fmla="*/ 5605236 h 6724910"/>
                  <a:gd name="connsiteX71" fmla="*/ 1934948 w 3054622"/>
                  <a:gd name="connsiteY71" fmla="*/ 5530591 h 6724910"/>
                  <a:gd name="connsiteX72" fmla="*/ 1962940 w 3054622"/>
                  <a:gd name="connsiteY72" fmla="*/ 5446616 h 6724910"/>
                  <a:gd name="connsiteX73" fmla="*/ 1972271 w 3054622"/>
                  <a:gd name="connsiteY73" fmla="*/ 5418624 h 6724910"/>
                  <a:gd name="connsiteX74" fmla="*/ 1972271 w 3054622"/>
                  <a:gd name="connsiteY74" fmla="*/ 5418624 h 6724910"/>
                  <a:gd name="connsiteX75" fmla="*/ 2084238 w 3054622"/>
                  <a:gd name="connsiteY75" fmla="*/ 5418624 h 6724910"/>
                  <a:gd name="connsiteX76" fmla="*/ 2084238 w 3054622"/>
                  <a:gd name="connsiteY76" fmla="*/ 5418624 h 6724910"/>
                  <a:gd name="connsiteX77" fmla="*/ 2102899 w 3054622"/>
                  <a:gd name="connsiteY77" fmla="*/ 5334648 h 6724910"/>
                  <a:gd name="connsiteX78" fmla="*/ 2121561 w 3054622"/>
                  <a:gd name="connsiteY78" fmla="*/ 5315987 h 6724910"/>
                  <a:gd name="connsiteX79" fmla="*/ 2140222 w 3054622"/>
                  <a:gd name="connsiteY79" fmla="*/ 5260004 h 6724910"/>
                  <a:gd name="connsiteX80" fmla="*/ 2177544 w 3054622"/>
                  <a:gd name="connsiteY80" fmla="*/ 5241342 h 6724910"/>
                  <a:gd name="connsiteX81" fmla="*/ 2177544 w 3054622"/>
                  <a:gd name="connsiteY81" fmla="*/ 5241342 h 6724910"/>
                  <a:gd name="connsiteX82" fmla="*/ 2214867 w 3054622"/>
                  <a:gd name="connsiteY82" fmla="*/ 5092053 h 6724910"/>
                  <a:gd name="connsiteX83" fmla="*/ 2140222 w 3054622"/>
                  <a:gd name="connsiteY83" fmla="*/ 4812134 h 6724910"/>
                  <a:gd name="connsiteX84" fmla="*/ 2140222 w 3054622"/>
                  <a:gd name="connsiteY84" fmla="*/ 4597530 h 6724910"/>
                  <a:gd name="connsiteX85" fmla="*/ 2074908 w 3054622"/>
                  <a:gd name="connsiteY85" fmla="*/ 4560208 h 6724910"/>
                  <a:gd name="connsiteX86" fmla="*/ 2046916 w 3054622"/>
                  <a:gd name="connsiteY86" fmla="*/ 4485563 h 6724910"/>
                  <a:gd name="connsiteX87" fmla="*/ 2046916 w 3054622"/>
                  <a:gd name="connsiteY87" fmla="*/ 4438910 h 6724910"/>
                  <a:gd name="connsiteX88" fmla="*/ 1916287 w 3054622"/>
                  <a:gd name="connsiteY88" fmla="*/ 4345604 h 6724910"/>
                  <a:gd name="connsiteX89" fmla="*/ 1869634 w 3054622"/>
                  <a:gd name="connsiteY89" fmla="*/ 4140330 h 6724910"/>
                  <a:gd name="connsiteX90" fmla="*/ 1897626 w 3054622"/>
                  <a:gd name="connsiteY90" fmla="*/ 3785767 h 6724910"/>
                  <a:gd name="connsiteX91" fmla="*/ 1841642 w 3054622"/>
                  <a:gd name="connsiteY91" fmla="*/ 3477857 h 6724910"/>
                  <a:gd name="connsiteX92" fmla="*/ 1589716 w 3054622"/>
                  <a:gd name="connsiteY92" fmla="*/ 3281914 h 6724910"/>
                  <a:gd name="connsiteX93" fmla="*/ 1468418 w 3054622"/>
                  <a:gd name="connsiteY93" fmla="*/ 3160616 h 6724910"/>
                  <a:gd name="connsiteX94" fmla="*/ 1356450 w 3054622"/>
                  <a:gd name="connsiteY94" fmla="*/ 3113963 h 6724910"/>
                  <a:gd name="connsiteX95" fmla="*/ 1291136 w 3054622"/>
                  <a:gd name="connsiteY95" fmla="*/ 3104632 h 6724910"/>
                  <a:gd name="connsiteX96" fmla="*/ 1291136 w 3054622"/>
                  <a:gd name="connsiteY96" fmla="*/ 3104632 h 6724910"/>
                  <a:gd name="connsiteX97" fmla="*/ 1179169 w 3054622"/>
                  <a:gd name="connsiteY97" fmla="*/ 3169946 h 6724910"/>
                  <a:gd name="connsiteX98" fmla="*/ 1141846 w 3054622"/>
                  <a:gd name="connsiteY98" fmla="*/ 3216600 h 6724910"/>
                  <a:gd name="connsiteX99" fmla="*/ 1067201 w 3054622"/>
                  <a:gd name="connsiteY99" fmla="*/ 3216600 h 6724910"/>
                  <a:gd name="connsiteX100" fmla="*/ 1067201 w 3054622"/>
                  <a:gd name="connsiteY100" fmla="*/ 3095302 h 6724910"/>
                  <a:gd name="connsiteX101" fmla="*/ 1067201 w 3054622"/>
                  <a:gd name="connsiteY101" fmla="*/ 2974004 h 6724910"/>
                  <a:gd name="connsiteX102" fmla="*/ 1141846 w 3054622"/>
                  <a:gd name="connsiteY102" fmla="*/ 2610110 h 6724910"/>
                  <a:gd name="connsiteX103" fmla="*/ 1141846 w 3054622"/>
                  <a:gd name="connsiteY103" fmla="*/ 2348853 h 6724910"/>
                  <a:gd name="connsiteX104" fmla="*/ 1104524 w 3054622"/>
                  <a:gd name="connsiteY104" fmla="*/ 2227555 h 6724910"/>
                  <a:gd name="connsiteX105" fmla="*/ 1151177 w 3054622"/>
                  <a:gd name="connsiteY105" fmla="*/ 2059604 h 6724910"/>
                  <a:gd name="connsiteX106" fmla="*/ 1076532 w 3054622"/>
                  <a:gd name="connsiteY106" fmla="*/ 1956967 h 6724910"/>
                  <a:gd name="connsiteX107" fmla="*/ 945903 w 3054622"/>
                  <a:gd name="connsiteY107" fmla="*/ 1938306 h 6724910"/>
                  <a:gd name="connsiteX108" fmla="*/ 945903 w 3054622"/>
                  <a:gd name="connsiteY108" fmla="*/ 1938306 h 6724910"/>
                  <a:gd name="connsiteX109" fmla="*/ 889920 w 3054622"/>
                  <a:gd name="connsiteY109" fmla="*/ 1872991 h 6724910"/>
                  <a:gd name="connsiteX110" fmla="*/ 889920 w 3054622"/>
                  <a:gd name="connsiteY110" fmla="*/ 1872991 h 6724910"/>
                  <a:gd name="connsiteX111" fmla="*/ 889920 w 3054622"/>
                  <a:gd name="connsiteY111" fmla="*/ 1705040 h 6724910"/>
                  <a:gd name="connsiteX112" fmla="*/ 777952 w 3054622"/>
                  <a:gd name="connsiteY112" fmla="*/ 1555751 h 6724910"/>
                  <a:gd name="connsiteX113" fmla="*/ 712638 w 3054622"/>
                  <a:gd name="connsiteY113" fmla="*/ 1350477 h 6724910"/>
                  <a:gd name="connsiteX114" fmla="*/ 554018 w 3054622"/>
                  <a:gd name="connsiteY114" fmla="*/ 1229179 h 6724910"/>
                  <a:gd name="connsiteX115" fmla="*/ 423389 w 3054622"/>
                  <a:gd name="connsiteY115" fmla="*/ 1135873 h 6724910"/>
                  <a:gd name="connsiteX116" fmla="*/ 376736 w 3054622"/>
                  <a:gd name="connsiteY116" fmla="*/ 1051897 h 6724910"/>
                  <a:gd name="connsiteX117" fmla="*/ 246108 w 3054622"/>
                  <a:gd name="connsiteY117" fmla="*/ 1070559 h 6724910"/>
                  <a:gd name="connsiteX118" fmla="*/ 246108 w 3054622"/>
                  <a:gd name="connsiteY118" fmla="*/ 1070559 h 6724910"/>
                  <a:gd name="connsiteX119" fmla="*/ 255438 w 3054622"/>
                  <a:gd name="connsiteY119" fmla="*/ 986583 h 6724910"/>
                  <a:gd name="connsiteX120" fmla="*/ 255438 w 3054622"/>
                  <a:gd name="connsiteY120" fmla="*/ 986583 h 6724910"/>
                  <a:gd name="connsiteX121" fmla="*/ 236777 w 3054622"/>
                  <a:gd name="connsiteY121" fmla="*/ 911938 h 6724910"/>
                  <a:gd name="connsiteX122" fmla="*/ 134140 w 3054622"/>
                  <a:gd name="connsiteY122" fmla="*/ 939930 h 6724910"/>
                  <a:gd name="connsiteX123" fmla="*/ 134140 w 3054622"/>
                  <a:gd name="connsiteY123" fmla="*/ 939930 h 6724910"/>
                  <a:gd name="connsiteX124" fmla="*/ 0 w 3054622"/>
                  <a:gd name="connsiteY124" fmla="*/ 1044072 h 6724910"/>
                  <a:gd name="connsiteX125" fmla="*/ 385866 w 3054622"/>
                  <a:gd name="connsiteY125" fmla="*/ 735309 h 6724910"/>
                  <a:gd name="connsiteX126" fmla="*/ 569216 w 3054622"/>
                  <a:gd name="connsiteY126" fmla="*/ 481174 h 6724910"/>
                  <a:gd name="connsiteX127" fmla="*/ 744594 w 3054622"/>
                  <a:gd name="connsiteY127" fmla="*/ 0 h 6724910"/>
                  <a:gd name="connsiteX128" fmla="*/ 791006 w 3054622"/>
                  <a:gd name="connsiteY128" fmla="*/ 16493 h 6724910"/>
                  <a:gd name="connsiteX0" fmla="*/ 791006 w 3054622"/>
                  <a:gd name="connsiteY0" fmla="*/ 16493 h 6724910"/>
                  <a:gd name="connsiteX1" fmla="*/ 759561 w 3054622"/>
                  <a:gd name="connsiteY1" fmla="*/ 37261 h 6724910"/>
                  <a:gd name="connsiteX2" fmla="*/ 733161 w 3054622"/>
                  <a:gd name="connsiteY2" fmla="*/ 121236 h 6724910"/>
                  <a:gd name="connsiteX3" fmla="*/ 861928 w 3054622"/>
                  <a:gd name="connsiteY3" fmla="*/ 146828 h 6724910"/>
                  <a:gd name="connsiteX4" fmla="*/ 908581 w 3054622"/>
                  <a:gd name="connsiteY4" fmla="*/ 165489 h 6724910"/>
                  <a:gd name="connsiteX5" fmla="*/ 1057871 w 3054622"/>
                  <a:gd name="connsiteY5" fmla="*/ 286787 h 6724910"/>
                  <a:gd name="connsiteX6" fmla="*/ 1244483 w 3054622"/>
                  <a:gd name="connsiteY6" fmla="*/ 314779 h 6724910"/>
                  <a:gd name="connsiteX7" fmla="*/ 1365781 w 3054622"/>
                  <a:gd name="connsiteY7" fmla="*/ 501391 h 6724910"/>
                  <a:gd name="connsiteX8" fmla="*/ 1505740 w 3054622"/>
                  <a:gd name="connsiteY8" fmla="*/ 846624 h 6724910"/>
                  <a:gd name="connsiteX9" fmla="*/ 1683022 w 3054622"/>
                  <a:gd name="connsiteY9" fmla="*/ 1210518 h 6724910"/>
                  <a:gd name="connsiteX10" fmla="*/ 1953610 w 3054622"/>
                  <a:gd name="connsiteY10" fmla="*/ 1509097 h 6724910"/>
                  <a:gd name="connsiteX11" fmla="*/ 2112230 w 3054622"/>
                  <a:gd name="connsiteY11" fmla="*/ 1789016 h 6724910"/>
                  <a:gd name="connsiteX12" fmla="*/ 2214867 w 3054622"/>
                  <a:gd name="connsiteY12" fmla="*/ 1984959 h 6724910"/>
                  <a:gd name="connsiteX13" fmla="*/ 2364157 w 3054622"/>
                  <a:gd name="connsiteY13" fmla="*/ 2087595 h 6724910"/>
                  <a:gd name="connsiteX14" fmla="*/ 2457463 w 3054622"/>
                  <a:gd name="connsiteY14" fmla="*/ 2152910 h 6724910"/>
                  <a:gd name="connsiteX15" fmla="*/ 2457463 w 3054622"/>
                  <a:gd name="connsiteY15" fmla="*/ 2152910 h 6724910"/>
                  <a:gd name="connsiteX16" fmla="*/ 2457463 w 3054622"/>
                  <a:gd name="connsiteY16" fmla="*/ 2218224 h 6724910"/>
                  <a:gd name="connsiteX17" fmla="*/ 2522777 w 3054622"/>
                  <a:gd name="connsiteY17" fmla="*/ 2292869 h 6724910"/>
                  <a:gd name="connsiteX18" fmla="*/ 2522777 w 3054622"/>
                  <a:gd name="connsiteY18" fmla="*/ 2451489 h 6724910"/>
                  <a:gd name="connsiteX19" fmla="*/ 2672067 w 3054622"/>
                  <a:gd name="connsiteY19" fmla="*/ 2600779 h 6724910"/>
                  <a:gd name="connsiteX20" fmla="*/ 2765373 w 3054622"/>
                  <a:gd name="connsiteY20" fmla="*/ 2946012 h 6724910"/>
                  <a:gd name="connsiteX21" fmla="*/ 2793365 w 3054622"/>
                  <a:gd name="connsiteY21" fmla="*/ 3085971 h 6724910"/>
                  <a:gd name="connsiteX22" fmla="*/ 2756042 w 3054622"/>
                  <a:gd name="connsiteY22" fmla="*/ 3169946 h 6724910"/>
                  <a:gd name="connsiteX23" fmla="*/ 2756042 w 3054622"/>
                  <a:gd name="connsiteY23" fmla="*/ 3169946 h 6724910"/>
                  <a:gd name="connsiteX24" fmla="*/ 2802695 w 3054622"/>
                  <a:gd name="connsiteY24" fmla="*/ 3244591 h 6724910"/>
                  <a:gd name="connsiteX25" fmla="*/ 2914663 w 3054622"/>
                  <a:gd name="connsiteY25" fmla="*/ 3505848 h 6724910"/>
                  <a:gd name="connsiteX26" fmla="*/ 3054622 w 3054622"/>
                  <a:gd name="connsiteY26" fmla="*/ 3720453 h 6724910"/>
                  <a:gd name="connsiteX27" fmla="*/ 3054622 w 3054622"/>
                  <a:gd name="connsiteY27" fmla="*/ 3841751 h 6724910"/>
                  <a:gd name="connsiteX28" fmla="*/ 2998638 w 3054622"/>
                  <a:gd name="connsiteY28" fmla="*/ 4019032 h 6724910"/>
                  <a:gd name="connsiteX29" fmla="*/ 2998638 w 3054622"/>
                  <a:gd name="connsiteY29" fmla="*/ 4103008 h 6724910"/>
                  <a:gd name="connsiteX30" fmla="*/ 2998638 w 3054622"/>
                  <a:gd name="connsiteY30" fmla="*/ 4103008 h 6724910"/>
                  <a:gd name="connsiteX31" fmla="*/ 2896001 w 3054622"/>
                  <a:gd name="connsiteY31" fmla="*/ 4550877 h 6724910"/>
                  <a:gd name="connsiteX32" fmla="*/ 2849348 w 3054622"/>
                  <a:gd name="connsiteY32" fmla="*/ 4980085 h 6724910"/>
                  <a:gd name="connsiteX33" fmla="*/ 2849348 w 3054622"/>
                  <a:gd name="connsiteY33" fmla="*/ 5073391 h 6724910"/>
                  <a:gd name="connsiteX34" fmla="*/ 2849348 w 3054622"/>
                  <a:gd name="connsiteY34" fmla="*/ 5073391 h 6724910"/>
                  <a:gd name="connsiteX35" fmla="*/ 2672067 w 3054622"/>
                  <a:gd name="connsiteY35" fmla="*/ 5222681 h 6724910"/>
                  <a:gd name="connsiteX36" fmla="*/ 2625414 w 3054622"/>
                  <a:gd name="connsiteY36" fmla="*/ 5427955 h 6724910"/>
                  <a:gd name="connsiteX37" fmla="*/ 2625414 w 3054622"/>
                  <a:gd name="connsiteY37" fmla="*/ 5549253 h 6724910"/>
                  <a:gd name="connsiteX38" fmla="*/ 2588091 w 3054622"/>
                  <a:gd name="connsiteY38" fmla="*/ 5605236 h 6724910"/>
                  <a:gd name="connsiteX39" fmla="*/ 2532108 w 3054622"/>
                  <a:gd name="connsiteY39" fmla="*/ 5633228 h 6724910"/>
                  <a:gd name="connsiteX40" fmla="*/ 2569430 w 3054622"/>
                  <a:gd name="connsiteY40" fmla="*/ 5931808 h 6724910"/>
                  <a:gd name="connsiteX41" fmla="*/ 2560099 w 3054622"/>
                  <a:gd name="connsiteY41" fmla="*/ 6015783 h 6724910"/>
                  <a:gd name="connsiteX42" fmla="*/ 2550769 w 3054622"/>
                  <a:gd name="connsiteY42" fmla="*/ 6053106 h 6724910"/>
                  <a:gd name="connsiteX43" fmla="*/ 2504116 w 3054622"/>
                  <a:gd name="connsiteY43" fmla="*/ 6062436 h 6724910"/>
                  <a:gd name="connsiteX44" fmla="*/ 2504116 w 3054622"/>
                  <a:gd name="connsiteY44" fmla="*/ 6062436 h 6724910"/>
                  <a:gd name="connsiteX45" fmla="*/ 2373487 w 3054622"/>
                  <a:gd name="connsiteY45" fmla="*/ 6118420 h 6724910"/>
                  <a:gd name="connsiteX46" fmla="*/ 2233528 w 3054622"/>
                  <a:gd name="connsiteY46" fmla="*/ 6333024 h 6724910"/>
                  <a:gd name="connsiteX47" fmla="*/ 2140222 w 3054622"/>
                  <a:gd name="connsiteY47" fmla="*/ 6556959 h 6724910"/>
                  <a:gd name="connsiteX48" fmla="*/ 2102899 w 3054622"/>
                  <a:gd name="connsiteY48" fmla="*/ 6631604 h 6724910"/>
                  <a:gd name="connsiteX49" fmla="*/ 2093569 w 3054622"/>
                  <a:gd name="connsiteY49" fmla="*/ 6659595 h 6724910"/>
                  <a:gd name="connsiteX50" fmla="*/ 2093569 w 3054622"/>
                  <a:gd name="connsiteY50" fmla="*/ 6724910 h 6724910"/>
                  <a:gd name="connsiteX51" fmla="*/ 2093569 w 3054622"/>
                  <a:gd name="connsiteY51" fmla="*/ 6724910 h 6724910"/>
                  <a:gd name="connsiteX52" fmla="*/ 2046916 w 3054622"/>
                  <a:gd name="connsiteY52" fmla="*/ 6724910 h 6724910"/>
                  <a:gd name="connsiteX53" fmla="*/ 2046916 w 3054622"/>
                  <a:gd name="connsiteY53" fmla="*/ 6659595 h 6724910"/>
                  <a:gd name="connsiteX54" fmla="*/ 2130891 w 3054622"/>
                  <a:gd name="connsiteY54" fmla="*/ 6463653 h 6724910"/>
                  <a:gd name="connsiteX55" fmla="*/ 2130891 w 3054622"/>
                  <a:gd name="connsiteY55" fmla="*/ 6361016 h 6724910"/>
                  <a:gd name="connsiteX56" fmla="*/ 2130891 w 3054622"/>
                  <a:gd name="connsiteY56" fmla="*/ 6361016 h 6724910"/>
                  <a:gd name="connsiteX57" fmla="*/ 2028255 w 3054622"/>
                  <a:gd name="connsiteY57" fmla="*/ 6361016 h 6724910"/>
                  <a:gd name="connsiteX58" fmla="*/ 2028255 w 3054622"/>
                  <a:gd name="connsiteY58" fmla="*/ 6361016 h 6724910"/>
                  <a:gd name="connsiteX59" fmla="*/ 1962940 w 3054622"/>
                  <a:gd name="connsiteY59" fmla="*/ 6426330 h 6724910"/>
                  <a:gd name="connsiteX60" fmla="*/ 1962940 w 3054622"/>
                  <a:gd name="connsiteY60" fmla="*/ 6426330 h 6724910"/>
                  <a:gd name="connsiteX61" fmla="*/ 1869634 w 3054622"/>
                  <a:gd name="connsiteY61" fmla="*/ 6370346 h 6724910"/>
                  <a:gd name="connsiteX62" fmla="*/ 1785659 w 3054622"/>
                  <a:gd name="connsiteY62" fmla="*/ 6417000 h 6724910"/>
                  <a:gd name="connsiteX63" fmla="*/ 1664361 w 3054622"/>
                  <a:gd name="connsiteY63" fmla="*/ 6631604 h 6724910"/>
                  <a:gd name="connsiteX64" fmla="*/ 1636369 w 3054622"/>
                  <a:gd name="connsiteY64" fmla="*/ 6575620 h 6724910"/>
                  <a:gd name="connsiteX65" fmla="*/ 1720344 w 3054622"/>
                  <a:gd name="connsiteY65" fmla="*/ 6379677 h 6724910"/>
                  <a:gd name="connsiteX66" fmla="*/ 1701683 w 3054622"/>
                  <a:gd name="connsiteY66" fmla="*/ 6165073 h 6724910"/>
                  <a:gd name="connsiteX67" fmla="*/ 1673691 w 3054622"/>
                  <a:gd name="connsiteY67" fmla="*/ 5950469 h 6724910"/>
                  <a:gd name="connsiteX68" fmla="*/ 1813650 w 3054622"/>
                  <a:gd name="connsiteY68" fmla="*/ 5735865 h 6724910"/>
                  <a:gd name="connsiteX69" fmla="*/ 1878965 w 3054622"/>
                  <a:gd name="connsiteY69" fmla="*/ 5633228 h 6724910"/>
                  <a:gd name="connsiteX70" fmla="*/ 1897626 w 3054622"/>
                  <a:gd name="connsiteY70" fmla="*/ 5605236 h 6724910"/>
                  <a:gd name="connsiteX71" fmla="*/ 1962940 w 3054622"/>
                  <a:gd name="connsiteY71" fmla="*/ 5446616 h 6724910"/>
                  <a:gd name="connsiteX72" fmla="*/ 1972271 w 3054622"/>
                  <a:gd name="connsiteY72" fmla="*/ 5418624 h 6724910"/>
                  <a:gd name="connsiteX73" fmla="*/ 1972271 w 3054622"/>
                  <a:gd name="connsiteY73" fmla="*/ 5418624 h 6724910"/>
                  <a:gd name="connsiteX74" fmla="*/ 2084238 w 3054622"/>
                  <a:gd name="connsiteY74" fmla="*/ 5418624 h 6724910"/>
                  <a:gd name="connsiteX75" fmla="*/ 2084238 w 3054622"/>
                  <a:gd name="connsiteY75" fmla="*/ 5418624 h 6724910"/>
                  <a:gd name="connsiteX76" fmla="*/ 2102899 w 3054622"/>
                  <a:gd name="connsiteY76" fmla="*/ 5334648 h 6724910"/>
                  <a:gd name="connsiteX77" fmla="*/ 2121561 w 3054622"/>
                  <a:gd name="connsiteY77" fmla="*/ 5315987 h 6724910"/>
                  <a:gd name="connsiteX78" fmla="*/ 2140222 w 3054622"/>
                  <a:gd name="connsiteY78" fmla="*/ 5260004 h 6724910"/>
                  <a:gd name="connsiteX79" fmla="*/ 2177544 w 3054622"/>
                  <a:gd name="connsiteY79" fmla="*/ 5241342 h 6724910"/>
                  <a:gd name="connsiteX80" fmla="*/ 2177544 w 3054622"/>
                  <a:gd name="connsiteY80" fmla="*/ 5241342 h 6724910"/>
                  <a:gd name="connsiteX81" fmla="*/ 2214867 w 3054622"/>
                  <a:gd name="connsiteY81" fmla="*/ 5092053 h 6724910"/>
                  <a:gd name="connsiteX82" fmla="*/ 2140222 w 3054622"/>
                  <a:gd name="connsiteY82" fmla="*/ 4812134 h 6724910"/>
                  <a:gd name="connsiteX83" fmla="*/ 2140222 w 3054622"/>
                  <a:gd name="connsiteY83" fmla="*/ 4597530 h 6724910"/>
                  <a:gd name="connsiteX84" fmla="*/ 2074908 w 3054622"/>
                  <a:gd name="connsiteY84" fmla="*/ 4560208 h 6724910"/>
                  <a:gd name="connsiteX85" fmla="*/ 2046916 w 3054622"/>
                  <a:gd name="connsiteY85" fmla="*/ 4485563 h 6724910"/>
                  <a:gd name="connsiteX86" fmla="*/ 2046916 w 3054622"/>
                  <a:gd name="connsiteY86" fmla="*/ 4438910 h 6724910"/>
                  <a:gd name="connsiteX87" fmla="*/ 1916287 w 3054622"/>
                  <a:gd name="connsiteY87" fmla="*/ 4345604 h 6724910"/>
                  <a:gd name="connsiteX88" fmla="*/ 1869634 w 3054622"/>
                  <a:gd name="connsiteY88" fmla="*/ 4140330 h 6724910"/>
                  <a:gd name="connsiteX89" fmla="*/ 1897626 w 3054622"/>
                  <a:gd name="connsiteY89" fmla="*/ 3785767 h 6724910"/>
                  <a:gd name="connsiteX90" fmla="*/ 1841642 w 3054622"/>
                  <a:gd name="connsiteY90" fmla="*/ 3477857 h 6724910"/>
                  <a:gd name="connsiteX91" fmla="*/ 1589716 w 3054622"/>
                  <a:gd name="connsiteY91" fmla="*/ 3281914 h 6724910"/>
                  <a:gd name="connsiteX92" fmla="*/ 1468418 w 3054622"/>
                  <a:gd name="connsiteY92" fmla="*/ 3160616 h 6724910"/>
                  <a:gd name="connsiteX93" fmla="*/ 1356450 w 3054622"/>
                  <a:gd name="connsiteY93" fmla="*/ 3113963 h 6724910"/>
                  <a:gd name="connsiteX94" fmla="*/ 1291136 w 3054622"/>
                  <a:gd name="connsiteY94" fmla="*/ 3104632 h 6724910"/>
                  <a:gd name="connsiteX95" fmla="*/ 1291136 w 3054622"/>
                  <a:gd name="connsiteY95" fmla="*/ 3104632 h 6724910"/>
                  <a:gd name="connsiteX96" fmla="*/ 1179169 w 3054622"/>
                  <a:gd name="connsiteY96" fmla="*/ 3169946 h 6724910"/>
                  <a:gd name="connsiteX97" fmla="*/ 1141846 w 3054622"/>
                  <a:gd name="connsiteY97" fmla="*/ 3216600 h 6724910"/>
                  <a:gd name="connsiteX98" fmla="*/ 1067201 w 3054622"/>
                  <a:gd name="connsiteY98" fmla="*/ 3216600 h 6724910"/>
                  <a:gd name="connsiteX99" fmla="*/ 1067201 w 3054622"/>
                  <a:gd name="connsiteY99" fmla="*/ 3095302 h 6724910"/>
                  <a:gd name="connsiteX100" fmla="*/ 1067201 w 3054622"/>
                  <a:gd name="connsiteY100" fmla="*/ 2974004 h 6724910"/>
                  <a:gd name="connsiteX101" fmla="*/ 1141846 w 3054622"/>
                  <a:gd name="connsiteY101" fmla="*/ 2610110 h 6724910"/>
                  <a:gd name="connsiteX102" fmla="*/ 1141846 w 3054622"/>
                  <a:gd name="connsiteY102" fmla="*/ 2348853 h 6724910"/>
                  <a:gd name="connsiteX103" fmla="*/ 1104524 w 3054622"/>
                  <a:gd name="connsiteY103" fmla="*/ 2227555 h 6724910"/>
                  <a:gd name="connsiteX104" fmla="*/ 1151177 w 3054622"/>
                  <a:gd name="connsiteY104" fmla="*/ 2059604 h 6724910"/>
                  <a:gd name="connsiteX105" fmla="*/ 1076532 w 3054622"/>
                  <a:gd name="connsiteY105" fmla="*/ 1956967 h 6724910"/>
                  <a:gd name="connsiteX106" fmla="*/ 945903 w 3054622"/>
                  <a:gd name="connsiteY106" fmla="*/ 1938306 h 6724910"/>
                  <a:gd name="connsiteX107" fmla="*/ 945903 w 3054622"/>
                  <a:gd name="connsiteY107" fmla="*/ 1938306 h 6724910"/>
                  <a:gd name="connsiteX108" fmla="*/ 889920 w 3054622"/>
                  <a:gd name="connsiteY108" fmla="*/ 1872991 h 6724910"/>
                  <a:gd name="connsiteX109" fmla="*/ 889920 w 3054622"/>
                  <a:gd name="connsiteY109" fmla="*/ 1872991 h 6724910"/>
                  <a:gd name="connsiteX110" fmla="*/ 889920 w 3054622"/>
                  <a:gd name="connsiteY110" fmla="*/ 1705040 h 6724910"/>
                  <a:gd name="connsiteX111" fmla="*/ 777952 w 3054622"/>
                  <a:gd name="connsiteY111" fmla="*/ 1555751 h 6724910"/>
                  <a:gd name="connsiteX112" fmla="*/ 712638 w 3054622"/>
                  <a:gd name="connsiteY112" fmla="*/ 1350477 h 6724910"/>
                  <a:gd name="connsiteX113" fmla="*/ 554018 w 3054622"/>
                  <a:gd name="connsiteY113" fmla="*/ 1229179 h 6724910"/>
                  <a:gd name="connsiteX114" fmla="*/ 423389 w 3054622"/>
                  <a:gd name="connsiteY114" fmla="*/ 1135873 h 6724910"/>
                  <a:gd name="connsiteX115" fmla="*/ 376736 w 3054622"/>
                  <a:gd name="connsiteY115" fmla="*/ 1051897 h 6724910"/>
                  <a:gd name="connsiteX116" fmla="*/ 246108 w 3054622"/>
                  <a:gd name="connsiteY116" fmla="*/ 1070559 h 6724910"/>
                  <a:gd name="connsiteX117" fmla="*/ 246108 w 3054622"/>
                  <a:gd name="connsiteY117" fmla="*/ 1070559 h 6724910"/>
                  <a:gd name="connsiteX118" fmla="*/ 255438 w 3054622"/>
                  <a:gd name="connsiteY118" fmla="*/ 986583 h 6724910"/>
                  <a:gd name="connsiteX119" fmla="*/ 255438 w 3054622"/>
                  <a:gd name="connsiteY119" fmla="*/ 986583 h 6724910"/>
                  <a:gd name="connsiteX120" fmla="*/ 236777 w 3054622"/>
                  <a:gd name="connsiteY120" fmla="*/ 911938 h 6724910"/>
                  <a:gd name="connsiteX121" fmla="*/ 134140 w 3054622"/>
                  <a:gd name="connsiteY121" fmla="*/ 939930 h 6724910"/>
                  <a:gd name="connsiteX122" fmla="*/ 134140 w 3054622"/>
                  <a:gd name="connsiteY122" fmla="*/ 939930 h 6724910"/>
                  <a:gd name="connsiteX123" fmla="*/ 0 w 3054622"/>
                  <a:gd name="connsiteY123" fmla="*/ 1044072 h 6724910"/>
                  <a:gd name="connsiteX124" fmla="*/ 385866 w 3054622"/>
                  <a:gd name="connsiteY124" fmla="*/ 735309 h 6724910"/>
                  <a:gd name="connsiteX125" fmla="*/ 569216 w 3054622"/>
                  <a:gd name="connsiteY125" fmla="*/ 481174 h 6724910"/>
                  <a:gd name="connsiteX126" fmla="*/ 744594 w 3054622"/>
                  <a:gd name="connsiteY126" fmla="*/ 0 h 6724910"/>
                  <a:gd name="connsiteX127" fmla="*/ 791006 w 3054622"/>
                  <a:gd name="connsiteY127" fmla="*/ 16493 h 6724910"/>
                  <a:gd name="connsiteX0" fmla="*/ 744594 w 3054622"/>
                  <a:gd name="connsiteY0" fmla="*/ 28511 h 6753421"/>
                  <a:gd name="connsiteX1" fmla="*/ 759561 w 3054622"/>
                  <a:gd name="connsiteY1" fmla="*/ 65772 h 6753421"/>
                  <a:gd name="connsiteX2" fmla="*/ 733161 w 3054622"/>
                  <a:gd name="connsiteY2" fmla="*/ 149747 h 6753421"/>
                  <a:gd name="connsiteX3" fmla="*/ 861928 w 3054622"/>
                  <a:gd name="connsiteY3" fmla="*/ 175339 h 6753421"/>
                  <a:gd name="connsiteX4" fmla="*/ 908581 w 3054622"/>
                  <a:gd name="connsiteY4" fmla="*/ 194000 h 6753421"/>
                  <a:gd name="connsiteX5" fmla="*/ 1057871 w 3054622"/>
                  <a:gd name="connsiteY5" fmla="*/ 315298 h 6753421"/>
                  <a:gd name="connsiteX6" fmla="*/ 1244483 w 3054622"/>
                  <a:gd name="connsiteY6" fmla="*/ 343290 h 6753421"/>
                  <a:gd name="connsiteX7" fmla="*/ 1365781 w 3054622"/>
                  <a:gd name="connsiteY7" fmla="*/ 529902 h 6753421"/>
                  <a:gd name="connsiteX8" fmla="*/ 1505740 w 3054622"/>
                  <a:gd name="connsiteY8" fmla="*/ 875135 h 6753421"/>
                  <a:gd name="connsiteX9" fmla="*/ 1683022 w 3054622"/>
                  <a:gd name="connsiteY9" fmla="*/ 1239029 h 6753421"/>
                  <a:gd name="connsiteX10" fmla="*/ 1953610 w 3054622"/>
                  <a:gd name="connsiteY10" fmla="*/ 1537608 h 6753421"/>
                  <a:gd name="connsiteX11" fmla="*/ 2112230 w 3054622"/>
                  <a:gd name="connsiteY11" fmla="*/ 1817527 h 6753421"/>
                  <a:gd name="connsiteX12" fmla="*/ 2214867 w 3054622"/>
                  <a:gd name="connsiteY12" fmla="*/ 2013470 h 6753421"/>
                  <a:gd name="connsiteX13" fmla="*/ 2364157 w 3054622"/>
                  <a:gd name="connsiteY13" fmla="*/ 2116106 h 6753421"/>
                  <a:gd name="connsiteX14" fmla="*/ 2457463 w 3054622"/>
                  <a:gd name="connsiteY14" fmla="*/ 2181421 h 6753421"/>
                  <a:gd name="connsiteX15" fmla="*/ 2457463 w 3054622"/>
                  <a:gd name="connsiteY15" fmla="*/ 2181421 h 6753421"/>
                  <a:gd name="connsiteX16" fmla="*/ 2457463 w 3054622"/>
                  <a:gd name="connsiteY16" fmla="*/ 2246735 h 6753421"/>
                  <a:gd name="connsiteX17" fmla="*/ 2522777 w 3054622"/>
                  <a:gd name="connsiteY17" fmla="*/ 2321380 h 6753421"/>
                  <a:gd name="connsiteX18" fmla="*/ 2522777 w 3054622"/>
                  <a:gd name="connsiteY18" fmla="*/ 2480000 h 6753421"/>
                  <a:gd name="connsiteX19" fmla="*/ 2672067 w 3054622"/>
                  <a:gd name="connsiteY19" fmla="*/ 2629290 h 6753421"/>
                  <a:gd name="connsiteX20" fmla="*/ 2765373 w 3054622"/>
                  <a:gd name="connsiteY20" fmla="*/ 2974523 h 6753421"/>
                  <a:gd name="connsiteX21" fmla="*/ 2793365 w 3054622"/>
                  <a:gd name="connsiteY21" fmla="*/ 3114482 h 6753421"/>
                  <a:gd name="connsiteX22" fmla="*/ 2756042 w 3054622"/>
                  <a:gd name="connsiteY22" fmla="*/ 3198457 h 6753421"/>
                  <a:gd name="connsiteX23" fmla="*/ 2756042 w 3054622"/>
                  <a:gd name="connsiteY23" fmla="*/ 3198457 h 6753421"/>
                  <a:gd name="connsiteX24" fmla="*/ 2802695 w 3054622"/>
                  <a:gd name="connsiteY24" fmla="*/ 3273102 h 6753421"/>
                  <a:gd name="connsiteX25" fmla="*/ 2914663 w 3054622"/>
                  <a:gd name="connsiteY25" fmla="*/ 3534359 h 6753421"/>
                  <a:gd name="connsiteX26" fmla="*/ 3054622 w 3054622"/>
                  <a:gd name="connsiteY26" fmla="*/ 3748964 h 6753421"/>
                  <a:gd name="connsiteX27" fmla="*/ 3054622 w 3054622"/>
                  <a:gd name="connsiteY27" fmla="*/ 3870262 h 6753421"/>
                  <a:gd name="connsiteX28" fmla="*/ 2998638 w 3054622"/>
                  <a:gd name="connsiteY28" fmla="*/ 4047543 h 6753421"/>
                  <a:gd name="connsiteX29" fmla="*/ 2998638 w 3054622"/>
                  <a:gd name="connsiteY29" fmla="*/ 4131519 h 6753421"/>
                  <a:gd name="connsiteX30" fmla="*/ 2998638 w 3054622"/>
                  <a:gd name="connsiteY30" fmla="*/ 4131519 h 6753421"/>
                  <a:gd name="connsiteX31" fmla="*/ 2896001 w 3054622"/>
                  <a:gd name="connsiteY31" fmla="*/ 4579388 h 6753421"/>
                  <a:gd name="connsiteX32" fmla="*/ 2849348 w 3054622"/>
                  <a:gd name="connsiteY32" fmla="*/ 5008596 h 6753421"/>
                  <a:gd name="connsiteX33" fmla="*/ 2849348 w 3054622"/>
                  <a:gd name="connsiteY33" fmla="*/ 5101902 h 6753421"/>
                  <a:gd name="connsiteX34" fmla="*/ 2849348 w 3054622"/>
                  <a:gd name="connsiteY34" fmla="*/ 5101902 h 6753421"/>
                  <a:gd name="connsiteX35" fmla="*/ 2672067 w 3054622"/>
                  <a:gd name="connsiteY35" fmla="*/ 5251192 h 6753421"/>
                  <a:gd name="connsiteX36" fmla="*/ 2625414 w 3054622"/>
                  <a:gd name="connsiteY36" fmla="*/ 5456466 h 6753421"/>
                  <a:gd name="connsiteX37" fmla="*/ 2625414 w 3054622"/>
                  <a:gd name="connsiteY37" fmla="*/ 5577764 h 6753421"/>
                  <a:gd name="connsiteX38" fmla="*/ 2588091 w 3054622"/>
                  <a:gd name="connsiteY38" fmla="*/ 5633747 h 6753421"/>
                  <a:gd name="connsiteX39" fmla="*/ 2532108 w 3054622"/>
                  <a:gd name="connsiteY39" fmla="*/ 5661739 h 6753421"/>
                  <a:gd name="connsiteX40" fmla="*/ 2569430 w 3054622"/>
                  <a:gd name="connsiteY40" fmla="*/ 5960319 h 6753421"/>
                  <a:gd name="connsiteX41" fmla="*/ 2560099 w 3054622"/>
                  <a:gd name="connsiteY41" fmla="*/ 6044294 h 6753421"/>
                  <a:gd name="connsiteX42" fmla="*/ 2550769 w 3054622"/>
                  <a:gd name="connsiteY42" fmla="*/ 6081617 h 6753421"/>
                  <a:gd name="connsiteX43" fmla="*/ 2504116 w 3054622"/>
                  <a:gd name="connsiteY43" fmla="*/ 6090947 h 6753421"/>
                  <a:gd name="connsiteX44" fmla="*/ 2504116 w 3054622"/>
                  <a:gd name="connsiteY44" fmla="*/ 6090947 h 6753421"/>
                  <a:gd name="connsiteX45" fmla="*/ 2373487 w 3054622"/>
                  <a:gd name="connsiteY45" fmla="*/ 6146931 h 6753421"/>
                  <a:gd name="connsiteX46" fmla="*/ 2233528 w 3054622"/>
                  <a:gd name="connsiteY46" fmla="*/ 6361535 h 6753421"/>
                  <a:gd name="connsiteX47" fmla="*/ 2140222 w 3054622"/>
                  <a:gd name="connsiteY47" fmla="*/ 6585470 h 6753421"/>
                  <a:gd name="connsiteX48" fmla="*/ 2102899 w 3054622"/>
                  <a:gd name="connsiteY48" fmla="*/ 6660115 h 6753421"/>
                  <a:gd name="connsiteX49" fmla="*/ 2093569 w 3054622"/>
                  <a:gd name="connsiteY49" fmla="*/ 6688106 h 6753421"/>
                  <a:gd name="connsiteX50" fmla="*/ 2093569 w 3054622"/>
                  <a:gd name="connsiteY50" fmla="*/ 6753421 h 6753421"/>
                  <a:gd name="connsiteX51" fmla="*/ 2093569 w 3054622"/>
                  <a:gd name="connsiteY51" fmla="*/ 6753421 h 6753421"/>
                  <a:gd name="connsiteX52" fmla="*/ 2046916 w 3054622"/>
                  <a:gd name="connsiteY52" fmla="*/ 6753421 h 6753421"/>
                  <a:gd name="connsiteX53" fmla="*/ 2046916 w 3054622"/>
                  <a:gd name="connsiteY53" fmla="*/ 6688106 h 6753421"/>
                  <a:gd name="connsiteX54" fmla="*/ 2130891 w 3054622"/>
                  <a:gd name="connsiteY54" fmla="*/ 6492164 h 6753421"/>
                  <a:gd name="connsiteX55" fmla="*/ 2130891 w 3054622"/>
                  <a:gd name="connsiteY55" fmla="*/ 6389527 h 6753421"/>
                  <a:gd name="connsiteX56" fmla="*/ 2130891 w 3054622"/>
                  <a:gd name="connsiteY56" fmla="*/ 6389527 h 6753421"/>
                  <a:gd name="connsiteX57" fmla="*/ 2028255 w 3054622"/>
                  <a:gd name="connsiteY57" fmla="*/ 6389527 h 6753421"/>
                  <a:gd name="connsiteX58" fmla="*/ 2028255 w 3054622"/>
                  <a:gd name="connsiteY58" fmla="*/ 6389527 h 6753421"/>
                  <a:gd name="connsiteX59" fmla="*/ 1962940 w 3054622"/>
                  <a:gd name="connsiteY59" fmla="*/ 6454841 h 6753421"/>
                  <a:gd name="connsiteX60" fmla="*/ 1962940 w 3054622"/>
                  <a:gd name="connsiteY60" fmla="*/ 6454841 h 6753421"/>
                  <a:gd name="connsiteX61" fmla="*/ 1869634 w 3054622"/>
                  <a:gd name="connsiteY61" fmla="*/ 6398857 h 6753421"/>
                  <a:gd name="connsiteX62" fmla="*/ 1785659 w 3054622"/>
                  <a:gd name="connsiteY62" fmla="*/ 6445511 h 6753421"/>
                  <a:gd name="connsiteX63" fmla="*/ 1664361 w 3054622"/>
                  <a:gd name="connsiteY63" fmla="*/ 6660115 h 6753421"/>
                  <a:gd name="connsiteX64" fmla="*/ 1636369 w 3054622"/>
                  <a:gd name="connsiteY64" fmla="*/ 6604131 h 6753421"/>
                  <a:gd name="connsiteX65" fmla="*/ 1720344 w 3054622"/>
                  <a:gd name="connsiteY65" fmla="*/ 6408188 h 6753421"/>
                  <a:gd name="connsiteX66" fmla="*/ 1701683 w 3054622"/>
                  <a:gd name="connsiteY66" fmla="*/ 6193584 h 6753421"/>
                  <a:gd name="connsiteX67" fmla="*/ 1673691 w 3054622"/>
                  <a:gd name="connsiteY67" fmla="*/ 5978980 h 6753421"/>
                  <a:gd name="connsiteX68" fmla="*/ 1813650 w 3054622"/>
                  <a:gd name="connsiteY68" fmla="*/ 5764376 h 6753421"/>
                  <a:gd name="connsiteX69" fmla="*/ 1878965 w 3054622"/>
                  <a:gd name="connsiteY69" fmla="*/ 5661739 h 6753421"/>
                  <a:gd name="connsiteX70" fmla="*/ 1897626 w 3054622"/>
                  <a:gd name="connsiteY70" fmla="*/ 5633747 h 6753421"/>
                  <a:gd name="connsiteX71" fmla="*/ 1962940 w 3054622"/>
                  <a:gd name="connsiteY71" fmla="*/ 5475127 h 6753421"/>
                  <a:gd name="connsiteX72" fmla="*/ 1972271 w 3054622"/>
                  <a:gd name="connsiteY72" fmla="*/ 5447135 h 6753421"/>
                  <a:gd name="connsiteX73" fmla="*/ 1972271 w 3054622"/>
                  <a:gd name="connsiteY73" fmla="*/ 5447135 h 6753421"/>
                  <a:gd name="connsiteX74" fmla="*/ 2084238 w 3054622"/>
                  <a:gd name="connsiteY74" fmla="*/ 5447135 h 6753421"/>
                  <a:gd name="connsiteX75" fmla="*/ 2084238 w 3054622"/>
                  <a:gd name="connsiteY75" fmla="*/ 5447135 h 6753421"/>
                  <a:gd name="connsiteX76" fmla="*/ 2102899 w 3054622"/>
                  <a:gd name="connsiteY76" fmla="*/ 5363159 h 6753421"/>
                  <a:gd name="connsiteX77" fmla="*/ 2121561 w 3054622"/>
                  <a:gd name="connsiteY77" fmla="*/ 5344498 h 6753421"/>
                  <a:gd name="connsiteX78" fmla="*/ 2140222 w 3054622"/>
                  <a:gd name="connsiteY78" fmla="*/ 5288515 h 6753421"/>
                  <a:gd name="connsiteX79" fmla="*/ 2177544 w 3054622"/>
                  <a:gd name="connsiteY79" fmla="*/ 5269853 h 6753421"/>
                  <a:gd name="connsiteX80" fmla="*/ 2177544 w 3054622"/>
                  <a:gd name="connsiteY80" fmla="*/ 5269853 h 6753421"/>
                  <a:gd name="connsiteX81" fmla="*/ 2214867 w 3054622"/>
                  <a:gd name="connsiteY81" fmla="*/ 5120564 h 6753421"/>
                  <a:gd name="connsiteX82" fmla="*/ 2140222 w 3054622"/>
                  <a:gd name="connsiteY82" fmla="*/ 4840645 h 6753421"/>
                  <a:gd name="connsiteX83" fmla="*/ 2140222 w 3054622"/>
                  <a:gd name="connsiteY83" fmla="*/ 4626041 h 6753421"/>
                  <a:gd name="connsiteX84" fmla="*/ 2074908 w 3054622"/>
                  <a:gd name="connsiteY84" fmla="*/ 4588719 h 6753421"/>
                  <a:gd name="connsiteX85" fmla="*/ 2046916 w 3054622"/>
                  <a:gd name="connsiteY85" fmla="*/ 4514074 h 6753421"/>
                  <a:gd name="connsiteX86" fmla="*/ 2046916 w 3054622"/>
                  <a:gd name="connsiteY86" fmla="*/ 4467421 h 6753421"/>
                  <a:gd name="connsiteX87" fmla="*/ 1916287 w 3054622"/>
                  <a:gd name="connsiteY87" fmla="*/ 4374115 h 6753421"/>
                  <a:gd name="connsiteX88" fmla="*/ 1869634 w 3054622"/>
                  <a:gd name="connsiteY88" fmla="*/ 4168841 h 6753421"/>
                  <a:gd name="connsiteX89" fmla="*/ 1897626 w 3054622"/>
                  <a:gd name="connsiteY89" fmla="*/ 3814278 h 6753421"/>
                  <a:gd name="connsiteX90" fmla="*/ 1841642 w 3054622"/>
                  <a:gd name="connsiteY90" fmla="*/ 3506368 h 6753421"/>
                  <a:gd name="connsiteX91" fmla="*/ 1589716 w 3054622"/>
                  <a:gd name="connsiteY91" fmla="*/ 3310425 h 6753421"/>
                  <a:gd name="connsiteX92" fmla="*/ 1468418 w 3054622"/>
                  <a:gd name="connsiteY92" fmla="*/ 3189127 h 6753421"/>
                  <a:gd name="connsiteX93" fmla="*/ 1356450 w 3054622"/>
                  <a:gd name="connsiteY93" fmla="*/ 3142474 h 6753421"/>
                  <a:gd name="connsiteX94" fmla="*/ 1291136 w 3054622"/>
                  <a:gd name="connsiteY94" fmla="*/ 3133143 h 6753421"/>
                  <a:gd name="connsiteX95" fmla="*/ 1291136 w 3054622"/>
                  <a:gd name="connsiteY95" fmla="*/ 3133143 h 6753421"/>
                  <a:gd name="connsiteX96" fmla="*/ 1179169 w 3054622"/>
                  <a:gd name="connsiteY96" fmla="*/ 3198457 h 6753421"/>
                  <a:gd name="connsiteX97" fmla="*/ 1141846 w 3054622"/>
                  <a:gd name="connsiteY97" fmla="*/ 3245111 h 6753421"/>
                  <a:gd name="connsiteX98" fmla="*/ 1067201 w 3054622"/>
                  <a:gd name="connsiteY98" fmla="*/ 3245111 h 6753421"/>
                  <a:gd name="connsiteX99" fmla="*/ 1067201 w 3054622"/>
                  <a:gd name="connsiteY99" fmla="*/ 3123813 h 6753421"/>
                  <a:gd name="connsiteX100" fmla="*/ 1067201 w 3054622"/>
                  <a:gd name="connsiteY100" fmla="*/ 3002515 h 6753421"/>
                  <a:gd name="connsiteX101" fmla="*/ 1141846 w 3054622"/>
                  <a:gd name="connsiteY101" fmla="*/ 2638621 h 6753421"/>
                  <a:gd name="connsiteX102" fmla="*/ 1141846 w 3054622"/>
                  <a:gd name="connsiteY102" fmla="*/ 2377364 h 6753421"/>
                  <a:gd name="connsiteX103" fmla="*/ 1104524 w 3054622"/>
                  <a:gd name="connsiteY103" fmla="*/ 2256066 h 6753421"/>
                  <a:gd name="connsiteX104" fmla="*/ 1151177 w 3054622"/>
                  <a:gd name="connsiteY104" fmla="*/ 2088115 h 6753421"/>
                  <a:gd name="connsiteX105" fmla="*/ 1076532 w 3054622"/>
                  <a:gd name="connsiteY105" fmla="*/ 1985478 h 6753421"/>
                  <a:gd name="connsiteX106" fmla="*/ 945903 w 3054622"/>
                  <a:gd name="connsiteY106" fmla="*/ 1966817 h 6753421"/>
                  <a:gd name="connsiteX107" fmla="*/ 945903 w 3054622"/>
                  <a:gd name="connsiteY107" fmla="*/ 1966817 h 6753421"/>
                  <a:gd name="connsiteX108" fmla="*/ 889920 w 3054622"/>
                  <a:gd name="connsiteY108" fmla="*/ 1901502 h 6753421"/>
                  <a:gd name="connsiteX109" fmla="*/ 889920 w 3054622"/>
                  <a:gd name="connsiteY109" fmla="*/ 1901502 h 6753421"/>
                  <a:gd name="connsiteX110" fmla="*/ 889920 w 3054622"/>
                  <a:gd name="connsiteY110" fmla="*/ 1733551 h 6753421"/>
                  <a:gd name="connsiteX111" fmla="*/ 777952 w 3054622"/>
                  <a:gd name="connsiteY111" fmla="*/ 1584262 h 6753421"/>
                  <a:gd name="connsiteX112" fmla="*/ 712638 w 3054622"/>
                  <a:gd name="connsiteY112" fmla="*/ 1378988 h 6753421"/>
                  <a:gd name="connsiteX113" fmla="*/ 554018 w 3054622"/>
                  <a:gd name="connsiteY113" fmla="*/ 1257690 h 6753421"/>
                  <a:gd name="connsiteX114" fmla="*/ 423389 w 3054622"/>
                  <a:gd name="connsiteY114" fmla="*/ 1164384 h 6753421"/>
                  <a:gd name="connsiteX115" fmla="*/ 376736 w 3054622"/>
                  <a:gd name="connsiteY115" fmla="*/ 1080408 h 6753421"/>
                  <a:gd name="connsiteX116" fmla="*/ 246108 w 3054622"/>
                  <a:gd name="connsiteY116" fmla="*/ 1099070 h 6753421"/>
                  <a:gd name="connsiteX117" fmla="*/ 246108 w 3054622"/>
                  <a:gd name="connsiteY117" fmla="*/ 1099070 h 6753421"/>
                  <a:gd name="connsiteX118" fmla="*/ 255438 w 3054622"/>
                  <a:gd name="connsiteY118" fmla="*/ 1015094 h 6753421"/>
                  <a:gd name="connsiteX119" fmla="*/ 255438 w 3054622"/>
                  <a:gd name="connsiteY119" fmla="*/ 1015094 h 6753421"/>
                  <a:gd name="connsiteX120" fmla="*/ 236777 w 3054622"/>
                  <a:gd name="connsiteY120" fmla="*/ 940449 h 6753421"/>
                  <a:gd name="connsiteX121" fmla="*/ 134140 w 3054622"/>
                  <a:gd name="connsiteY121" fmla="*/ 968441 h 6753421"/>
                  <a:gd name="connsiteX122" fmla="*/ 134140 w 3054622"/>
                  <a:gd name="connsiteY122" fmla="*/ 968441 h 6753421"/>
                  <a:gd name="connsiteX123" fmla="*/ 0 w 3054622"/>
                  <a:gd name="connsiteY123" fmla="*/ 1072583 h 6753421"/>
                  <a:gd name="connsiteX124" fmla="*/ 385866 w 3054622"/>
                  <a:gd name="connsiteY124" fmla="*/ 763820 h 6753421"/>
                  <a:gd name="connsiteX125" fmla="*/ 569216 w 3054622"/>
                  <a:gd name="connsiteY125" fmla="*/ 509685 h 6753421"/>
                  <a:gd name="connsiteX126" fmla="*/ 744594 w 3054622"/>
                  <a:gd name="connsiteY126" fmla="*/ 28511 h 6753421"/>
                  <a:gd name="connsiteX0" fmla="*/ 744594 w 3054622"/>
                  <a:gd name="connsiteY0" fmla="*/ 28511 h 6753421"/>
                  <a:gd name="connsiteX1" fmla="*/ 759561 w 3054622"/>
                  <a:gd name="connsiteY1" fmla="*/ 65772 h 6753421"/>
                  <a:gd name="connsiteX2" fmla="*/ 733161 w 3054622"/>
                  <a:gd name="connsiteY2" fmla="*/ 149747 h 6753421"/>
                  <a:gd name="connsiteX3" fmla="*/ 861928 w 3054622"/>
                  <a:gd name="connsiteY3" fmla="*/ 175339 h 6753421"/>
                  <a:gd name="connsiteX4" fmla="*/ 908581 w 3054622"/>
                  <a:gd name="connsiteY4" fmla="*/ 194000 h 6753421"/>
                  <a:gd name="connsiteX5" fmla="*/ 1057871 w 3054622"/>
                  <a:gd name="connsiteY5" fmla="*/ 315298 h 6753421"/>
                  <a:gd name="connsiteX6" fmla="*/ 1244483 w 3054622"/>
                  <a:gd name="connsiteY6" fmla="*/ 343290 h 6753421"/>
                  <a:gd name="connsiteX7" fmla="*/ 1365781 w 3054622"/>
                  <a:gd name="connsiteY7" fmla="*/ 529902 h 6753421"/>
                  <a:gd name="connsiteX8" fmla="*/ 1505740 w 3054622"/>
                  <a:gd name="connsiteY8" fmla="*/ 875135 h 6753421"/>
                  <a:gd name="connsiteX9" fmla="*/ 1683022 w 3054622"/>
                  <a:gd name="connsiteY9" fmla="*/ 1239029 h 6753421"/>
                  <a:gd name="connsiteX10" fmla="*/ 1953610 w 3054622"/>
                  <a:gd name="connsiteY10" fmla="*/ 1537608 h 6753421"/>
                  <a:gd name="connsiteX11" fmla="*/ 2112230 w 3054622"/>
                  <a:gd name="connsiteY11" fmla="*/ 1817527 h 6753421"/>
                  <a:gd name="connsiteX12" fmla="*/ 2214867 w 3054622"/>
                  <a:gd name="connsiteY12" fmla="*/ 2013470 h 6753421"/>
                  <a:gd name="connsiteX13" fmla="*/ 2364157 w 3054622"/>
                  <a:gd name="connsiteY13" fmla="*/ 2116106 h 6753421"/>
                  <a:gd name="connsiteX14" fmla="*/ 2457463 w 3054622"/>
                  <a:gd name="connsiteY14" fmla="*/ 2181421 h 6753421"/>
                  <a:gd name="connsiteX15" fmla="*/ 2457463 w 3054622"/>
                  <a:gd name="connsiteY15" fmla="*/ 2181421 h 6753421"/>
                  <a:gd name="connsiteX16" fmla="*/ 2457463 w 3054622"/>
                  <a:gd name="connsiteY16" fmla="*/ 2246735 h 6753421"/>
                  <a:gd name="connsiteX17" fmla="*/ 2522777 w 3054622"/>
                  <a:gd name="connsiteY17" fmla="*/ 2321380 h 6753421"/>
                  <a:gd name="connsiteX18" fmla="*/ 2522777 w 3054622"/>
                  <a:gd name="connsiteY18" fmla="*/ 2480000 h 6753421"/>
                  <a:gd name="connsiteX19" fmla="*/ 2672067 w 3054622"/>
                  <a:gd name="connsiteY19" fmla="*/ 2629290 h 6753421"/>
                  <a:gd name="connsiteX20" fmla="*/ 2765373 w 3054622"/>
                  <a:gd name="connsiteY20" fmla="*/ 2974523 h 6753421"/>
                  <a:gd name="connsiteX21" fmla="*/ 2793365 w 3054622"/>
                  <a:gd name="connsiteY21" fmla="*/ 3114482 h 6753421"/>
                  <a:gd name="connsiteX22" fmla="*/ 2756042 w 3054622"/>
                  <a:gd name="connsiteY22" fmla="*/ 3198457 h 6753421"/>
                  <a:gd name="connsiteX23" fmla="*/ 2756042 w 3054622"/>
                  <a:gd name="connsiteY23" fmla="*/ 3198457 h 6753421"/>
                  <a:gd name="connsiteX24" fmla="*/ 2802695 w 3054622"/>
                  <a:gd name="connsiteY24" fmla="*/ 3273102 h 6753421"/>
                  <a:gd name="connsiteX25" fmla="*/ 2914663 w 3054622"/>
                  <a:gd name="connsiteY25" fmla="*/ 3534359 h 6753421"/>
                  <a:gd name="connsiteX26" fmla="*/ 3054622 w 3054622"/>
                  <a:gd name="connsiteY26" fmla="*/ 3748964 h 6753421"/>
                  <a:gd name="connsiteX27" fmla="*/ 3054622 w 3054622"/>
                  <a:gd name="connsiteY27" fmla="*/ 3870262 h 6753421"/>
                  <a:gd name="connsiteX28" fmla="*/ 2998638 w 3054622"/>
                  <a:gd name="connsiteY28" fmla="*/ 4047543 h 6753421"/>
                  <a:gd name="connsiteX29" fmla="*/ 2998638 w 3054622"/>
                  <a:gd name="connsiteY29" fmla="*/ 4131519 h 6753421"/>
                  <a:gd name="connsiteX30" fmla="*/ 2998638 w 3054622"/>
                  <a:gd name="connsiteY30" fmla="*/ 4131519 h 6753421"/>
                  <a:gd name="connsiteX31" fmla="*/ 2896001 w 3054622"/>
                  <a:gd name="connsiteY31" fmla="*/ 4579388 h 6753421"/>
                  <a:gd name="connsiteX32" fmla="*/ 2849348 w 3054622"/>
                  <a:gd name="connsiteY32" fmla="*/ 5008596 h 6753421"/>
                  <a:gd name="connsiteX33" fmla="*/ 2849348 w 3054622"/>
                  <a:gd name="connsiteY33" fmla="*/ 5101902 h 6753421"/>
                  <a:gd name="connsiteX34" fmla="*/ 2849348 w 3054622"/>
                  <a:gd name="connsiteY34" fmla="*/ 5101902 h 6753421"/>
                  <a:gd name="connsiteX35" fmla="*/ 2672067 w 3054622"/>
                  <a:gd name="connsiteY35" fmla="*/ 5251192 h 6753421"/>
                  <a:gd name="connsiteX36" fmla="*/ 2625414 w 3054622"/>
                  <a:gd name="connsiteY36" fmla="*/ 5456466 h 6753421"/>
                  <a:gd name="connsiteX37" fmla="*/ 2625414 w 3054622"/>
                  <a:gd name="connsiteY37" fmla="*/ 5577764 h 6753421"/>
                  <a:gd name="connsiteX38" fmla="*/ 2588091 w 3054622"/>
                  <a:gd name="connsiteY38" fmla="*/ 5633747 h 6753421"/>
                  <a:gd name="connsiteX39" fmla="*/ 2532108 w 3054622"/>
                  <a:gd name="connsiteY39" fmla="*/ 5661739 h 6753421"/>
                  <a:gd name="connsiteX40" fmla="*/ 2569430 w 3054622"/>
                  <a:gd name="connsiteY40" fmla="*/ 5960319 h 6753421"/>
                  <a:gd name="connsiteX41" fmla="*/ 2560099 w 3054622"/>
                  <a:gd name="connsiteY41" fmla="*/ 6044294 h 6753421"/>
                  <a:gd name="connsiteX42" fmla="*/ 2550769 w 3054622"/>
                  <a:gd name="connsiteY42" fmla="*/ 6081617 h 6753421"/>
                  <a:gd name="connsiteX43" fmla="*/ 2504116 w 3054622"/>
                  <a:gd name="connsiteY43" fmla="*/ 6090947 h 6753421"/>
                  <a:gd name="connsiteX44" fmla="*/ 2504116 w 3054622"/>
                  <a:gd name="connsiteY44" fmla="*/ 6090947 h 6753421"/>
                  <a:gd name="connsiteX45" fmla="*/ 2373487 w 3054622"/>
                  <a:gd name="connsiteY45" fmla="*/ 6146931 h 6753421"/>
                  <a:gd name="connsiteX46" fmla="*/ 2233528 w 3054622"/>
                  <a:gd name="connsiteY46" fmla="*/ 6361535 h 6753421"/>
                  <a:gd name="connsiteX47" fmla="*/ 2140222 w 3054622"/>
                  <a:gd name="connsiteY47" fmla="*/ 6585470 h 6753421"/>
                  <a:gd name="connsiteX48" fmla="*/ 2102899 w 3054622"/>
                  <a:gd name="connsiteY48" fmla="*/ 6660115 h 6753421"/>
                  <a:gd name="connsiteX49" fmla="*/ 2093569 w 3054622"/>
                  <a:gd name="connsiteY49" fmla="*/ 6688106 h 6753421"/>
                  <a:gd name="connsiteX50" fmla="*/ 2093569 w 3054622"/>
                  <a:gd name="connsiteY50" fmla="*/ 6753421 h 6753421"/>
                  <a:gd name="connsiteX51" fmla="*/ 2093569 w 3054622"/>
                  <a:gd name="connsiteY51" fmla="*/ 6753421 h 6753421"/>
                  <a:gd name="connsiteX52" fmla="*/ 2046916 w 3054622"/>
                  <a:gd name="connsiteY52" fmla="*/ 6753421 h 6753421"/>
                  <a:gd name="connsiteX53" fmla="*/ 2046916 w 3054622"/>
                  <a:gd name="connsiteY53" fmla="*/ 6688106 h 6753421"/>
                  <a:gd name="connsiteX54" fmla="*/ 2130891 w 3054622"/>
                  <a:gd name="connsiteY54" fmla="*/ 6492164 h 6753421"/>
                  <a:gd name="connsiteX55" fmla="*/ 2130891 w 3054622"/>
                  <a:gd name="connsiteY55" fmla="*/ 6389527 h 6753421"/>
                  <a:gd name="connsiteX56" fmla="*/ 2130891 w 3054622"/>
                  <a:gd name="connsiteY56" fmla="*/ 6389527 h 6753421"/>
                  <a:gd name="connsiteX57" fmla="*/ 2028255 w 3054622"/>
                  <a:gd name="connsiteY57" fmla="*/ 6389527 h 6753421"/>
                  <a:gd name="connsiteX58" fmla="*/ 2028255 w 3054622"/>
                  <a:gd name="connsiteY58" fmla="*/ 6389527 h 6753421"/>
                  <a:gd name="connsiteX59" fmla="*/ 1962940 w 3054622"/>
                  <a:gd name="connsiteY59" fmla="*/ 6454841 h 6753421"/>
                  <a:gd name="connsiteX60" fmla="*/ 1962940 w 3054622"/>
                  <a:gd name="connsiteY60" fmla="*/ 6454841 h 6753421"/>
                  <a:gd name="connsiteX61" fmla="*/ 1869634 w 3054622"/>
                  <a:gd name="connsiteY61" fmla="*/ 6398857 h 6753421"/>
                  <a:gd name="connsiteX62" fmla="*/ 1785659 w 3054622"/>
                  <a:gd name="connsiteY62" fmla="*/ 6445511 h 6753421"/>
                  <a:gd name="connsiteX63" fmla="*/ 1664361 w 3054622"/>
                  <a:gd name="connsiteY63" fmla="*/ 6660115 h 6753421"/>
                  <a:gd name="connsiteX64" fmla="*/ 1636369 w 3054622"/>
                  <a:gd name="connsiteY64" fmla="*/ 6604131 h 6753421"/>
                  <a:gd name="connsiteX65" fmla="*/ 1720344 w 3054622"/>
                  <a:gd name="connsiteY65" fmla="*/ 6408188 h 6753421"/>
                  <a:gd name="connsiteX66" fmla="*/ 1701683 w 3054622"/>
                  <a:gd name="connsiteY66" fmla="*/ 6193584 h 6753421"/>
                  <a:gd name="connsiteX67" fmla="*/ 1673691 w 3054622"/>
                  <a:gd name="connsiteY67" fmla="*/ 5978980 h 6753421"/>
                  <a:gd name="connsiteX68" fmla="*/ 1813650 w 3054622"/>
                  <a:gd name="connsiteY68" fmla="*/ 5764376 h 6753421"/>
                  <a:gd name="connsiteX69" fmla="*/ 1878965 w 3054622"/>
                  <a:gd name="connsiteY69" fmla="*/ 5661739 h 6753421"/>
                  <a:gd name="connsiteX70" fmla="*/ 1897626 w 3054622"/>
                  <a:gd name="connsiteY70" fmla="*/ 5633747 h 6753421"/>
                  <a:gd name="connsiteX71" fmla="*/ 1962940 w 3054622"/>
                  <a:gd name="connsiteY71" fmla="*/ 5475127 h 6753421"/>
                  <a:gd name="connsiteX72" fmla="*/ 1972271 w 3054622"/>
                  <a:gd name="connsiteY72" fmla="*/ 5447135 h 6753421"/>
                  <a:gd name="connsiteX73" fmla="*/ 1972271 w 3054622"/>
                  <a:gd name="connsiteY73" fmla="*/ 5447135 h 6753421"/>
                  <a:gd name="connsiteX74" fmla="*/ 2084238 w 3054622"/>
                  <a:gd name="connsiteY74" fmla="*/ 5447135 h 6753421"/>
                  <a:gd name="connsiteX75" fmla="*/ 2084238 w 3054622"/>
                  <a:gd name="connsiteY75" fmla="*/ 5447135 h 6753421"/>
                  <a:gd name="connsiteX76" fmla="*/ 2102899 w 3054622"/>
                  <a:gd name="connsiteY76" fmla="*/ 5363159 h 6753421"/>
                  <a:gd name="connsiteX77" fmla="*/ 2121561 w 3054622"/>
                  <a:gd name="connsiteY77" fmla="*/ 5344498 h 6753421"/>
                  <a:gd name="connsiteX78" fmla="*/ 2140222 w 3054622"/>
                  <a:gd name="connsiteY78" fmla="*/ 5288515 h 6753421"/>
                  <a:gd name="connsiteX79" fmla="*/ 2177544 w 3054622"/>
                  <a:gd name="connsiteY79" fmla="*/ 5269853 h 6753421"/>
                  <a:gd name="connsiteX80" fmla="*/ 2177544 w 3054622"/>
                  <a:gd name="connsiteY80" fmla="*/ 5269853 h 6753421"/>
                  <a:gd name="connsiteX81" fmla="*/ 2214867 w 3054622"/>
                  <a:gd name="connsiteY81" fmla="*/ 5120564 h 6753421"/>
                  <a:gd name="connsiteX82" fmla="*/ 2140222 w 3054622"/>
                  <a:gd name="connsiteY82" fmla="*/ 4840645 h 6753421"/>
                  <a:gd name="connsiteX83" fmla="*/ 2140222 w 3054622"/>
                  <a:gd name="connsiteY83" fmla="*/ 4626041 h 6753421"/>
                  <a:gd name="connsiteX84" fmla="*/ 2074908 w 3054622"/>
                  <a:gd name="connsiteY84" fmla="*/ 4588719 h 6753421"/>
                  <a:gd name="connsiteX85" fmla="*/ 2046916 w 3054622"/>
                  <a:gd name="connsiteY85" fmla="*/ 4514074 h 6753421"/>
                  <a:gd name="connsiteX86" fmla="*/ 2046916 w 3054622"/>
                  <a:gd name="connsiteY86" fmla="*/ 4467421 h 6753421"/>
                  <a:gd name="connsiteX87" fmla="*/ 1916287 w 3054622"/>
                  <a:gd name="connsiteY87" fmla="*/ 4374115 h 6753421"/>
                  <a:gd name="connsiteX88" fmla="*/ 1869634 w 3054622"/>
                  <a:gd name="connsiteY88" fmla="*/ 4168841 h 6753421"/>
                  <a:gd name="connsiteX89" fmla="*/ 1897626 w 3054622"/>
                  <a:gd name="connsiteY89" fmla="*/ 3814278 h 6753421"/>
                  <a:gd name="connsiteX90" fmla="*/ 1841642 w 3054622"/>
                  <a:gd name="connsiteY90" fmla="*/ 3506368 h 6753421"/>
                  <a:gd name="connsiteX91" fmla="*/ 1589716 w 3054622"/>
                  <a:gd name="connsiteY91" fmla="*/ 3310425 h 6753421"/>
                  <a:gd name="connsiteX92" fmla="*/ 1468418 w 3054622"/>
                  <a:gd name="connsiteY92" fmla="*/ 3189127 h 6753421"/>
                  <a:gd name="connsiteX93" fmla="*/ 1356450 w 3054622"/>
                  <a:gd name="connsiteY93" fmla="*/ 3142474 h 6753421"/>
                  <a:gd name="connsiteX94" fmla="*/ 1291136 w 3054622"/>
                  <a:gd name="connsiteY94" fmla="*/ 3133143 h 6753421"/>
                  <a:gd name="connsiteX95" fmla="*/ 1291136 w 3054622"/>
                  <a:gd name="connsiteY95" fmla="*/ 3133143 h 6753421"/>
                  <a:gd name="connsiteX96" fmla="*/ 1179169 w 3054622"/>
                  <a:gd name="connsiteY96" fmla="*/ 3198457 h 6753421"/>
                  <a:gd name="connsiteX97" fmla="*/ 1141846 w 3054622"/>
                  <a:gd name="connsiteY97" fmla="*/ 3245111 h 6753421"/>
                  <a:gd name="connsiteX98" fmla="*/ 1067201 w 3054622"/>
                  <a:gd name="connsiteY98" fmla="*/ 3245111 h 6753421"/>
                  <a:gd name="connsiteX99" fmla="*/ 1067201 w 3054622"/>
                  <a:gd name="connsiteY99" fmla="*/ 3123813 h 6753421"/>
                  <a:gd name="connsiteX100" fmla="*/ 1067201 w 3054622"/>
                  <a:gd name="connsiteY100" fmla="*/ 3002515 h 6753421"/>
                  <a:gd name="connsiteX101" fmla="*/ 1141846 w 3054622"/>
                  <a:gd name="connsiteY101" fmla="*/ 2638621 h 6753421"/>
                  <a:gd name="connsiteX102" fmla="*/ 1141846 w 3054622"/>
                  <a:gd name="connsiteY102" fmla="*/ 2377364 h 6753421"/>
                  <a:gd name="connsiteX103" fmla="*/ 1104524 w 3054622"/>
                  <a:gd name="connsiteY103" fmla="*/ 2256066 h 6753421"/>
                  <a:gd name="connsiteX104" fmla="*/ 1151177 w 3054622"/>
                  <a:gd name="connsiteY104" fmla="*/ 2088115 h 6753421"/>
                  <a:gd name="connsiteX105" fmla="*/ 1076532 w 3054622"/>
                  <a:gd name="connsiteY105" fmla="*/ 1985478 h 6753421"/>
                  <a:gd name="connsiteX106" fmla="*/ 945903 w 3054622"/>
                  <a:gd name="connsiteY106" fmla="*/ 1966817 h 6753421"/>
                  <a:gd name="connsiteX107" fmla="*/ 945903 w 3054622"/>
                  <a:gd name="connsiteY107" fmla="*/ 1966817 h 6753421"/>
                  <a:gd name="connsiteX108" fmla="*/ 889920 w 3054622"/>
                  <a:gd name="connsiteY108" fmla="*/ 1901502 h 6753421"/>
                  <a:gd name="connsiteX109" fmla="*/ 889920 w 3054622"/>
                  <a:gd name="connsiteY109" fmla="*/ 1901502 h 6753421"/>
                  <a:gd name="connsiteX110" fmla="*/ 889920 w 3054622"/>
                  <a:gd name="connsiteY110" fmla="*/ 1733551 h 6753421"/>
                  <a:gd name="connsiteX111" fmla="*/ 777952 w 3054622"/>
                  <a:gd name="connsiteY111" fmla="*/ 1584262 h 6753421"/>
                  <a:gd name="connsiteX112" fmla="*/ 712638 w 3054622"/>
                  <a:gd name="connsiteY112" fmla="*/ 1378988 h 6753421"/>
                  <a:gd name="connsiteX113" fmla="*/ 554018 w 3054622"/>
                  <a:gd name="connsiteY113" fmla="*/ 1257690 h 6753421"/>
                  <a:gd name="connsiteX114" fmla="*/ 423389 w 3054622"/>
                  <a:gd name="connsiteY114" fmla="*/ 1164384 h 6753421"/>
                  <a:gd name="connsiteX115" fmla="*/ 376736 w 3054622"/>
                  <a:gd name="connsiteY115" fmla="*/ 1080408 h 6753421"/>
                  <a:gd name="connsiteX116" fmla="*/ 246108 w 3054622"/>
                  <a:gd name="connsiteY116" fmla="*/ 1099070 h 6753421"/>
                  <a:gd name="connsiteX117" fmla="*/ 246108 w 3054622"/>
                  <a:gd name="connsiteY117" fmla="*/ 1099070 h 6753421"/>
                  <a:gd name="connsiteX118" fmla="*/ 255438 w 3054622"/>
                  <a:gd name="connsiteY118" fmla="*/ 1015094 h 6753421"/>
                  <a:gd name="connsiteX119" fmla="*/ 255438 w 3054622"/>
                  <a:gd name="connsiteY119" fmla="*/ 1015094 h 6753421"/>
                  <a:gd name="connsiteX120" fmla="*/ 236777 w 3054622"/>
                  <a:gd name="connsiteY120" fmla="*/ 940449 h 6753421"/>
                  <a:gd name="connsiteX121" fmla="*/ 134140 w 3054622"/>
                  <a:gd name="connsiteY121" fmla="*/ 968441 h 6753421"/>
                  <a:gd name="connsiteX122" fmla="*/ 134140 w 3054622"/>
                  <a:gd name="connsiteY122" fmla="*/ 968441 h 6753421"/>
                  <a:gd name="connsiteX123" fmla="*/ 0 w 3054622"/>
                  <a:gd name="connsiteY123" fmla="*/ 1072583 h 6753421"/>
                  <a:gd name="connsiteX124" fmla="*/ 385866 w 3054622"/>
                  <a:gd name="connsiteY124" fmla="*/ 763820 h 6753421"/>
                  <a:gd name="connsiteX125" fmla="*/ 569216 w 3054622"/>
                  <a:gd name="connsiteY125" fmla="*/ 509685 h 6753421"/>
                  <a:gd name="connsiteX126" fmla="*/ 744594 w 3054622"/>
                  <a:gd name="connsiteY126" fmla="*/ 28511 h 6753421"/>
                  <a:gd name="connsiteX0" fmla="*/ 744594 w 3054622"/>
                  <a:gd name="connsiteY0" fmla="*/ 28511 h 6753421"/>
                  <a:gd name="connsiteX1" fmla="*/ 759561 w 3054622"/>
                  <a:gd name="connsiteY1" fmla="*/ 65772 h 6753421"/>
                  <a:gd name="connsiteX2" fmla="*/ 733161 w 3054622"/>
                  <a:gd name="connsiteY2" fmla="*/ 149747 h 6753421"/>
                  <a:gd name="connsiteX3" fmla="*/ 861928 w 3054622"/>
                  <a:gd name="connsiteY3" fmla="*/ 175339 h 6753421"/>
                  <a:gd name="connsiteX4" fmla="*/ 908581 w 3054622"/>
                  <a:gd name="connsiteY4" fmla="*/ 194000 h 6753421"/>
                  <a:gd name="connsiteX5" fmla="*/ 1057871 w 3054622"/>
                  <a:gd name="connsiteY5" fmla="*/ 315298 h 6753421"/>
                  <a:gd name="connsiteX6" fmla="*/ 1244483 w 3054622"/>
                  <a:gd name="connsiteY6" fmla="*/ 343290 h 6753421"/>
                  <a:gd name="connsiteX7" fmla="*/ 1365781 w 3054622"/>
                  <a:gd name="connsiteY7" fmla="*/ 529902 h 6753421"/>
                  <a:gd name="connsiteX8" fmla="*/ 1505740 w 3054622"/>
                  <a:gd name="connsiteY8" fmla="*/ 875135 h 6753421"/>
                  <a:gd name="connsiteX9" fmla="*/ 1683022 w 3054622"/>
                  <a:gd name="connsiteY9" fmla="*/ 1239029 h 6753421"/>
                  <a:gd name="connsiteX10" fmla="*/ 1953610 w 3054622"/>
                  <a:gd name="connsiteY10" fmla="*/ 1537608 h 6753421"/>
                  <a:gd name="connsiteX11" fmla="*/ 2112230 w 3054622"/>
                  <a:gd name="connsiteY11" fmla="*/ 1817527 h 6753421"/>
                  <a:gd name="connsiteX12" fmla="*/ 2214867 w 3054622"/>
                  <a:gd name="connsiteY12" fmla="*/ 2013470 h 6753421"/>
                  <a:gd name="connsiteX13" fmla="*/ 2364157 w 3054622"/>
                  <a:gd name="connsiteY13" fmla="*/ 2116106 h 6753421"/>
                  <a:gd name="connsiteX14" fmla="*/ 2457463 w 3054622"/>
                  <a:gd name="connsiteY14" fmla="*/ 2181421 h 6753421"/>
                  <a:gd name="connsiteX15" fmla="*/ 2457463 w 3054622"/>
                  <a:gd name="connsiteY15" fmla="*/ 2181421 h 6753421"/>
                  <a:gd name="connsiteX16" fmla="*/ 2457463 w 3054622"/>
                  <a:gd name="connsiteY16" fmla="*/ 2246735 h 6753421"/>
                  <a:gd name="connsiteX17" fmla="*/ 2522777 w 3054622"/>
                  <a:gd name="connsiteY17" fmla="*/ 2321380 h 6753421"/>
                  <a:gd name="connsiteX18" fmla="*/ 2522777 w 3054622"/>
                  <a:gd name="connsiteY18" fmla="*/ 2480000 h 6753421"/>
                  <a:gd name="connsiteX19" fmla="*/ 2672067 w 3054622"/>
                  <a:gd name="connsiteY19" fmla="*/ 2629290 h 6753421"/>
                  <a:gd name="connsiteX20" fmla="*/ 2765373 w 3054622"/>
                  <a:gd name="connsiteY20" fmla="*/ 2974523 h 6753421"/>
                  <a:gd name="connsiteX21" fmla="*/ 2793365 w 3054622"/>
                  <a:gd name="connsiteY21" fmla="*/ 3114482 h 6753421"/>
                  <a:gd name="connsiteX22" fmla="*/ 2756042 w 3054622"/>
                  <a:gd name="connsiteY22" fmla="*/ 3198457 h 6753421"/>
                  <a:gd name="connsiteX23" fmla="*/ 2756042 w 3054622"/>
                  <a:gd name="connsiteY23" fmla="*/ 3198457 h 6753421"/>
                  <a:gd name="connsiteX24" fmla="*/ 2802695 w 3054622"/>
                  <a:gd name="connsiteY24" fmla="*/ 3273102 h 6753421"/>
                  <a:gd name="connsiteX25" fmla="*/ 2914663 w 3054622"/>
                  <a:gd name="connsiteY25" fmla="*/ 3534359 h 6753421"/>
                  <a:gd name="connsiteX26" fmla="*/ 3054622 w 3054622"/>
                  <a:gd name="connsiteY26" fmla="*/ 3748964 h 6753421"/>
                  <a:gd name="connsiteX27" fmla="*/ 3054622 w 3054622"/>
                  <a:gd name="connsiteY27" fmla="*/ 3870262 h 6753421"/>
                  <a:gd name="connsiteX28" fmla="*/ 2998638 w 3054622"/>
                  <a:gd name="connsiteY28" fmla="*/ 4047543 h 6753421"/>
                  <a:gd name="connsiteX29" fmla="*/ 2998638 w 3054622"/>
                  <a:gd name="connsiteY29" fmla="*/ 4131519 h 6753421"/>
                  <a:gd name="connsiteX30" fmla="*/ 2998638 w 3054622"/>
                  <a:gd name="connsiteY30" fmla="*/ 4131519 h 6753421"/>
                  <a:gd name="connsiteX31" fmla="*/ 2896001 w 3054622"/>
                  <a:gd name="connsiteY31" fmla="*/ 4579388 h 6753421"/>
                  <a:gd name="connsiteX32" fmla="*/ 2849348 w 3054622"/>
                  <a:gd name="connsiteY32" fmla="*/ 5008596 h 6753421"/>
                  <a:gd name="connsiteX33" fmla="*/ 2849348 w 3054622"/>
                  <a:gd name="connsiteY33" fmla="*/ 5101902 h 6753421"/>
                  <a:gd name="connsiteX34" fmla="*/ 2849348 w 3054622"/>
                  <a:gd name="connsiteY34" fmla="*/ 5101902 h 6753421"/>
                  <a:gd name="connsiteX35" fmla="*/ 2672067 w 3054622"/>
                  <a:gd name="connsiteY35" fmla="*/ 5251192 h 6753421"/>
                  <a:gd name="connsiteX36" fmla="*/ 2625414 w 3054622"/>
                  <a:gd name="connsiteY36" fmla="*/ 5456466 h 6753421"/>
                  <a:gd name="connsiteX37" fmla="*/ 2625414 w 3054622"/>
                  <a:gd name="connsiteY37" fmla="*/ 5577764 h 6753421"/>
                  <a:gd name="connsiteX38" fmla="*/ 2588091 w 3054622"/>
                  <a:gd name="connsiteY38" fmla="*/ 5633747 h 6753421"/>
                  <a:gd name="connsiteX39" fmla="*/ 2532108 w 3054622"/>
                  <a:gd name="connsiteY39" fmla="*/ 5661739 h 6753421"/>
                  <a:gd name="connsiteX40" fmla="*/ 2569430 w 3054622"/>
                  <a:gd name="connsiteY40" fmla="*/ 5960319 h 6753421"/>
                  <a:gd name="connsiteX41" fmla="*/ 2560099 w 3054622"/>
                  <a:gd name="connsiteY41" fmla="*/ 6044294 h 6753421"/>
                  <a:gd name="connsiteX42" fmla="*/ 2550769 w 3054622"/>
                  <a:gd name="connsiteY42" fmla="*/ 6081617 h 6753421"/>
                  <a:gd name="connsiteX43" fmla="*/ 2504116 w 3054622"/>
                  <a:gd name="connsiteY43" fmla="*/ 6090947 h 6753421"/>
                  <a:gd name="connsiteX44" fmla="*/ 2504116 w 3054622"/>
                  <a:gd name="connsiteY44" fmla="*/ 6090947 h 6753421"/>
                  <a:gd name="connsiteX45" fmla="*/ 2373487 w 3054622"/>
                  <a:gd name="connsiteY45" fmla="*/ 6146931 h 6753421"/>
                  <a:gd name="connsiteX46" fmla="*/ 2233528 w 3054622"/>
                  <a:gd name="connsiteY46" fmla="*/ 6361535 h 6753421"/>
                  <a:gd name="connsiteX47" fmla="*/ 2140222 w 3054622"/>
                  <a:gd name="connsiteY47" fmla="*/ 6585470 h 6753421"/>
                  <a:gd name="connsiteX48" fmla="*/ 2102899 w 3054622"/>
                  <a:gd name="connsiteY48" fmla="*/ 6660115 h 6753421"/>
                  <a:gd name="connsiteX49" fmla="*/ 2093569 w 3054622"/>
                  <a:gd name="connsiteY49" fmla="*/ 6688106 h 6753421"/>
                  <a:gd name="connsiteX50" fmla="*/ 2093569 w 3054622"/>
                  <a:gd name="connsiteY50" fmla="*/ 6753421 h 6753421"/>
                  <a:gd name="connsiteX51" fmla="*/ 2093569 w 3054622"/>
                  <a:gd name="connsiteY51" fmla="*/ 6753421 h 6753421"/>
                  <a:gd name="connsiteX52" fmla="*/ 2046916 w 3054622"/>
                  <a:gd name="connsiteY52" fmla="*/ 6753421 h 6753421"/>
                  <a:gd name="connsiteX53" fmla="*/ 2046916 w 3054622"/>
                  <a:gd name="connsiteY53" fmla="*/ 6688106 h 6753421"/>
                  <a:gd name="connsiteX54" fmla="*/ 2130891 w 3054622"/>
                  <a:gd name="connsiteY54" fmla="*/ 6492164 h 6753421"/>
                  <a:gd name="connsiteX55" fmla="*/ 2130891 w 3054622"/>
                  <a:gd name="connsiteY55" fmla="*/ 6389527 h 6753421"/>
                  <a:gd name="connsiteX56" fmla="*/ 2130891 w 3054622"/>
                  <a:gd name="connsiteY56" fmla="*/ 6389527 h 6753421"/>
                  <a:gd name="connsiteX57" fmla="*/ 2028255 w 3054622"/>
                  <a:gd name="connsiteY57" fmla="*/ 6389527 h 6753421"/>
                  <a:gd name="connsiteX58" fmla="*/ 2028255 w 3054622"/>
                  <a:gd name="connsiteY58" fmla="*/ 6389527 h 6753421"/>
                  <a:gd name="connsiteX59" fmla="*/ 1962940 w 3054622"/>
                  <a:gd name="connsiteY59" fmla="*/ 6454841 h 6753421"/>
                  <a:gd name="connsiteX60" fmla="*/ 1962940 w 3054622"/>
                  <a:gd name="connsiteY60" fmla="*/ 6454841 h 6753421"/>
                  <a:gd name="connsiteX61" fmla="*/ 1869634 w 3054622"/>
                  <a:gd name="connsiteY61" fmla="*/ 6398857 h 6753421"/>
                  <a:gd name="connsiteX62" fmla="*/ 1785659 w 3054622"/>
                  <a:gd name="connsiteY62" fmla="*/ 6445511 h 6753421"/>
                  <a:gd name="connsiteX63" fmla="*/ 1664361 w 3054622"/>
                  <a:gd name="connsiteY63" fmla="*/ 6660115 h 6753421"/>
                  <a:gd name="connsiteX64" fmla="*/ 1636369 w 3054622"/>
                  <a:gd name="connsiteY64" fmla="*/ 6604131 h 6753421"/>
                  <a:gd name="connsiteX65" fmla="*/ 1720344 w 3054622"/>
                  <a:gd name="connsiteY65" fmla="*/ 6408188 h 6753421"/>
                  <a:gd name="connsiteX66" fmla="*/ 1701683 w 3054622"/>
                  <a:gd name="connsiteY66" fmla="*/ 6193584 h 6753421"/>
                  <a:gd name="connsiteX67" fmla="*/ 1673691 w 3054622"/>
                  <a:gd name="connsiteY67" fmla="*/ 5978980 h 6753421"/>
                  <a:gd name="connsiteX68" fmla="*/ 1813650 w 3054622"/>
                  <a:gd name="connsiteY68" fmla="*/ 5764376 h 6753421"/>
                  <a:gd name="connsiteX69" fmla="*/ 1878965 w 3054622"/>
                  <a:gd name="connsiteY69" fmla="*/ 5661739 h 6753421"/>
                  <a:gd name="connsiteX70" fmla="*/ 1897626 w 3054622"/>
                  <a:gd name="connsiteY70" fmla="*/ 5633747 h 6753421"/>
                  <a:gd name="connsiteX71" fmla="*/ 1962940 w 3054622"/>
                  <a:gd name="connsiteY71" fmla="*/ 5475127 h 6753421"/>
                  <a:gd name="connsiteX72" fmla="*/ 1972271 w 3054622"/>
                  <a:gd name="connsiteY72" fmla="*/ 5447135 h 6753421"/>
                  <a:gd name="connsiteX73" fmla="*/ 1972271 w 3054622"/>
                  <a:gd name="connsiteY73" fmla="*/ 5447135 h 6753421"/>
                  <a:gd name="connsiteX74" fmla="*/ 2084238 w 3054622"/>
                  <a:gd name="connsiteY74" fmla="*/ 5447135 h 6753421"/>
                  <a:gd name="connsiteX75" fmla="*/ 2084238 w 3054622"/>
                  <a:gd name="connsiteY75" fmla="*/ 5447135 h 6753421"/>
                  <a:gd name="connsiteX76" fmla="*/ 2102899 w 3054622"/>
                  <a:gd name="connsiteY76" fmla="*/ 5363159 h 6753421"/>
                  <a:gd name="connsiteX77" fmla="*/ 2121561 w 3054622"/>
                  <a:gd name="connsiteY77" fmla="*/ 5344498 h 6753421"/>
                  <a:gd name="connsiteX78" fmla="*/ 2140222 w 3054622"/>
                  <a:gd name="connsiteY78" fmla="*/ 5288515 h 6753421"/>
                  <a:gd name="connsiteX79" fmla="*/ 2177544 w 3054622"/>
                  <a:gd name="connsiteY79" fmla="*/ 5269853 h 6753421"/>
                  <a:gd name="connsiteX80" fmla="*/ 2177544 w 3054622"/>
                  <a:gd name="connsiteY80" fmla="*/ 5269853 h 6753421"/>
                  <a:gd name="connsiteX81" fmla="*/ 2214867 w 3054622"/>
                  <a:gd name="connsiteY81" fmla="*/ 5120564 h 6753421"/>
                  <a:gd name="connsiteX82" fmla="*/ 2140222 w 3054622"/>
                  <a:gd name="connsiteY82" fmla="*/ 4840645 h 6753421"/>
                  <a:gd name="connsiteX83" fmla="*/ 2140222 w 3054622"/>
                  <a:gd name="connsiteY83" fmla="*/ 4626041 h 6753421"/>
                  <a:gd name="connsiteX84" fmla="*/ 2074908 w 3054622"/>
                  <a:gd name="connsiteY84" fmla="*/ 4588719 h 6753421"/>
                  <a:gd name="connsiteX85" fmla="*/ 2046916 w 3054622"/>
                  <a:gd name="connsiteY85" fmla="*/ 4514074 h 6753421"/>
                  <a:gd name="connsiteX86" fmla="*/ 2046916 w 3054622"/>
                  <a:gd name="connsiteY86" fmla="*/ 4467421 h 6753421"/>
                  <a:gd name="connsiteX87" fmla="*/ 1916287 w 3054622"/>
                  <a:gd name="connsiteY87" fmla="*/ 4374115 h 6753421"/>
                  <a:gd name="connsiteX88" fmla="*/ 1869634 w 3054622"/>
                  <a:gd name="connsiteY88" fmla="*/ 4168841 h 6753421"/>
                  <a:gd name="connsiteX89" fmla="*/ 1897626 w 3054622"/>
                  <a:gd name="connsiteY89" fmla="*/ 3814278 h 6753421"/>
                  <a:gd name="connsiteX90" fmla="*/ 1841642 w 3054622"/>
                  <a:gd name="connsiteY90" fmla="*/ 3506368 h 6753421"/>
                  <a:gd name="connsiteX91" fmla="*/ 1589716 w 3054622"/>
                  <a:gd name="connsiteY91" fmla="*/ 3310425 h 6753421"/>
                  <a:gd name="connsiteX92" fmla="*/ 1468418 w 3054622"/>
                  <a:gd name="connsiteY92" fmla="*/ 3189127 h 6753421"/>
                  <a:gd name="connsiteX93" fmla="*/ 1356450 w 3054622"/>
                  <a:gd name="connsiteY93" fmla="*/ 3142474 h 6753421"/>
                  <a:gd name="connsiteX94" fmla="*/ 1291136 w 3054622"/>
                  <a:gd name="connsiteY94" fmla="*/ 3133143 h 6753421"/>
                  <a:gd name="connsiteX95" fmla="*/ 1291136 w 3054622"/>
                  <a:gd name="connsiteY95" fmla="*/ 3133143 h 6753421"/>
                  <a:gd name="connsiteX96" fmla="*/ 1179169 w 3054622"/>
                  <a:gd name="connsiteY96" fmla="*/ 3198457 h 6753421"/>
                  <a:gd name="connsiteX97" fmla="*/ 1141846 w 3054622"/>
                  <a:gd name="connsiteY97" fmla="*/ 3245111 h 6753421"/>
                  <a:gd name="connsiteX98" fmla="*/ 1067201 w 3054622"/>
                  <a:gd name="connsiteY98" fmla="*/ 3245111 h 6753421"/>
                  <a:gd name="connsiteX99" fmla="*/ 1067201 w 3054622"/>
                  <a:gd name="connsiteY99" fmla="*/ 3123813 h 6753421"/>
                  <a:gd name="connsiteX100" fmla="*/ 1067201 w 3054622"/>
                  <a:gd name="connsiteY100" fmla="*/ 3002515 h 6753421"/>
                  <a:gd name="connsiteX101" fmla="*/ 1141846 w 3054622"/>
                  <a:gd name="connsiteY101" fmla="*/ 2638621 h 6753421"/>
                  <a:gd name="connsiteX102" fmla="*/ 1141846 w 3054622"/>
                  <a:gd name="connsiteY102" fmla="*/ 2377364 h 6753421"/>
                  <a:gd name="connsiteX103" fmla="*/ 1104524 w 3054622"/>
                  <a:gd name="connsiteY103" fmla="*/ 2256066 h 6753421"/>
                  <a:gd name="connsiteX104" fmla="*/ 1151177 w 3054622"/>
                  <a:gd name="connsiteY104" fmla="*/ 2088115 h 6753421"/>
                  <a:gd name="connsiteX105" fmla="*/ 1076532 w 3054622"/>
                  <a:gd name="connsiteY105" fmla="*/ 1985478 h 6753421"/>
                  <a:gd name="connsiteX106" fmla="*/ 945903 w 3054622"/>
                  <a:gd name="connsiteY106" fmla="*/ 1966817 h 6753421"/>
                  <a:gd name="connsiteX107" fmla="*/ 945903 w 3054622"/>
                  <a:gd name="connsiteY107" fmla="*/ 1966817 h 6753421"/>
                  <a:gd name="connsiteX108" fmla="*/ 889920 w 3054622"/>
                  <a:gd name="connsiteY108" fmla="*/ 1901502 h 6753421"/>
                  <a:gd name="connsiteX109" fmla="*/ 889920 w 3054622"/>
                  <a:gd name="connsiteY109" fmla="*/ 1901502 h 6753421"/>
                  <a:gd name="connsiteX110" fmla="*/ 889920 w 3054622"/>
                  <a:gd name="connsiteY110" fmla="*/ 1733551 h 6753421"/>
                  <a:gd name="connsiteX111" fmla="*/ 777952 w 3054622"/>
                  <a:gd name="connsiteY111" fmla="*/ 1584262 h 6753421"/>
                  <a:gd name="connsiteX112" fmla="*/ 712638 w 3054622"/>
                  <a:gd name="connsiteY112" fmla="*/ 1378988 h 6753421"/>
                  <a:gd name="connsiteX113" fmla="*/ 554018 w 3054622"/>
                  <a:gd name="connsiteY113" fmla="*/ 1257690 h 6753421"/>
                  <a:gd name="connsiteX114" fmla="*/ 423389 w 3054622"/>
                  <a:gd name="connsiteY114" fmla="*/ 1164384 h 6753421"/>
                  <a:gd name="connsiteX115" fmla="*/ 376736 w 3054622"/>
                  <a:gd name="connsiteY115" fmla="*/ 1080408 h 6753421"/>
                  <a:gd name="connsiteX116" fmla="*/ 246108 w 3054622"/>
                  <a:gd name="connsiteY116" fmla="*/ 1099070 h 6753421"/>
                  <a:gd name="connsiteX117" fmla="*/ 246108 w 3054622"/>
                  <a:gd name="connsiteY117" fmla="*/ 1099070 h 6753421"/>
                  <a:gd name="connsiteX118" fmla="*/ 255438 w 3054622"/>
                  <a:gd name="connsiteY118" fmla="*/ 1015094 h 6753421"/>
                  <a:gd name="connsiteX119" fmla="*/ 255438 w 3054622"/>
                  <a:gd name="connsiteY119" fmla="*/ 1015094 h 6753421"/>
                  <a:gd name="connsiteX120" fmla="*/ 236777 w 3054622"/>
                  <a:gd name="connsiteY120" fmla="*/ 940449 h 6753421"/>
                  <a:gd name="connsiteX121" fmla="*/ 134140 w 3054622"/>
                  <a:gd name="connsiteY121" fmla="*/ 968441 h 6753421"/>
                  <a:gd name="connsiteX122" fmla="*/ 134140 w 3054622"/>
                  <a:gd name="connsiteY122" fmla="*/ 968441 h 6753421"/>
                  <a:gd name="connsiteX123" fmla="*/ 0 w 3054622"/>
                  <a:gd name="connsiteY123" fmla="*/ 1072583 h 6753421"/>
                  <a:gd name="connsiteX124" fmla="*/ 385866 w 3054622"/>
                  <a:gd name="connsiteY124" fmla="*/ 763820 h 6753421"/>
                  <a:gd name="connsiteX125" fmla="*/ 569216 w 3054622"/>
                  <a:gd name="connsiteY125" fmla="*/ 509685 h 6753421"/>
                  <a:gd name="connsiteX126" fmla="*/ 744594 w 3054622"/>
                  <a:gd name="connsiteY126" fmla="*/ 28511 h 6753421"/>
                  <a:gd name="connsiteX0" fmla="*/ 744594 w 3054622"/>
                  <a:gd name="connsiteY0" fmla="*/ 39652 h 6764562"/>
                  <a:gd name="connsiteX1" fmla="*/ 777809 w 3054622"/>
                  <a:gd name="connsiteY1" fmla="*/ 34336 h 6764562"/>
                  <a:gd name="connsiteX2" fmla="*/ 733161 w 3054622"/>
                  <a:gd name="connsiteY2" fmla="*/ 160888 h 6764562"/>
                  <a:gd name="connsiteX3" fmla="*/ 861928 w 3054622"/>
                  <a:gd name="connsiteY3" fmla="*/ 186480 h 6764562"/>
                  <a:gd name="connsiteX4" fmla="*/ 908581 w 3054622"/>
                  <a:gd name="connsiteY4" fmla="*/ 205141 h 6764562"/>
                  <a:gd name="connsiteX5" fmla="*/ 1057871 w 3054622"/>
                  <a:gd name="connsiteY5" fmla="*/ 326439 h 6764562"/>
                  <a:gd name="connsiteX6" fmla="*/ 1244483 w 3054622"/>
                  <a:gd name="connsiteY6" fmla="*/ 354431 h 6764562"/>
                  <a:gd name="connsiteX7" fmla="*/ 1365781 w 3054622"/>
                  <a:gd name="connsiteY7" fmla="*/ 541043 h 6764562"/>
                  <a:gd name="connsiteX8" fmla="*/ 1505740 w 3054622"/>
                  <a:gd name="connsiteY8" fmla="*/ 886276 h 6764562"/>
                  <a:gd name="connsiteX9" fmla="*/ 1683022 w 3054622"/>
                  <a:gd name="connsiteY9" fmla="*/ 1250170 h 6764562"/>
                  <a:gd name="connsiteX10" fmla="*/ 1953610 w 3054622"/>
                  <a:gd name="connsiteY10" fmla="*/ 1548749 h 6764562"/>
                  <a:gd name="connsiteX11" fmla="*/ 2112230 w 3054622"/>
                  <a:gd name="connsiteY11" fmla="*/ 1828668 h 6764562"/>
                  <a:gd name="connsiteX12" fmla="*/ 2214867 w 3054622"/>
                  <a:gd name="connsiteY12" fmla="*/ 2024611 h 6764562"/>
                  <a:gd name="connsiteX13" fmla="*/ 2364157 w 3054622"/>
                  <a:gd name="connsiteY13" fmla="*/ 2127247 h 6764562"/>
                  <a:gd name="connsiteX14" fmla="*/ 2457463 w 3054622"/>
                  <a:gd name="connsiteY14" fmla="*/ 2192562 h 6764562"/>
                  <a:gd name="connsiteX15" fmla="*/ 2457463 w 3054622"/>
                  <a:gd name="connsiteY15" fmla="*/ 2192562 h 6764562"/>
                  <a:gd name="connsiteX16" fmla="*/ 2457463 w 3054622"/>
                  <a:gd name="connsiteY16" fmla="*/ 2257876 h 6764562"/>
                  <a:gd name="connsiteX17" fmla="*/ 2522777 w 3054622"/>
                  <a:gd name="connsiteY17" fmla="*/ 2332521 h 6764562"/>
                  <a:gd name="connsiteX18" fmla="*/ 2522777 w 3054622"/>
                  <a:gd name="connsiteY18" fmla="*/ 2491141 h 6764562"/>
                  <a:gd name="connsiteX19" fmla="*/ 2672067 w 3054622"/>
                  <a:gd name="connsiteY19" fmla="*/ 2640431 h 6764562"/>
                  <a:gd name="connsiteX20" fmla="*/ 2765373 w 3054622"/>
                  <a:gd name="connsiteY20" fmla="*/ 2985664 h 6764562"/>
                  <a:gd name="connsiteX21" fmla="*/ 2793365 w 3054622"/>
                  <a:gd name="connsiteY21" fmla="*/ 3125623 h 6764562"/>
                  <a:gd name="connsiteX22" fmla="*/ 2756042 w 3054622"/>
                  <a:gd name="connsiteY22" fmla="*/ 3209598 h 6764562"/>
                  <a:gd name="connsiteX23" fmla="*/ 2756042 w 3054622"/>
                  <a:gd name="connsiteY23" fmla="*/ 3209598 h 6764562"/>
                  <a:gd name="connsiteX24" fmla="*/ 2802695 w 3054622"/>
                  <a:gd name="connsiteY24" fmla="*/ 3284243 h 6764562"/>
                  <a:gd name="connsiteX25" fmla="*/ 2914663 w 3054622"/>
                  <a:gd name="connsiteY25" fmla="*/ 3545500 h 6764562"/>
                  <a:gd name="connsiteX26" fmla="*/ 3054622 w 3054622"/>
                  <a:gd name="connsiteY26" fmla="*/ 3760105 h 6764562"/>
                  <a:gd name="connsiteX27" fmla="*/ 3054622 w 3054622"/>
                  <a:gd name="connsiteY27" fmla="*/ 3881403 h 6764562"/>
                  <a:gd name="connsiteX28" fmla="*/ 2998638 w 3054622"/>
                  <a:gd name="connsiteY28" fmla="*/ 4058684 h 6764562"/>
                  <a:gd name="connsiteX29" fmla="*/ 2998638 w 3054622"/>
                  <a:gd name="connsiteY29" fmla="*/ 4142660 h 6764562"/>
                  <a:gd name="connsiteX30" fmla="*/ 2998638 w 3054622"/>
                  <a:gd name="connsiteY30" fmla="*/ 4142660 h 6764562"/>
                  <a:gd name="connsiteX31" fmla="*/ 2896001 w 3054622"/>
                  <a:gd name="connsiteY31" fmla="*/ 4590529 h 6764562"/>
                  <a:gd name="connsiteX32" fmla="*/ 2849348 w 3054622"/>
                  <a:gd name="connsiteY32" fmla="*/ 5019737 h 6764562"/>
                  <a:gd name="connsiteX33" fmla="*/ 2849348 w 3054622"/>
                  <a:gd name="connsiteY33" fmla="*/ 5113043 h 6764562"/>
                  <a:gd name="connsiteX34" fmla="*/ 2849348 w 3054622"/>
                  <a:gd name="connsiteY34" fmla="*/ 5113043 h 6764562"/>
                  <a:gd name="connsiteX35" fmla="*/ 2672067 w 3054622"/>
                  <a:gd name="connsiteY35" fmla="*/ 5262333 h 6764562"/>
                  <a:gd name="connsiteX36" fmla="*/ 2625414 w 3054622"/>
                  <a:gd name="connsiteY36" fmla="*/ 5467607 h 6764562"/>
                  <a:gd name="connsiteX37" fmla="*/ 2625414 w 3054622"/>
                  <a:gd name="connsiteY37" fmla="*/ 5588905 h 6764562"/>
                  <a:gd name="connsiteX38" fmla="*/ 2588091 w 3054622"/>
                  <a:gd name="connsiteY38" fmla="*/ 5644888 h 6764562"/>
                  <a:gd name="connsiteX39" fmla="*/ 2532108 w 3054622"/>
                  <a:gd name="connsiteY39" fmla="*/ 5672880 h 6764562"/>
                  <a:gd name="connsiteX40" fmla="*/ 2569430 w 3054622"/>
                  <a:gd name="connsiteY40" fmla="*/ 5971460 h 6764562"/>
                  <a:gd name="connsiteX41" fmla="*/ 2560099 w 3054622"/>
                  <a:gd name="connsiteY41" fmla="*/ 6055435 h 6764562"/>
                  <a:gd name="connsiteX42" fmla="*/ 2550769 w 3054622"/>
                  <a:gd name="connsiteY42" fmla="*/ 6092758 h 6764562"/>
                  <a:gd name="connsiteX43" fmla="*/ 2504116 w 3054622"/>
                  <a:gd name="connsiteY43" fmla="*/ 6102088 h 6764562"/>
                  <a:gd name="connsiteX44" fmla="*/ 2504116 w 3054622"/>
                  <a:gd name="connsiteY44" fmla="*/ 6102088 h 6764562"/>
                  <a:gd name="connsiteX45" fmla="*/ 2373487 w 3054622"/>
                  <a:gd name="connsiteY45" fmla="*/ 6158072 h 6764562"/>
                  <a:gd name="connsiteX46" fmla="*/ 2233528 w 3054622"/>
                  <a:gd name="connsiteY46" fmla="*/ 6372676 h 6764562"/>
                  <a:gd name="connsiteX47" fmla="*/ 2140222 w 3054622"/>
                  <a:gd name="connsiteY47" fmla="*/ 6596611 h 6764562"/>
                  <a:gd name="connsiteX48" fmla="*/ 2102899 w 3054622"/>
                  <a:gd name="connsiteY48" fmla="*/ 6671256 h 6764562"/>
                  <a:gd name="connsiteX49" fmla="*/ 2093569 w 3054622"/>
                  <a:gd name="connsiteY49" fmla="*/ 6699247 h 6764562"/>
                  <a:gd name="connsiteX50" fmla="*/ 2093569 w 3054622"/>
                  <a:gd name="connsiteY50" fmla="*/ 6764562 h 6764562"/>
                  <a:gd name="connsiteX51" fmla="*/ 2093569 w 3054622"/>
                  <a:gd name="connsiteY51" fmla="*/ 6764562 h 6764562"/>
                  <a:gd name="connsiteX52" fmla="*/ 2046916 w 3054622"/>
                  <a:gd name="connsiteY52" fmla="*/ 6764562 h 6764562"/>
                  <a:gd name="connsiteX53" fmla="*/ 2046916 w 3054622"/>
                  <a:gd name="connsiteY53" fmla="*/ 6699247 h 6764562"/>
                  <a:gd name="connsiteX54" fmla="*/ 2130891 w 3054622"/>
                  <a:gd name="connsiteY54" fmla="*/ 6503305 h 6764562"/>
                  <a:gd name="connsiteX55" fmla="*/ 2130891 w 3054622"/>
                  <a:gd name="connsiteY55" fmla="*/ 6400668 h 6764562"/>
                  <a:gd name="connsiteX56" fmla="*/ 2130891 w 3054622"/>
                  <a:gd name="connsiteY56" fmla="*/ 6400668 h 6764562"/>
                  <a:gd name="connsiteX57" fmla="*/ 2028255 w 3054622"/>
                  <a:gd name="connsiteY57" fmla="*/ 6400668 h 6764562"/>
                  <a:gd name="connsiteX58" fmla="*/ 2028255 w 3054622"/>
                  <a:gd name="connsiteY58" fmla="*/ 6400668 h 6764562"/>
                  <a:gd name="connsiteX59" fmla="*/ 1962940 w 3054622"/>
                  <a:gd name="connsiteY59" fmla="*/ 6465982 h 6764562"/>
                  <a:gd name="connsiteX60" fmla="*/ 1962940 w 3054622"/>
                  <a:gd name="connsiteY60" fmla="*/ 6465982 h 6764562"/>
                  <a:gd name="connsiteX61" fmla="*/ 1869634 w 3054622"/>
                  <a:gd name="connsiteY61" fmla="*/ 6409998 h 6764562"/>
                  <a:gd name="connsiteX62" fmla="*/ 1785659 w 3054622"/>
                  <a:gd name="connsiteY62" fmla="*/ 6456652 h 6764562"/>
                  <a:gd name="connsiteX63" fmla="*/ 1664361 w 3054622"/>
                  <a:gd name="connsiteY63" fmla="*/ 6671256 h 6764562"/>
                  <a:gd name="connsiteX64" fmla="*/ 1636369 w 3054622"/>
                  <a:gd name="connsiteY64" fmla="*/ 6615272 h 6764562"/>
                  <a:gd name="connsiteX65" fmla="*/ 1720344 w 3054622"/>
                  <a:gd name="connsiteY65" fmla="*/ 6419329 h 6764562"/>
                  <a:gd name="connsiteX66" fmla="*/ 1701683 w 3054622"/>
                  <a:gd name="connsiteY66" fmla="*/ 6204725 h 6764562"/>
                  <a:gd name="connsiteX67" fmla="*/ 1673691 w 3054622"/>
                  <a:gd name="connsiteY67" fmla="*/ 5990121 h 6764562"/>
                  <a:gd name="connsiteX68" fmla="*/ 1813650 w 3054622"/>
                  <a:gd name="connsiteY68" fmla="*/ 5775517 h 6764562"/>
                  <a:gd name="connsiteX69" fmla="*/ 1878965 w 3054622"/>
                  <a:gd name="connsiteY69" fmla="*/ 5672880 h 6764562"/>
                  <a:gd name="connsiteX70" fmla="*/ 1897626 w 3054622"/>
                  <a:gd name="connsiteY70" fmla="*/ 5644888 h 6764562"/>
                  <a:gd name="connsiteX71" fmla="*/ 1962940 w 3054622"/>
                  <a:gd name="connsiteY71" fmla="*/ 5486268 h 6764562"/>
                  <a:gd name="connsiteX72" fmla="*/ 1972271 w 3054622"/>
                  <a:gd name="connsiteY72" fmla="*/ 5458276 h 6764562"/>
                  <a:gd name="connsiteX73" fmla="*/ 1972271 w 3054622"/>
                  <a:gd name="connsiteY73" fmla="*/ 5458276 h 6764562"/>
                  <a:gd name="connsiteX74" fmla="*/ 2084238 w 3054622"/>
                  <a:gd name="connsiteY74" fmla="*/ 5458276 h 6764562"/>
                  <a:gd name="connsiteX75" fmla="*/ 2084238 w 3054622"/>
                  <a:gd name="connsiteY75" fmla="*/ 5458276 h 6764562"/>
                  <a:gd name="connsiteX76" fmla="*/ 2102899 w 3054622"/>
                  <a:gd name="connsiteY76" fmla="*/ 5374300 h 6764562"/>
                  <a:gd name="connsiteX77" fmla="*/ 2121561 w 3054622"/>
                  <a:gd name="connsiteY77" fmla="*/ 5355639 h 6764562"/>
                  <a:gd name="connsiteX78" fmla="*/ 2140222 w 3054622"/>
                  <a:gd name="connsiteY78" fmla="*/ 5299656 h 6764562"/>
                  <a:gd name="connsiteX79" fmla="*/ 2177544 w 3054622"/>
                  <a:gd name="connsiteY79" fmla="*/ 5280994 h 6764562"/>
                  <a:gd name="connsiteX80" fmla="*/ 2177544 w 3054622"/>
                  <a:gd name="connsiteY80" fmla="*/ 5280994 h 6764562"/>
                  <a:gd name="connsiteX81" fmla="*/ 2214867 w 3054622"/>
                  <a:gd name="connsiteY81" fmla="*/ 5131705 h 6764562"/>
                  <a:gd name="connsiteX82" fmla="*/ 2140222 w 3054622"/>
                  <a:gd name="connsiteY82" fmla="*/ 4851786 h 6764562"/>
                  <a:gd name="connsiteX83" fmla="*/ 2140222 w 3054622"/>
                  <a:gd name="connsiteY83" fmla="*/ 4637182 h 6764562"/>
                  <a:gd name="connsiteX84" fmla="*/ 2074908 w 3054622"/>
                  <a:gd name="connsiteY84" fmla="*/ 4599860 h 6764562"/>
                  <a:gd name="connsiteX85" fmla="*/ 2046916 w 3054622"/>
                  <a:gd name="connsiteY85" fmla="*/ 4525215 h 6764562"/>
                  <a:gd name="connsiteX86" fmla="*/ 2046916 w 3054622"/>
                  <a:gd name="connsiteY86" fmla="*/ 4478562 h 6764562"/>
                  <a:gd name="connsiteX87" fmla="*/ 1916287 w 3054622"/>
                  <a:gd name="connsiteY87" fmla="*/ 4385256 h 6764562"/>
                  <a:gd name="connsiteX88" fmla="*/ 1869634 w 3054622"/>
                  <a:gd name="connsiteY88" fmla="*/ 4179982 h 6764562"/>
                  <a:gd name="connsiteX89" fmla="*/ 1897626 w 3054622"/>
                  <a:gd name="connsiteY89" fmla="*/ 3825419 h 6764562"/>
                  <a:gd name="connsiteX90" fmla="*/ 1841642 w 3054622"/>
                  <a:gd name="connsiteY90" fmla="*/ 3517509 h 6764562"/>
                  <a:gd name="connsiteX91" fmla="*/ 1589716 w 3054622"/>
                  <a:gd name="connsiteY91" fmla="*/ 3321566 h 6764562"/>
                  <a:gd name="connsiteX92" fmla="*/ 1468418 w 3054622"/>
                  <a:gd name="connsiteY92" fmla="*/ 3200268 h 6764562"/>
                  <a:gd name="connsiteX93" fmla="*/ 1356450 w 3054622"/>
                  <a:gd name="connsiteY93" fmla="*/ 3153615 h 6764562"/>
                  <a:gd name="connsiteX94" fmla="*/ 1291136 w 3054622"/>
                  <a:gd name="connsiteY94" fmla="*/ 3144284 h 6764562"/>
                  <a:gd name="connsiteX95" fmla="*/ 1291136 w 3054622"/>
                  <a:gd name="connsiteY95" fmla="*/ 3144284 h 6764562"/>
                  <a:gd name="connsiteX96" fmla="*/ 1179169 w 3054622"/>
                  <a:gd name="connsiteY96" fmla="*/ 3209598 h 6764562"/>
                  <a:gd name="connsiteX97" fmla="*/ 1141846 w 3054622"/>
                  <a:gd name="connsiteY97" fmla="*/ 3256252 h 6764562"/>
                  <a:gd name="connsiteX98" fmla="*/ 1067201 w 3054622"/>
                  <a:gd name="connsiteY98" fmla="*/ 3256252 h 6764562"/>
                  <a:gd name="connsiteX99" fmla="*/ 1067201 w 3054622"/>
                  <a:gd name="connsiteY99" fmla="*/ 3134954 h 6764562"/>
                  <a:gd name="connsiteX100" fmla="*/ 1067201 w 3054622"/>
                  <a:gd name="connsiteY100" fmla="*/ 3013656 h 6764562"/>
                  <a:gd name="connsiteX101" fmla="*/ 1141846 w 3054622"/>
                  <a:gd name="connsiteY101" fmla="*/ 2649762 h 6764562"/>
                  <a:gd name="connsiteX102" fmla="*/ 1141846 w 3054622"/>
                  <a:gd name="connsiteY102" fmla="*/ 2388505 h 6764562"/>
                  <a:gd name="connsiteX103" fmla="*/ 1104524 w 3054622"/>
                  <a:gd name="connsiteY103" fmla="*/ 2267207 h 6764562"/>
                  <a:gd name="connsiteX104" fmla="*/ 1151177 w 3054622"/>
                  <a:gd name="connsiteY104" fmla="*/ 2099256 h 6764562"/>
                  <a:gd name="connsiteX105" fmla="*/ 1076532 w 3054622"/>
                  <a:gd name="connsiteY105" fmla="*/ 1996619 h 6764562"/>
                  <a:gd name="connsiteX106" fmla="*/ 945903 w 3054622"/>
                  <a:gd name="connsiteY106" fmla="*/ 1977958 h 6764562"/>
                  <a:gd name="connsiteX107" fmla="*/ 945903 w 3054622"/>
                  <a:gd name="connsiteY107" fmla="*/ 1977958 h 6764562"/>
                  <a:gd name="connsiteX108" fmla="*/ 889920 w 3054622"/>
                  <a:gd name="connsiteY108" fmla="*/ 1912643 h 6764562"/>
                  <a:gd name="connsiteX109" fmla="*/ 889920 w 3054622"/>
                  <a:gd name="connsiteY109" fmla="*/ 1912643 h 6764562"/>
                  <a:gd name="connsiteX110" fmla="*/ 889920 w 3054622"/>
                  <a:gd name="connsiteY110" fmla="*/ 1744692 h 6764562"/>
                  <a:gd name="connsiteX111" fmla="*/ 777952 w 3054622"/>
                  <a:gd name="connsiteY111" fmla="*/ 1595403 h 6764562"/>
                  <a:gd name="connsiteX112" fmla="*/ 712638 w 3054622"/>
                  <a:gd name="connsiteY112" fmla="*/ 1390129 h 6764562"/>
                  <a:gd name="connsiteX113" fmla="*/ 554018 w 3054622"/>
                  <a:gd name="connsiteY113" fmla="*/ 1268831 h 6764562"/>
                  <a:gd name="connsiteX114" fmla="*/ 423389 w 3054622"/>
                  <a:gd name="connsiteY114" fmla="*/ 1175525 h 6764562"/>
                  <a:gd name="connsiteX115" fmla="*/ 376736 w 3054622"/>
                  <a:gd name="connsiteY115" fmla="*/ 1091549 h 6764562"/>
                  <a:gd name="connsiteX116" fmla="*/ 246108 w 3054622"/>
                  <a:gd name="connsiteY116" fmla="*/ 1110211 h 6764562"/>
                  <a:gd name="connsiteX117" fmla="*/ 246108 w 3054622"/>
                  <a:gd name="connsiteY117" fmla="*/ 1110211 h 6764562"/>
                  <a:gd name="connsiteX118" fmla="*/ 255438 w 3054622"/>
                  <a:gd name="connsiteY118" fmla="*/ 1026235 h 6764562"/>
                  <a:gd name="connsiteX119" fmla="*/ 255438 w 3054622"/>
                  <a:gd name="connsiteY119" fmla="*/ 1026235 h 6764562"/>
                  <a:gd name="connsiteX120" fmla="*/ 236777 w 3054622"/>
                  <a:gd name="connsiteY120" fmla="*/ 951590 h 6764562"/>
                  <a:gd name="connsiteX121" fmla="*/ 134140 w 3054622"/>
                  <a:gd name="connsiteY121" fmla="*/ 979582 h 6764562"/>
                  <a:gd name="connsiteX122" fmla="*/ 134140 w 3054622"/>
                  <a:gd name="connsiteY122" fmla="*/ 979582 h 6764562"/>
                  <a:gd name="connsiteX123" fmla="*/ 0 w 3054622"/>
                  <a:gd name="connsiteY123" fmla="*/ 1083724 h 6764562"/>
                  <a:gd name="connsiteX124" fmla="*/ 385866 w 3054622"/>
                  <a:gd name="connsiteY124" fmla="*/ 774961 h 6764562"/>
                  <a:gd name="connsiteX125" fmla="*/ 569216 w 3054622"/>
                  <a:gd name="connsiteY125" fmla="*/ 520826 h 6764562"/>
                  <a:gd name="connsiteX126" fmla="*/ 744594 w 3054622"/>
                  <a:gd name="connsiteY126" fmla="*/ 39652 h 6764562"/>
                  <a:gd name="connsiteX0" fmla="*/ 744594 w 3054622"/>
                  <a:gd name="connsiteY0" fmla="*/ 32445 h 6757355"/>
                  <a:gd name="connsiteX1" fmla="*/ 777809 w 3054622"/>
                  <a:gd name="connsiteY1" fmla="*/ 27129 h 6757355"/>
                  <a:gd name="connsiteX2" fmla="*/ 733161 w 3054622"/>
                  <a:gd name="connsiteY2" fmla="*/ 153681 h 6757355"/>
                  <a:gd name="connsiteX3" fmla="*/ 861928 w 3054622"/>
                  <a:gd name="connsiteY3" fmla="*/ 179273 h 6757355"/>
                  <a:gd name="connsiteX4" fmla="*/ 908581 w 3054622"/>
                  <a:gd name="connsiteY4" fmla="*/ 197934 h 6757355"/>
                  <a:gd name="connsiteX5" fmla="*/ 1057871 w 3054622"/>
                  <a:gd name="connsiteY5" fmla="*/ 319232 h 6757355"/>
                  <a:gd name="connsiteX6" fmla="*/ 1244483 w 3054622"/>
                  <a:gd name="connsiteY6" fmla="*/ 347224 h 6757355"/>
                  <a:gd name="connsiteX7" fmla="*/ 1365781 w 3054622"/>
                  <a:gd name="connsiteY7" fmla="*/ 533836 h 6757355"/>
                  <a:gd name="connsiteX8" fmla="*/ 1505740 w 3054622"/>
                  <a:gd name="connsiteY8" fmla="*/ 879069 h 6757355"/>
                  <a:gd name="connsiteX9" fmla="*/ 1683022 w 3054622"/>
                  <a:gd name="connsiteY9" fmla="*/ 1242963 h 6757355"/>
                  <a:gd name="connsiteX10" fmla="*/ 1953610 w 3054622"/>
                  <a:gd name="connsiteY10" fmla="*/ 1541542 h 6757355"/>
                  <a:gd name="connsiteX11" fmla="*/ 2112230 w 3054622"/>
                  <a:gd name="connsiteY11" fmla="*/ 1821461 h 6757355"/>
                  <a:gd name="connsiteX12" fmla="*/ 2214867 w 3054622"/>
                  <a:gd name="connsiteY12" fmla="*/ 2017404 h 6757355"/>
                  <a:gd name="connsiteX13" fmla="*/ 2364157 w 3054622"/>
                  <a:gd name="connsiteY13" fmla="*/ 2120040 h 6757355"/>
                  <a:gd name="connsiteX14" fmla="*/ 2457463 w 3054622"/>
                  <a:gd name="connsiteY14" fmla="*/ 2185355 h 6757355"/>
                  <a:gd name="connsiteX15" fmla="*/ 2457463 w 3054622"/>
                  <a:gd name="connsiteY15" fmla="*/ 2185355 h 6757355"/>
                  <a:gd name="connsiteX16" fmla="*/ 2457463 w 3054622"/>
                  <a:gd name="connsiteY16" fmla="*/ 2250669 h 6757355"/>
                  <a:gd name="connsiteX17" fmla="*/ 2522777 w 3054622"/>
                  <a:gd name="connsiteY17" fmla="*/ 2325314 h 6757355"/>
                  <a:gd name="connsiteX18" fmla="*/ 2522777 w 3054622"/>
                  <a:gd name="connsiteY18" fmla="*/ 2483934 h 6757355"/>
                  <a:gd name="connsiteX19" fmla="*/ 2672067 w 3054622"/>
                  <a:gd name="connsiteY19" fmla="*/ 2633224 h 6757355"/>
                  <a:gd name="connsiteX20" fmla="*/ 2765373 w 3054622"/>
                  <a:gd name="connsiteY20" fmla="*/ 2978457 h 6757355"/>
                  <a:gd name="connsiteX21" fmla="*/ 2793365 w 3054622"/>
                  <a:gd name="connsiteY21" fmla="*/ 3118416 h 6757355"/>
                  <a:gd name="connsiteX22" fmla="*/ 2756042 w 3054622"/>
                  <a:gd name="connsiteY22" fmla="*/ 3202391 h 6757355"/>
                  <a:gd name="connsiteX23" fmla="*/ 2756042 w 3054622"/>
                  <a:gd name="connsiteY23" fmla="*/ 3202391 h 6757355"/>
                  <a:gd name="connsiteX24" fmla="*/ 2802695 w 3054622"/>
                  <a:gd name="connsiteY24" fmla="*/ 3277036 h 6757355"/>
                  <a:gd name="connsiteX25" fmla="*/ 2914663 w 3054622"/>
                  <a:gd name="connsiteY25" fmla="*/ 3538293 h 6757355"/>
                  <a:gd name="connsiteX26" fmla="*/ 3054622 w 3054622"/>
                  <a:gd name="connsiteY26" fmla="*/ 3752898 h 6757355"/>
                  <a:gd name="connsiteX27" fmla="*/ 3054622 w 3054622"/>
                  <a:gd name="connsiteY27" fmla="*/ 3874196 h 6757355"/>
                  <a:gd name="connsiteX28" fmla="*/ 2998638 w 3054622"/>
                  <a:gd name="connsiteY28" fmla="*/ 4051477 h 6757355"/>
                  <a:gd name="connsiteX29" fmla="*/ 2998638 w 3054622"/>
                  <a:gd name="connsiteY29" fmla="*/ 4135453 h 6757355"/>
                  <a:gd name="connsiteX30" fmla="*/ 2998638 w 3054622"/>
                  <a:gd name="connsiteY30" fmla="*/ 4135453 h 6757355"/>
                  <a:gd name="connsiteX31" fmla="*/ 2896001 w 3054622"/>
                  <a:gd name="connsiteY31" fmla="*/ 4583322 h 6757355"/>
                  <a:gd name="connsiteX32" fmla="*/ 2849348 w 3054622"/>
                  <a:gd name="connsiteY32" fmla="*/ 5012530 h 6757355"/>
                  <a:gd name="connsiteX33" fmla="*/ 2849348 w 3054622"/>
                  <a:gd name="connsiteY33" fmla="*/ 5105836 h 6757355"/>
                  <a:gd name="connsiteX34" fmla="*/ 2849348 w 3054622"/>
                  <a:gd name="connsiteY34" fmla="*/ 5105836 h 6757355"/>
                  <a:gd name="connsiteX35" fmla="*/ 2672067 w 3054622"/>
                  <a:gd name="connsiteY35" fmla="*/ 5255126 h 6757355"/>
                  <a:gd name="connsiteX36" fmla="*/ 2625414 w 3054622"/>
                  <a:gd name="connsiteY36" fmla="*/ 5460400 h 6757355"/>
                  <a:gd name="connsiteX37" fmla="*/ 2625414 w 3054622"/>
                  <a:gd name="connsiteY37" fmla="*/ 5581698 h 6757355"/>
                  <a:gd name="connsiteX38" fmla="*/ 2588091 w 3054622"/>
                  <a:gd name="connsiteY38" fmla="*/ 5637681 h 6757355"/>
                  <a:gd name="connsiteX39" fmla="*/ 2532108 w 3054622"/>
                  <a:gd name="connsiteY39" fmla="*/ 5665673 h 6757355"/>
                  <a:gd name="connsiteX40" fmla="*/ 2569430 w 3054622"/>
                  <a:gd name="connsiteY40" fmla="*/ 5964253 h 6757355"/>
                  <a:gd name="connsiteX41" fmla="*/ 2560099 w 3054622"/>
                  <a:gd name="connsiteY41" fmla="*/ 6048228 h 6757355"/>
                  <a:gd name="connsiteX42" fmla="*/ 2550769 w 3054622"/>
                  <a:gd name="connsiteY42" fmla="*/ 6085551 h 6757355"/>
                  <a:gd name="connsiteX43" fmla="*/ 2504116 w 3054622"/>
                  <a:gd name="connsiteY43" fmla="*/ 6094881 h 6757355"/>
                  <a:gd name="connsiteX44" fmla="*/ 2504116 w 3054622"/>
                  <a:gd name="connsiteY44" fmla="*/ 6094881 h 6757355"/>
                  <a:gd name="connsiteX45" fmla="*/ 2373487 w 3054622"/>
                  <a:gd name="connsiteY45" fmla="*/ 6150865 h 6757355"/>
                  <a:gd name="connsiteX46" fmla="*/ 2233528 w 3054622"/>
                  <a:gd name="connsiteY46" fmla="*/ 6365469 h 6757355"/>
                  <a:gd name="connsiteX47" fmla="*/ 2140222 w 3054622"/>
                  <a:gd name="connsiteY47" fmla="*/ 6589404 h 6757355"/>
                  <a:gd name="connsiteX48" fmla="*/ 2102899 w 3054622"/>
                  <a:gd name="connsiteY48" fmla="*/ 6664049 h 6757355"/>
                  <a:gd name="connsiteX49" fmla="*/ 2093569 w 3054622"/>
                  <a:gd name="connsiteY49" fmla="*/ 6692040 h 6757355"/>
                  <a:gd name="connsiteX50" fmla="*/ 2093569 w 3054622"/>
                  <a:gd name="connsiteY50" fmla="*/ 6757355 h 6757355"/>
                  <a:gd name="connsiteX51" fmla="*/ 2093569 w 3054622"/>
                  <a:gd name="connsiteY51" fmla="*/ 6757355 h 6757355"/>
                  <a:gd name="connsiteX52" fmla="*/ 2046916 w 3054622"/>
                  <a:gd name="connsiteY52" fmla="*/ 6757355 h 6757355"/>
                  <a:gd name="connsiteX53" fmla="*/ 2046916 w 3054622"/>
                  <a:gd name="connsiteY53" fmla="*/ 6692040 h 6757355"/>
                  <a:gd name="connsiteX54" fmla="*/ 2130891 w 3054622"/>
                  <a:gd name="connsiteY54" fmla="*/ 6496098 h 6757355"/>
                  <a:gd name="connsiteX55" fmla="*/ 2130891 w 3054622"/>
                  <a:gd name="connsiteY55" fmla="*/ 6393461 h 6757355"/>
                  <a:gd name="connsiteX56" fmla="*/ 2130891 w 3054622"/>
                  <a:gd name="connsiteY56" fmla="*/ 6393461 h 6757355"/>
                  <a:gd name="connsiteX57" fmla="*/ 2028255 w 3054622"/>
                  <a:gd name="connsiteY57" fmla="*/ 6393461 h 6757355"/>
                  <a:gd name="connsiteX58" fmla="*/ 2028255 w 3054622"/>
                  <a:gd name="connsiteY58" fmla="*/ 6393461 h 6757355"/>
                  <a:gd name="connsiteX59" fmla="*/ 1962940 w 3054622"/>
                  <a:gd name="connsiteY59" fmla="*/ 6458775 h 6757355"/>
                  <a:gd name="connsiteX60" fmla="*/ 1962940 w 3054622"/>
                  <a:gd name="connsiteY60" fmla="*/ 6458775 h 6757355"/>
                  <a:gd name="connsiteX61" fmla="*/ 1869634 w 3054622"/>
                  <a:gd name="connsiteY61" fmla="*/ 6402791 h 6757355"/>
                  <a:gd name="connsiteX62" fmla="*/ 1785659 w 3054622"/>
                  <a:gd name="connsiteY62" fmla="*/ 6449445 h 6757355"/>
                  <a:gd name="connsiteX63" fmla="*/ 1664361 w 3054622"/>
                  <a:gd name="connsiteY63" fmla="*/ 6664049 h 6757355"/>
                  <a:gd name="connsiteX64" fmla="*/ 1636369 w 3054622"/>
                  <a:gd name="connsiteY64" fmla="*/ 6608065 h 6757355"/>
                  <a:gd name="connsiteX65" fmla="*/ 1720344 w 3054622"/>
                  <a:gd name="connsiteY65" fmla="*/ 6412122 h 6757355"/>
                  <a:gd name="connsiteX66" fmla="*/ 1701683 w 3054622"/>
                  <a:gd name="connsiteY66" fmla="*/ 6197518 h 6757355"/>
                  <a:gd name="connsiteX67" fmla="*/ 1673691 w 3054622"/>
                  <a:gd name="connsiteY67" fmla="*/ 5982914 h 6757355"/>
                  <a:gd name="connsiteX68" fmla="*/ 1813650 w 3054622"/>
                  <a:gd name="connsiteY68" fmla="*/ 5768310 h 6757355"/>
                  <a:gd name="connsiteX69" fmla="*/ 1878965 w 3054622"/>
                  <a:gd name="connsiteY69" fmla="*/ 5665673 h 6757355"/>
                  <a:gd name="connsiteX70" fmla="*/ 1897626 w 3054622"/>
                  <a:gd name="connsiteY70" fmla="*/ 5637681 h 6757355"/>
                  <a:gd name="connsiteX71" fmla="*/ 1962940 w 3054622"/>
                  <a:gd name="connsiteY71" fmla="*/ 5479061 h 6757355"/>
                  <a:gd name="connsiteX72" fmla="*/ 1972271 w 3054622"/>
                  <a:gd name="connsiteY72" fmla="*/ 5451069 h 6757355"/>
                  <a:gd name="connsiteX73" fmla="*/ 1972271 w 3054622"/>
                  <a:gd name="connsiteY73" fmla="*/ 5451069 h 6757355"/>
                  <a:gd name="connsiteX74" fmla="*/ 2084238 w 3054622"/>
                  <a:gd name="connsiteY74" fmla="*/ 5451069 h 6757355"/>
                  <a:gd name="connsiteX75" fmla="*/ 2084238 w 3054622"/>
                  <a:gd name="connsiteY75" fmla="*/ 5451069 h 6757355"/>
                  <a:gd name="connsiteX76" fmla="*/ 2102899 w 3054622"/>
                  <a:gd name="connsiteY76" fmla="*/ 5367093 h 6757355"/>
                  <a:gd name="connsiteX77" fmla="*/ 2121561 w 3054622"/>
                  <a:gd name="connsiteY77" fmla="*/ 5348432 h 6757355"/>
                  <a:gd name="connsiteX78" fmla="*/ 2140222 w 3054622"/>
                  <a:gd name="connsiteY78" fmla="*/ 5292449 h 6757355"/>
                  <a:gd name="connsiteX79" fmla="*/ 2177544 w 3054622"/>
                  <a:gd name="connsiteY79" fmla="*/ 5273787 h 6757355"/>
                  <a:gd name="connsiteX80" fmla="*/ 2177544 w 3054622"/>
                  <a:gd name="connsiteY80" fmla="*/ 5273787 h 6757355"/>
                  <a:gd name="connsiteX81" fmla="*/ 2214867 w 3054622"/>
                  <a:gd name="connsiteY81" fmla="*/ 5124498 h 6757355"/>
                  <a:gd name="connsiteX82" fmla="*/ 2140222 w 3054622"/>
                  <a:gd name="connsiteY82" fmla="*/ 4844579 h 6757355"/>
                  <a:gd name="connsiteX83" fmla="*/ 2140222 w 3054622"/>
                  <a:gd name="connsiteY83" fmla="*/ 4629975 h 6757355"/>
                  <a:gd name="connsiteX84" fmla="*/ 2074908 w 3054622"/>
                  <a:gd name="connsiteY84" fmla="*/ 4592653 h 6757355"/>
                  <a:gd name="connsiteX85" fmla="*/ 2046916 w 3054622"/>
                  <a:gd name="connsiteY85" fmla="*/ 4518008 h 6757355"/>
                  <a:gd name="connsiteX86" fmla="*/ 2046916 w 3054622"/>
                  <a:gd name="connsiteY86" fmla="*/ 4471355 h 6757355"/>
                  <a:gd name="connsiteX87" fmla="*/ 1916287 w 3054622"/>
                  <a:gd name="connsiteY87" fmla="*/ 4378049 h 6757355"/>
                  <a:gd name="connsiteX88" fmla="*/ 1869634 w 3054622"/>
                  <a:gd name="connsiteY88" fmla="*/ 4172775 h 6757355"/>
                  <a:gd name="connsiteX89" fmla="*/ 1897626 w 3054622"/>
                  <a:gd name="connsiteY89" fmla="*/ 3818212 h 6757355"/>
                  <a:gd name="connsiteX90" fmla="*/ 1841642 w 3054622"/>
                  <a:gd name="connsiteY90" fmla="*/ 3510302 h 6757355"/>
                  <a:gd name="connsiteX91" fmla="*/ 1589716 w 3054622"/>
                  <a:gd name="connsiteY91" fmla="*/ 3314359 h 6757355"/>
                  <a:gd name="connsiteX92" fmla="*/ 1468418 w 3054622"/>
                  <a:gd name="connsiteY92" fmla="*/ 3193061 h 6757355"/>
                  <a:gd name="connsiteX93" fmla="*/ 1356450 w 3054622"/>
                  <a:gd name="connsiteY93" fmla="*/ 3146408 h 6757355"/>
                  <a:gd name="connsiteX94" fmla="*/ 1291136 w 3054622"/>
                  <a:gd name="connsiteY94" fmla="*/ 3137077 h 6757355"/>
                  <a:gd name="connsiteX95" fmla="*/ 1291136 w 3054622"/>
                  <a:gd name="connsiteY95" fmla="*/ 3137077 h 6757355"/>
                  <a:gd name="connsiteX96" fmla="*/ 1179169 w 3054622"/>
                  <a:gd name="connsiteY96" fmla="*/ 3202391 h 6757355"/>
                  <a:gd name="connsiteX97" fmla="*/ 1141846 w 3054622"/>
                  <a:gd name="connsiteY97" fmla="*/ 3249045 h 6757355"/>
                  <a:gd name="connsiteX98" fmla="*/ 1067201 w 3054622"/>
                  <a:gd name="connsiteY98" fmla="*/ 3249045 h 6757355"/>
                  <a:gd name="connsiteX99" fmla="*/ 1067201 w 3054622"/>
                  <a:gd name="connsiteY99" fmla="*/ 3127747 h 6757355"/>
                  <a:gd name="connsiteX100" fmla="*/ 1067201 w 3054622"/>
                  <a:gd name="connsiteY100" fmla="*/ 3006449 h 6757355"/>
                  <a:gd name="connsiteX101" fmla="*/ 1141846 w 3054622"/>
                  <a:gd name="connsiteY101" fmla="*/ 2642555 h 6757355"/>
                  <a:gd name="connsiteX102" fmla="*/ 1141846 w 3054622"/>
                  <a:gd name="connsiteY102" fmla="*/ 2381298 h 6757355"/>
                  <a:gd name="connsiteX103" fmla="*/ 1104524 w 3054622"/>
                  <a:gd name="connsiteY103" fmla="*/ 2260000 h 6757355"/>
                  <a:gd name="connsiteX104" fmla="*/ 1151177 w 3054622"/>
                  <a:gd name="connsiteY104" fmla="*/ 2092049 h 6757355"/>
                  <a:gd name="connsiteX105" fmla="*/ 1076532 w 3054622"/>
                  <a:gd name="connsiteY105" fmla="*/ 1989412 h 6757355"/>
                  <a:gd name="connsiteX106" fmla="*/ 945903 w 3054622"/>
                  <a:gd name="connsiteY106" fmla="*/ 1970751 h 6757355"/>
                  <a:gd name="connsiteX107" fmla="*/ 945903 w 3054622"/>
                  <a:gd name="connsiteY107" fmla="*/ 1970751 h 6757355"/>
                  <a:gd name="connsiteX108" fmla="*/ 889920 w 3054622"/>
                  <a:gd name="connsiteY108" fmla="*/ 1905436 h 6757355"/>
                  <a:gd name="connsiteX109" fmla="*/ 889920 w 3054622"/>
                  <a:gd name="connsiteY109" fmla="*/ 1905436 h 6757355"/>
                  <a:gd name="connsiteX110" fmla="*/ 889920 w 3054622"/>
                  <a:gd name="connsiteY110" fmla="*/ 1737485 h 6757355"/>
                  <a:gd name="connsiteX111" fmla="*/ 777952 w 3054622"/>
                  <a:gd name="connsiteY111" fmla="*/ 1588196 h 6757355"/>
                  <a:gd name="connsiteX112" fmla="*/ 712638 w 3054622"/>
                  <a:gd name="connsiteY112" fmla="*/ 1382922 h 6757355"/>
                  <a:gd name="connsiteX113" fmla="*/ 554018 w 3054622"/>
                  <a:gd name="connsiteY113" fmla="*/ 1261624 h 6757355"/>
                  <a:gd name="connsiteX114" fmla="*/ 423389 w 3054622"/>
                  <a:gd name="connsiteY114" fmla="*/ 1168318 h 6757355"/>
                  <a:gd name="connsiteX115" fmla="*/ 376736 w 3054622"/>
                  <a:gd name="connsiteY115" fmla="*/ 1084342 h 6757355"/>
                  <a:gd name="connsiteX116" fmla="*/ 246108 w 3054622"/>
                  <a:gd name="connsiteY116" fmla="*/ 1103004 h 6757355"/>
                  <a:gd name="connsiteX117" fmla="*/ 246108 w 3054622"/>
                  <a:gd name="connsiteY117" fmla="*/ 1103004 h 6757355"/>
                  <a:gd name="connsiteX118" fmla="*/ 255438 w 3054622"/>
                  <a:gd name="connsiteY118" fmla="*/ 1019028 h 6757355"/>
                  <a:gd name="connsiteX119" fmla="*/ 255438 w 3054622"/>
                  <a:gd name="connsiteY119" fmla="*/ 1019028 h 6757355"/>
                  <a:gd name="connsiteX120" fmla="*/ 236777 w 3054622"/>
                  <a:gd name="connsiteY120" fmla="*/ 944383 h 6757355"/>
                  <a:gd name="connsiteX121" fmla="*/ 134140 w 3054622"/>
                  <a:gd name="connsiteY121" fmla="*/ 972375 h 6757355"/>
                  <a:gd name="connsiteX122" fmla="*/ 134140 w 3054622"/>
                  <a:gd name="connsiteY122" fmla="*/ 972375 h 6757355"/>
                  <a:gd name="connsiteX123" fmla="*/ 0 w 3054622"/>
                  <a:gd name="connsiteY123" fmla="*/ 1076517 h 6757355"/>
                  <a:gd name="connsiteX124" fmla="*/ 385866 w 3054622"/>
                  <a:gd name="connsiteY124" fmla="*/ 767754 h 6757355"/>
                  <a:gd name="connsiteX125" fmla="*/ 569216 w 3054622"/>
                  <a:gd name="connsiteY125" fmla="*/ 513619 h 6757355"/>
                  <a:gd name="connsiteX126" fmla="*/ 744594 w 3054622"/>
                  <a:gd name="connsiteY126" fmla="*/ 32445 h 6757355"/>
                  <a:gd name="connsiteX0" fmla="*/ 744594 w 3054622"/>
                  <a:gd name="connsiteY0" fmla="*/ 32445 h 6757355"/>
                  <a:gd name="connsiteX1" fmla="*/ 777809 w 3054622"/>
                  <a:gd name="connsiteY1" fmla="*/ 27129 h 6757355"/>
                  <a:gd name="connsiteX2" fmla="*/ 733161 w 3054622"/>
                  <a:gd name="connsiteY2" fmla="*/ 153681 h 6757355"/>
                  <a:gd name="connsiteX3" fmla="*/ 861928 w 3054622"/>
                  <a:gd name="connsiteY3" fmla="*/ 179273 h 6757355"/>
                  <a:gd name="connsiteX4" fmla="*/ 908581 w 3054622"/>
                  <a:gd name="connsiteY4" fmla="*/ 197934 h 6757355"/>
                  <a:gd name="connsiteX5" fmla="*/ 1057871 w 3054622"/>
                  <a:gd name="connsiteY5" fmla="*/ 319232 h 6757355"/>
                  <a:gd name="connsiteX6" fmla="*/ 1244483 w 3054622"/>
                  <a:gd name="connsiteY6" fmla="*/ 347224 h 6757355"/>
                  <a:gd name="connsiteX7" fmla="*/ 1365781 w 3054622"/>
                  <a:gd name="connsiteY7" fmla="*/ 533836 h 6757355"/>
                  <a:gd name="connsiteX8" fmla="*/ 1505740 w 3054622"/>
                  <a:gd name="connsiteY8" fmla="*/ 879069 h 6757355"/>
                  <a:gd name="connsiteX9" fmla="*/ 1683022 w 3054622"/>
                  <a:gd name="connsiteY9" fmla="*/ 1242963 h 6757355"/>
                  <a:gd name="connsiteX10" fmla="*/ 1953610 w 3054622"/>
                  <a:gd name="connsiteY10" fmla="*/ 1541542 h 6757355"/>
                  <a:gd name="connsiteX11" fmla="*/ 2112230 w 3054622"/>
                  <a:gd name="connsiteY11" fmla="*/ 1821461 h 6757355"/>
                  <a:gd name="connsiteX12" fmla="*/ 2214867 w 3054622"/>
                  <a:gd name="connsiteY12" fmla="*/ 2017404 h 6757355"/>
                  <a:gd name="connsiteX13" fmla="*/ 2364157 w 3054622"/>
                  <a:gd name="connsiteY13" fmla="*/ 2120040 h 6757355"/>
                  <a:gd name="connsiteX14" fmla="*/ 2457463 w 3054622"/>
                  <a:gd name="connsiteY14" fmla="*/ 2185355 h 6757355"/>
                  <a:gd name="connsiteX15" fmla="*/ 2457463 w 3054622"/>
                  <a:gd name="connsiteY15" fmla="*/ 2185355 h 6757355"/>
                  <a:gd name="connsiteX16" fmla="*/ 2457463 w 3054622"/>
                  <a:gd name="connsiteY16" fmla="*/ 2250669 h 6757355"/>
                  <a:gd name="connsiteX17" fmla="*/ 2522777 w 3054622"/>
                  <a:gd name="connsiteY17" fmla="*/ 2325314 h 6757355"/>
                  <a:gd name="connsiteX18" fmla="*/ 2522777 w 3054622"/>
                  <a:gd name="connsiteY18" fmla="*/ 2483934 h 6757355"/>
                  <a:gd name="connsiteX19" fmla="*/ 2672067 w 3054622"/>
                  <a:gd name="connsiteY19" fmla="*/ 2633224 h 6757355"/>
                  <a:gd name="connsiteX20" fmla="*/ 2765373 w 3054622"/>
                  <a:gd name="connsiteY20" fmla="*/ 2978457 h 6757355"/>
                  <a:gd name="connsiteX21" fmla="*/ 2793365 w 3054622"/>
                  <a:gd name="connsiteY21" fmla="*/ 3118416 h 6757355"/>
                  <a:gd name="connsiteX22" fmla="*/ 2756042 w 3054622"/>
                  <a:gd name="connsiteY22" fmla="*/ 3202391 h 6757355"/>
                  <a:gd name="connsiteX23" fmla="*/ 2756042 w 3054622"/>
                  <a:gd name="connsiteY23" fmla="*/ 3202391 h 6757355"/>
                  <a:gd name="connsiteX24" fmla="*/ 2802695 w 3054622"/>
                  <a:gd name="connsiteY24" fmla="*/ 3277036 h 6757355"/>
                  <a:gd name="connsiteX25" fmla="*/ 2914663 w 3054622"/>
                  <a:gd name="connsiteY25" fmla="*/ 3538293 h 6757355"/>
                  <a:gd name="connsiteX26" fmla="*/ 3054622 w 3054622"/>
                  <a:gd name="connsiteY26" fmla="*/ 3752898 h 6757355"/>
                  <a:gd name="connsiteX27" fmla="*/ 3054622 w 3054622"/>
                  <a:gd name="connsiteY27" fmla="*/ 3874196 h 6757355"/>
                  <a:gd name="connsiteX28" fmla="*/ 2998638 w 3054622"/>
                  <a:gd name="connsiteY28" fmla="*/ 4051477 h 6757355"/>
                  <a:gd name="connsiteX29" fmla="*/ 2998638 w 3054622"/>
                  <a:gd name="connsiteY29" fmla="*/ 4135453 h 6757355"/>
                  <a:gd name="connsiteX30" fmla="*/ 2998638 w 3054622"/>
                  <a:gd name="connsiteY30" fmla="*/ 4135453 h 6757355"/>
                  <a:gd name="connsiteX31" fmla="*/ 2896001 w 3054622"/>
                  <a:gd name="connsiteY31" fmla="*/ 4583322 h 6757355"/>
                  <a:gd name="connsiteX32" fmla="*/ 2849348 w 3054622"/>
                  <a:gd name="connsiteY32" fmla="*/ 5012530 h 6757355"/>
                  <a:gd name="connsiteX33" fmla="*/ 2849348 w 3054622"/>
                  <a:gd name="connsiteY33" fmla="*/ 5105836 h 6757355"/>
                  <a:gd name="connsiteX34" fmla="*/ 2849348 w 3054622"/>
                  <a:gd name="connsiteY34" fmla="*/ 5105836 h 6757355"/>
                  <a:gd name="connsiteX35" fmla="*/ 2672067 w 3054622"/>
                  <a:gd name="connsiteY35" fmla="*/ 5255126 h 6757355"/>
                  <a:gd name="connsiteX36" fmla="*/ 2625414 w 3054622"/>
                  <a:gd name="connsiteY36" fmla="*/ 5460400 h 6757355"/>
                  <a:gd name="connsiteX37" fmla="*/ 2625414 w 3054622"/>
                  <a:gd name="connsiteY37" fmla="*/ 5581698 h 6757355"/>
                  <a:gd name="connsiteX38" fmla="*/ 2588091 w 3054622"/>
                  <a:gd name="connsiteY38" fmla="*/ 5637681 h 6757355"/>
                  <a:gd name="connsiteX39" fmla="*/ 2532108 w 3054622"/>
                  <a:gd name="connsiteY39" fmla="*/ 5665673 h 6757355"/>
                  <a:gd name="connsiteX40" fmla="*/ 2569430 w 3054622"/>
                  <a:gd name="connsiteY40" fmla="*/ 5964253 h 6757355"/>
                  <a:gd name="connsiteX41" fmla="*/ 2560099 w 3054622"/>
                  <a:gd name="connsiteY41" fmla="*/ 6048228 h 6757355"/>
                  <a:gd name="connsiteX42" fmla="*/ 2550769 w 3054622"/>
                  <a:gd name="connsiteY42" fmla="*/ 6085551 h 6757355"/>
                  <a:gd name="connsiteX43" fmla="*/ 2504116 w 3054622"/>
                  <a:gd name="connsiteY43" fmla="*/ 6094881 h 6757355"/>
                  <a:gd name="connsiteX44" fmla="*/ 2504116 w 3054622"/>
                  <a:gd name="connsiteY44" fmla="*/ 6094881 h 6757355"/>
                  <a:gd name="connsiteX45" fmla="*/ 2373487 w 3054622"/>
                  <a:gd name="connsiteY45" fmla="*/ 6150865 h 6757355"/>
                  <a:gd name="connsiteX46" fmla="*/ 2233528 w 3054622"/>
                  <a:gd name="connsiteY46" fmla="*/ 6365469 h 6757355"/>
                  <a:gd name="connsiteX47" fmla="*/ 2140222 w 3054622"/>
                  <a:gd name="connsiteY47" fmla="*/ 6589404 h 6757355"/>
                  <a:gd name="connsiteX48" fmla="*/ 2102899 w 3054622"/>
                  <a:gd name="connsiteY48" fmla="*/ 6664049 h 6757355"/>
                  <a:gd name="connsiteX49" fmla="*/ 2093569 w 3054622"/>
                  <a:gd name="connsiteY49" fmla="*/ 6692040 h 6757355"/>
                  <a:gd name="connsiteX50" fmla="*/ 2093569 w 3054622"/>
                  <a:gd name="connsiteY50" fmla="*/ 6757355 h 6757355"/>
                  <a:gd name="connsiteX51" fmla="*/ 2093569 w 3054622"/>
                  <a:gd name="connsiteY51" fmla="*/ 6757355 h 6757355"/>
                  <a:gd name="connsiteX52" fmla="*/ 2046916 w 3054622"/>
                  <a:gd name="connsiteY52" fmla="*/ 6757355 h 6757355"/>
                  <a:gd name="connsiteX53" fmla="*/ 2046916 w 3054622"/>
                  <a:gd name="connsiteY53" fmla="*/ 6692040 h 6757355"/>
                  <a:gd name="connsiteX54" fmla="*/ 2130891 w 3054622"/>
                  <a:gd name="connsiteY54" fmla="*/ 6496098 h 6757355"/>
                  <a:gd name="connsiteX55" fmla="*/ 2130891 w 3054622"/>
                  <a:gd name="connsiteY55" fmla="*/ 6393461 h 6757355"/>
                  <a:gd name="connsiteX56" fmla="*/ 2130891 w 3054622"/>
                  <a:gd name="connsiteY56" fmla="*/ 6393461 h 6757355"/>
                  <a:gd name="connsiteX57" fmla="*/ 2028255 w 3054622"/>
                  <a:gd name="connsiteY57" fmla="*/ 6393461 h 6757355"/>
                  <a:gd name="connsiteX58" fmla="*/ 2028255 w 3054622"/>
                  <a:gd name="connsiteY58" fmla="*/ 6393461 h 6757355"/>
                  <a:gd name="connsiteX59" fmla="*/ 1962940 w 3054622"/>
                  <a:gd name="connsiteY59" fmla="*/ 6458775 h 6757355"/>
                  <a:gd name="connsiteX60" fmla="*/ 1962940 w 3054622"/>
                  <a:gd name="connsiteY60" fmla="*/ 6458775 h 6757355"/>
                  <a:gd name="connsiteX61" fmla="*/ 1869634 w 3054622"/>
                  <a:gd name="connsiteY61" fmla="*/ 6402791 h 6757355"/>
                  <a:gd name="connsiteX62" fmla="*/ 1785659 w 3054622"/>
                  <a:gd name="connsiteY62" fmla="*/ 6449445 h 6757355"/>
                  <a:gd name="connsiteX63" fmla="*/ 1664361 w 3054622"/>
                  <a:gd name="connsiteY63" fmla="*/ 6664049 h 6757355"/>
                  <a:gd name="connsiteX64" fmla="*/ 1636369 w 3054622"/>
                  <a:gd name="connsiteY64" fmla="*/ 6608065 h 6757355"/>
                  <a:gd name="connsiteX65" fmla="*/ 1720344 w 3054622"/>
                  <a:gd name="connsiteY65" fmla="*/ 6412122 h 6757355"/>
                  <a:gd name="connsiteX66" fmla="*/ 1701683 w 3054622"/>
                  <a:gd name="connsiteY66" fmla="*/ 6197518 h 6757355"/>
                  <a:gd name="connsiteX67" fmla="*/ 1673691 w 3054622"/>
                  <a:gd name="connsiteY67" fmla="*/ 5982914 h 6757355"/>
                  <a:gd name="connsiteX68" fmla="*/ 1813650 w 3054622"/>
                  <a:gd name="connsiteY68" fmla="*/ 5768310 h 6757355"/>
                  <a:gd name="connsiteX69" fmla="*/ 1878965 w 3054622"/>
                  <a:gd name="connsiteY69" fmla="*/ 5665673 h 6757355"/>
                  <a:gd name="connsiteX70" fmla="*/ 1897626 w 3054622"/>
                  <a:gd name="connsiteY70" fmla="*/ 5637681 h 6757355"/>
                  <a:gd name="connsiteX71" fmla="*/ 1962940 w 3054622"/>
                  <a:gd name="connsiteY71" fmla="*/ 5479061 h 6757355"/>
                  <a:gd name="connsiteX72" fmla="*/ 1972271 w 3054622"/>
                  <a:gd name="connsiteY72" fmla="*/ 5451069 h 6757355"/>
                  <a:gd name="connsiteX73" fmla="*/ 1972271 w 3054622"/>
                  <a:gd name="connsiteY73" fmla="*/ 5451069 h 6757355"/>
                  <a:gd name="connsiteX74" fmla="*/ 2084238 w 3054622"/>
                  <a:gd name="connsiteY74" fmla="*/ 5451069 h 6757355"/>
                  <a:gd name="connsiteX75" fmla="*/ 2084238 w 3054622"/>
                  <a:gd name="connsiteY75" fmla="*/ 5451069 h 6757355"/>
                  <a:gd name="connsiteX76" fmla="*/ 2102899 w 3054622"/>
                  <a:gd name="connsiteY76" fmla="*/ 5367093 h 6757355"/>
                  <a:gd name="connsiteX77" fmla="*/ 2121561 w 3054622"/>
                  <a:gd name="connsiteY77" fmla="*/ 5348432 h 6757355"/>
                  <a:gd name="connsiteX78" fmla="*/ 2140222 w 3054622"/>
                  <a:gd name="connsiteY78" fmla="*/ 5292449 h 6757355"/>
                  <a:gd name="connsiteX79" fmla="*/ 2177544 w 3054622"/>
                  <a:gd name="connsiteY79" fmla="*/ 5273787 h 6757355"/>
                  <a:gd name="connsiteX80" fmla="*/ 2177544 w 3054622"/>
                  <a:gd name="connsiteY80" fmla="*/ 5273787 h 6757355"/>
                  <a:gd name="connsiteX81" fmla="*/ 2214867 w 3054622"/>
                  <a:gd name="connsiteY81" fmla="*/ 5124498 h 6757355"/>
                  <a:gd name="connsiteX82" fmla="*/ 2140222 w 3054622"/>
                  <a:gd name="connsiteY82" fmla="*/ 4844579 h 6757355"/>
                  <a:gd name="connsiteX83" fmla="*/ 2140222 w 3054622"/>
                  <a:gd name="connsiteY83" fmla="*/ 4629975 h 6757355"/>
                  <a:gd name="connsiteX84" fmla="*/ 2074908 w 3054622"/>
                  <a:gd name="connsiteY84" fmla="*/ 4592653 h 6757355"/>
                  <a:gd name="connsiteX85" fmla="*/ 2046916 w 3054622"/>
                  <a:gd name="connsiteY85" fmla="*/ 4518008 h 6757355"/>
                  <a:gd name="connsiteX86" fmla="*/ 2046916 w 3054622"/>
                  <a:gd name="connsiteY86" fmla="*/ 4471355 h 6757355"/>
                  <a:gd name="connsiteX87" fmla="*/ 1916287 w 3054622"/>
                  <a:gd name="connsiteY87" fmla="*/ 4378049 h 6757355"/>
                  <a:gd name="connsiteX88" fmla="*/ 1869634 w 3054622"/>
                  <a:gd name="connsiteY88" fmla="*/ 4172775 h 6757355"/>
                  <a:gd name="connsiteX89" fmla="*/ 1897626 w 3054622"/>
                  <a:gd name="connsiteY89" fmla="*/ 3818212 h 6757355"/>
                  <a:gd name="connsiteX90" fmla="*/ 1841642 w 3054622"/>
                  <a:gd name="connsiteY90" fmla="*/ 3510302 h 6757355"/>
                  <a:gd name="connsiteX91" fmla="*/ 1589716 w 3054622"/>
                  <a:gd name="connsiteY91" fmla="*/ 3314359 h 6757355"/>
                  <a:gd name="connsiteX92" fmla="*/ 1468418 w 3054622"/>
                  <a:gd name="connsiteY92" fmla="*/ 3193061 h 6757355"/>
                  <a:gd name="connsiteX93" fmla="*/ 1356450 w 3054622"/>
                  <a:gd name="connsiteY93" fmla="*/ 3146408 h 6757355"/>
                  <a:gd name="connsiteX94" fmla="*/ 1291136 w 3054622"/>
                  <a:gd name="connsiteY94" fmla="*/ 3137077 h 6757355"/>
                  <a:gd name="connsiteX95" fmla="*/ 1291136 w 3054622"/>
                  <a:gd name="connsiteY95" fmla="*/ 3137077 h 6757355"/>
                  <a:gd name="connsiteX96" fmla="*/ 1179169 w 3054622"/>
                  <a:gd name="connsiteY96" fmla="*/ 3202391 h 6757355"/>
                  <a:gd name="connsiteX97" fmla="*/ 1141846 w 3054622"/>
                  <a:gd name="connsiteY97" fmla="*/ 3249045 h 6757355"/>
                  <a:gd name="connsiteX98" fmla="*/ 1067201 w 3054622"/>
                  <a:gd name="connsiteY98" fmla="*/ 3249045 h 6757355"/>
                  <a:gd name="connsiteX99" fmla="*/ 1067201 w 3054622"/>
                  <a:gd name="connsiteY99" fmla="*/ 3127747 h 6757355"/>
                  <a:gd name="connsiteX100" fmla="*/ 1067201 w 3054622"/>
                  <a:gd name="connsiteY100" fmla="*/ 3006449 h 6757355"/>
                  <a:gd name="connsiteX101" fmla="*/ 1141846 w 3054622"/>
                  <a:gd name="connsiteY101" fmla="*/ 2642555 h 6757355"/>
                  <a:gd name="connsiteX102" fmla="*/ 1141846 w 3054622"/>
                  <a:gd name="connsiteY102" fmla="*/ 2381298 h 6757355"/>
                  <a:gd name="connsiteX103" fmla="*/ 1104524 w 3054622"/>
                  <a:gd name="connsiteY103" fmla="*/ 2260000 h 6757355"/>
                  <a:gd name="connsiteX104" fmla="*/ 1151177 w 3054622"/>
                  <a:gd name="connsiteY104" fmla="*/ 2092049 h 6757355"/>
                  <a:gd name="connsiteX105" fmla="*/ 1076532 w 3054622"/>
                  <a:gd name="connsiteY105" fmla="*/ 1989412 h 6757355"/>
                  <a:gd name="connsiteX106" fmla="*/ 945903 w 3054622"/>
                  <a:gd name="connsiteY106" fmla="*/ 1970751 h 6757355"/>
                  <a:gd name="connsiteX107" fmla="*/ 945903 w 3054622"/>
                  <a:gd name="connsiteY107" fmla="*/ 1970751 h 6757355"/>
                  <a:gd name="connsiteX108" fmla="*/ 889920 w 3054622"/>
                  <a:gd name="connsiteY108" fmla="*/ 1905436 h 6757355"/>
                  <a:gd name="connsiteX109" fmla="*/ 889920 w 3054622"/>
                  <a:gd name="connsiteY109" fmla="*/ 1905436 h 6757355"/>
                  <a:gd name="connsiteX110" fmla="*/ 889920 w 3054622"/>
                  <a:gd name="connsiteY110" fmla="*/ 1737485 h 6757355"/>
                  <a:gd name="connsiteX111" fmla="*/ 777952 w 3054622"/>
                  <a:gd name="connsiteY111" fmla="*/ 1588196 h 6757355"/>
                  <a:gd name="connsiteX112" fmla="*/ 712638 w 3054622"/>
                  <a:gd name="connsiteY112" fmla="*/ 1382922 h 6757355"/>
                  <a:gd name="connsiteX113" fmla="*/ 554018 w 3054622"/>
                  <a:gd name="connsiteY113" fmla="*/ 1261624 h 6757355"/>
                  <a:gd name="connsiteX114" fmla="*/ 423389 w 3054622"/>
                  <a:gd name="connsiteY114" fmla="*/ 1168318 h 6757355"/>
                  <a:gd name="connsiteX115" fmla="*/ 376736 w 3054622"/>
                  <a:gd name="connsiteY115" fmla="*/ 1084342 h 6757355"/>
                  <a:gd name="connsiteX116" fmla="*/ 246108 w 3054622"/>
                  <a:gd name="connsiteY116" fmla="*/ 1103004 h 6757355"/>
                  <a:gd name="connsiteX117" fmla="*/ 246108 w 3054622"/>
                  <a:gd name="connsiteY117" fmla="*/ 1103004 h 6757355"/>
                  <a:gd name="connsiteX118" fmla="*/ 255438 w 3054622"/>
                  <a:gd name="connsiteY118" fmla="*/ 1019028 h 6757355"/>
                  <a:gd name="connsiteX119" fmla="*/ 255438 w 3054622"/>
                  <a:gd name="connsiteY119" fmla="*/ 1019028 h 6757355"/>
                  <a:gd name="connsiteX120" fmla="*/ 236777 w 3054622"/>
                  <a:gd name="connsiteY120" fmla="*/ 944383 h 6757355"/>
                  <a:gd name="connsiteX121" fmla="*/ 134140 w 3054622"/>
                  <a:gd name="connsiteY121" fmla="*/ 972375 h 6757355"/>
                  <a:gd name="connsiteX122" fmla="*/ 134140 w 3054622"/>
                  <a:gd name="connsiteY122" fmla="*/ 972375 h 6757355"/>
                  <a:gd name="connsiteX123" fmla="*/ 0 w 3054622"/>
                  <a:gd name="connsiteY123" fmla="*/ 1076517 h 6757355"/>
                  <a:gd name="connsiteX124" fmla="*/ 385866 w 3054622"/>
                  <a:gd name="connsiteY124" fmla="*/ 767754 h 6757355"/>
                  <a:gd name="connsiteX125" fmla="*/ 569216 w 3054622"/>
                  <a:gd name="connsiteY125" fmla="*/ 513619 h 6757355"/>
                  <a:gd name="connsiteX126" fmla="*/ 744594 w 3054622"/>
                  <a:gd name="connsiteY126" fmla="*/ 32445 h 6757355"/>
                  <a:gd name="connsiteX0" fmla="*/ 744594 w 3054622"/>
                  <a:gd name="connsiteY0" fmla="*/ 5316 h 6730226"/>
                  <a:gd name="connsiteX1" fmla="*/ 777809 w 3054622"/>
                  <a:gd name="connsiteY1" fmla="*/ 0 h 6730226"/>
                  <a:gd name="connsiteX2" fmla="*/ 733161 w 3054622"/>
                  <a:gd name="connsiteY2" fmla="*/ 126552 h 6730226"/>
                  <a:gd name="connsiteX3" fmla="*/ 861928 w 3054622"/>
                  <a:gd name="connsiteY3" fmla="*/ 152144 h 6730226"/>
                  <a:gd name="connsiteX4" fmla="*/ 908581 w 3054622"/>
                  <a:gd name="connsiteY4" fmla="*/ 170805 h 6730226"/>
                  <a:gd name="connsiteX5" fmla="*/ 1057871 w 3054622"/>
                  <a:gd name="connsiteY5" fmla="*/ 292103 h 6730226"/>
                  <a:gd name="connsiteX6" fmla="*/ 1244483 w 3054622"/>
                  <a:gd name="connsiteY6" fmla="*/ 320095 h 6730226"/>
                  <a:gd name="connsiteX7" fmla="*/ 1365781 w 3054622"/>
                  <a:gd name="connsiteY7" fmla="*/ 506707 h 6730226"/>
                  <a:gd name="connsiteX8" fmla="*/ 1505740 w 3054622"/>
                  <a:gd name="connsiteY8" fmla="*/ 851940 h 6730226"/>
                  <a:gd name="connsiteX9" fmla="*/ 1683022 w 3054622"/>
                  <a:gd name="connsiteY9" fmla="*/ 1215834 h 6730226"/>
                  <a:gd name="connsiteX10" fmla="*/ 1953610 w 3054622"/>
                  <a:gd name="connsiteY10" fmla="*/ 1514413 h 6730226"/>
                  <a:gd name="connsiteX11" fmla="*/ 2112230 w 3054622"/>
                  <a:gd name="connsiteY11" fmla="*/ 1794332 h 6730226"/>
                  <a:gd name="connsiteX12" fmla="*/ 2214867 w 3054622"/>
                  <a:gd name="connsiteY12" fmla="*/ 1990275 h 6730226"/>
                  <a:gd name="connsiteX13" fmla="*/ 2364157 w 3054622"/>
                  <a:gd name="connsiteY13" fmla="*/ 2092911 h 6730226"/>
                  <a:gd name="connsiteX14" fmla="*/ 2457463 w 3054622"/>
                  <a:gd name="connsiteY14" fmla="*/ 2158226 h 6730226"/>
                  <a:gd name="connsiteX15" fmla="*/ 2457463 w 3054622"/>
                  <a:gd name="connsiteY15" fmla="*/ 2158226 h 6730226"/>
                  <a:gd name="connsiteX16" fmla="*/ 2457463 w 3054622"/>
                  <a:gd name="connsiteY16" fmla="*/ 2223540 h 6730226"/>
                  <a:gd name="connsiteX17" fmla="*/ 2522777 w 3054622"/>
                  <a:gd name="connsiteY17" fmla="*/ 2298185 h 6730226"/>
                  <a:gd name="connsiteX18" fmla="*/ 2522777 w 3054622"/>
                  <a:gd name="connsiteY18" fmla="*/ 2456805 h 6730226"/>
                  <a:gd name="connsiteX19" fmla="*/ 2672067 w 3054622"/>
                  <a:gd name="connsiteY19" fmla="*/ 2606095 h 6730226"/>
                  <a:gd name="connsiteX20" fmla="*/ 2765373 w 3054622"/>
                  <a:gd name="connsiteY20" fmla="*/ 2951328 h 6730226"/>
                  <a:gd name="connsiteX21" fmla="*/ 2793365 w 3054622"/>
                  <a:gd name="connsiteY21" fmla="*/ 3091287 h 6730226"/>
                  <a:gd name="connsiteX22" fmla="*/ 2756042 w 3054622"/>
                  <a:gd name="connsiteY22" fmla="*/ 3175262 h 6730226"/>
                  <a:gd name="connsiteX23" fmla="*/ 2756042 w 3054622"/>
                  <a:gd name="connsiteY23" fmla="*/ 3175262 h 6730226"/>
                  <a:gd name="connsiteX24" fmla="*/ 2802695 w 3054622"/>
                  <a:gd name="connsiteY24" fmla="*/ 3249907 h 6730226"/>
                  <a:gd name="connsiteX25" fmla="*/ 2914663 w 3054622"/>
                  <a:gd name="connsiteY25" fmla="*/ 3511164 h 6730226"/>
                  <a:gd name="connsiteX26" fmla="*/ 3054622 w 3054622"/>
                  <a:gd name="connsiteY26" fmla="*/ 3725769 h 6730226"/>
                  <a:gd name="connsiteX27" fmla="*/ 3054622 w 3054622"/>
                  <a:gd name="connsiteY27" fmla="*/ 3847067 h 6730226"/>
                  <a:gd name="connsiteX28" fmla="*/ 2998638 w 3054622"/>
                  <a:gd name="connsiteY28" fmla="*/ 4024348 h 6730226"/>
                  <a:gd name="connsiteX29" fmla="*/ 2998638 w 3054622"/>
                  <a:gd name="connsiteY29" fmla="*/ 4108324 h 6730226"/>
                  <a:gd name="connsiteX30" fmla="*/ 2998638 w 3054622"/>
                  <a:gd name="connsiteY30" fmla="*/ 4108324 h 6730226"/>
                  <a:gd name="connsiteX31" fmla="*/ 2896001 w 3054622"/>
                  <a:gd name="connsiteY31" fmla="*/ 4556193 h 6730226"/>
                  <a:gd name="connsiteX32" fmla="*/ 2849348 w 3054622"/>
                  <a:gd name="connsiteY32" fmla="*/ 4985401 h 6730226"/>
                  <a:gd name="connsiteX33" fmla="*/ 2849348 w 3054622"/>
                  <a:gd name="connsiteY33" fmla="*/ 5078707 h 6730226"/>
                  <a:gd name="connsiteX34" fmla="*/ 2849348 w 3054622"/>
                  <a:gd name="connsiteY34" fmla="*/ 5078707 h 6730226"/>
                  <a:gd name="connsiteX35" fmla="*/ 2672067 w 3054622"/>
                  <a:gd name="connsiteY35" fmla="*/ 5227997 h 6730226"/>
                  <a:gd name="connsiteX36" fmla="*/ 2625414 w 3054622"/>
                  <a:gd name="connsiteY36" fmla="*/ 5433271 h 6730226"/>
                  <a:gd name="connsiteX37" fmla="*/ 2625414 w 3054622"/>
                  <a:gd name="connsiteY37" fmla="*/ 5554569 h 6730226"/>
                  <a:gd name="connsiteX38" fmla="*/ 2588091 w 3054622"/>
                  <a:gd name="connsiteY38" fmla="*/ 5610552 h 6730226"/>
                  <a:gd name="connsiteX39" fmla="*/ 2532108 w 3054622"/>
                  <a:gd name="connsiteY39" fmla="*/ 5638544 h 6730226"/>
                  <a:gd name="connsiteX40" fmla="*/ 2569430 w 3054622"/>
                  <a:gd name="connsiteY40" fmla="*/ 5937124 h 6730226"/>
                  <a:gd name="connsiteX41" fmla="*/ 2560099 w 3054622"/>
                  <a:gd name="connsiteY41" fmla="*/ 6021099 h 6730226"/>
                  <a:gd name="connsiteX42" fmla="*/ 2550769 w 3054622"/>
                  <a:gd name="connsiteY42" fmla="*/ 6058422 h 6730226"/>
                  <a:gd name="connsiteX43" fmla="*/ 2504116 w 3054622"/>
                  <a:gd name="connsiteY43" fmla="*/ 6067752 h 6730226"/>
                  <a:gd name="connsiteX44" fmla="*/ 2504116 w 3054622"/>
                  <a:gd name="connsiteY44" fmla="*/ 6067752 h 6730226"/>
                  <a:gd name="connsiteX45" fmla="*/ 2373487 w 3054622"/>
                  <a:gd name="connsiteY45" fmla="*/ 6123736 h 6730226"/>
                  <a:gd name="connsiteX46" fmla="*/ 2233528 w 3054622"/>
                  <a:gd name="connsiteY46" fmla="*/ 6338340 h 6730226"/>
                  <a:gd name="connsiteX47" fmla="*/ 2140222 w 3054622"/>
                  <a:gd name="connsiteY47" fmla="*/ 6562275 h 6730226"/>
                  <a:gd name="connsiteX48" fmla="*/ 2102899 w 3054622"/>
                  <a:gd name="connsiteY48" fmla="*/ 6636920 h 6730226"/>
                  <a:gd name="connsiteX49" fmla="*/ 2093569 w 3054622"/>
                  <a:gd name="connsiteY49" fmla="*/ 6664911 h 6730226"/>
                  <a:gd name="connsiteX50" fmla="*/ 2093569 w 3054622"/>
                  <a:gd name="connsiteY50" fmla="*/ 6730226 h 6730226"/>
                  <a:gd name="connsiteX51" fmla="*/ 2093569 w 3054622"/>
                  <a:gd name="connsiteY51" fmla="*/ 6730226 h 6730226"/>
                  <a:gd name="connsiteX52" fmla="*/ 2046916 w 3054622"/>
                  <a:gd name="connsiteY52" fmla="*/ 6730226 h 6730226"/>
                  <a:gd name="connsiteX53" fmla="*/ 2046916 w 3054622"/>
                  <a:gd name="connsiteY53" fmla="*/ 6664911 h 6730226"/>
                  <a:gd name="connsiteX54" fmla="*/ 2130891 w 3054622"/>
                  <a:gd name="connsiteY54" fmla="*/ 6468969 h 6730226"/>
                  <a:gd name="connsiteX55" fmla="*/ 2130891 w 3054622"/>
                  <a:gd name="connsiteY55" fmla="*/ 6366332 h 6730226"/>
                  <a:gd name="connsiteX56" fmla="*/ 2130891 w 3054622"/>
                  <a:gd name="connsiteY56" fmla="*/ 6366332 h 6730226"/>
                  <a:gd name="connsiteX57" fmla="*/ 2028255 w 3054622"/>
                  <a:gd name="connsiteY57" fmla="*/ 6366332 h 6730226"/>
                  <a:gd name="connsiteX58" fmla="*/ 2028255 w 3054622"/>
                  <a:gd name="connsiteY58" fmla="*/ 6366332 h 6730226"/>
                  <a:gd name="connsiteX59" fmla="*/ 1962940 w 3054622"/>
                  <a:gd name="connsiteY59" fmla="*/ 6431646 h 6730226"/>
                  <a:gd name="connsiteX60" fmla="*/ 1962940 w 3054622"/>
                  <a:gd name="connsiteY60" fmla="*/ 6431646 h 6730226"/>
                  <a:gd name="connsiteX61" fmla="*/ 1869634 w 3054622"/>
                  <a:gd name="connsiteY61" fmla="*/ 6375662 h 6730226"/>
                  <a:gd name="connsiteX62" fmla="*/ 1785659 w 3054622"/>
                  <a:gd name="connsiteY62" fmla="*/ 6422316 h 6730226"/>
                  <a:gd name="connsiteX63" fmla="*/ 1664361 w 3054622"/>
                  <a:gd name="connsiteY63" fmla="*/ 6636920 h 6730226"/>
                  <a:gd name="connsiteX64" fmla="*/ 1636369 w 3054622"/>
                  <a:gd name="connsiteY64" fmla="*/ 6580936 h 6730226"/>
                  <a:gd name="connsiteX65" fmla="*/ 1720344 w 3054622"/>
                  <a:gd name="connsiteY65" fmla="*/ 6384993 h 6730226"/>
                  <a:gd name="connsiteX66" fmla="*/ 1701683 w 3054622"/>
                  <a:gd name="connsiteY66" fmla="*/ 6170389 h 6730226"/>
                  <a:gd name="connsiteX67" fmla="*/ 1673691 w 3054622"/>
                  <a:gd name="connsiteY67" fmla="*/ 5955785 h 6730226"/>
                  <a:gd name="connsiteX68" fmla="*/ 1813650 w 3054622"/>
                  <a:gd name="connsiteY68" fmla="*/ 5741181 h 6730226"/>
                  <a:gd name="connsiteX69" fmla="*/ 1878965 w 3054622"/>
                  <a:gd name="connsiteY69" fmla="*/ 5638544 h 6730226"/>
                  <a:gd name="connsiteX70" fmla="*/ 1897626 w 3054622"/>
                  <a:gd name="connsiteY70" fmla="*/ 5610552 h 6730226"/>
                  <a:gd name="connsiteX71" fmla="*/ 1962940 w 3054622"/>
                  <a:gd name="connsiteY71" fmla="*/ 5451932 h 6730226"/>
                  <a:gd name="connsiteX72" fmla="*/ 1972271 w 3054622"/>
                  <a:gd name="connsiteY72" fmla="*/ 5423940 h 6730226"/>
                  <a:gd name="connsiteX73" fmla="*/ 1972271 w 3054622"/>
                  <a:gd name="connsiteY73" fmla="*/ 5423940 h 6730226"/>
                  <a:gd name="connsiteX74" fmla="*/ 2084238 w 3054622"/>
                  <a:gd name="connsiteY74" fmla="*/ 5423940 h 6730226"/>
                  <a:gd name="connsiteX75" fmla="*/ 2084238 w 3054622"/>
                  <a:gd name="connsiteY75" fmla="*/ 5423940 h 6730226"/>
                  <a:gd name="connsiteX76" fmla="*/ 2102899 w 3054622"/>
                  <a:gd name="connsiteY76" fmla="*/ 5339964 h 6730226"/>
                  <a:gd name="connsiteX77" fmla="*/ 2121561 w 3054622"/>
                  <a:gd name="connsiteY77" fmla="*/ 5321303 h 6730226"/>
                  <a:gd name="connsiteX78" fmla="*/ 2140222 w 3054622"/>
                  <a:gd name="connsiteY78" fmla="*/ 5265320 h 6730226"/>
                  <a:gd name="connsiteX79" fmla="*/ 2177544 w 3054622"/>
                  <a:gd name="connsiteY79" fmla="*/ 5246658 h 6730226"/>
                  <a:gd name="connsiteX80" fmla="*/ 2177544 w 3054622"/>
                  <a:gd name="connsiteY80" fmla="*/ 5246658 h 6730226"/>
                  <a:gd name="connsiteX81" fmla="*/ 2214867 w 3054622"/>
                  <a:gd name="connsiteY81" fmla="*/ 5097369 h 6730226"/>
                  <a:gd name="connsiteX82" fmla="*/ 2140222 w 3054622"/>
                  <a:gd name="connsiteY82" fmla="*/ 4817450 h 6730226"/>
                  <a:gd name="connsiteX83" fmla="*/ 2140222 w 3054622"/>
                  <a:gd name="connsiteY83" fmla="*/ 4602846 h 6730226"/>
                  <a:gd name="connsiteX84" fmla="*/ 2074908 w 3054622"/>
                  <a:gd name="connsiteY84" fmla="*/ 4565524 h 6730226"/>
                  <a:gd name="connsiteX85" fmla="*/ 2046916 w 3054622"/>
                  <a:gd name="connsiteY85" fmla="*/ 4490879 h 6730226"/>
                  <a:gd name="connsiteX86" fmla="*/ 2046916 w 3054622"/>
                  <a:gd name="connsiteY86" fmla="*/ 4444226 h 6730226"/>
                  <a:gd name="connsiteX87" fmla="*/ 1916287 w 3054622"/>
                  <a:gd name="connsiteY87" fmla="*/ 4350920 h 6730226"/>
                  <a:gd name="connsiteX88" fmla="*/ 1869634 w 3054622"/>
                  <a:gd name="connsiteY88" fmla="*/ 4145646 h 6730226"/>
                  <a:gd name="connsiteX89" fmla="*/ 1897626 w 3054622"/>
                  <a:gd name="connsiteY89" fmla="*/ 3791083 h 6730226"/>
                  <a:gd name="connsiteX90" fmla="*/ 1841642 w 3054622"/>
                  <a:gd name="connsiteY90" fmla="*/ 3483173 h 6730226"/>
                  <a:gd name="connsiteX91" fmla="*/ 1589716 w 3054622"/>
                  <a:gd name="connsiteY91" fmla="*/ 3287230 h 6730226"/>
                  <a:gd name="connsiteX92" fmla="*/ 1468418 w 3054622"/>
                  <a:gd name="connsiteY92" fmla="*/ 3165932 h 6730226"/>
                  <a:gd name="connsiteX93" fmla="*/ 1356450 w 3054622"/>
                  <a:gd name="connsiteY93" fmla="*/ 3119279 h 6730226"/>
                  <a:gd name="connsiteX94" fmla="*/ 1291136 w 3054622"/>
                  <a:gd name="connsiteY94" fmla="*/ 3109948 h 6730226"/>
                  <a:gd name="connsiteX95" fmla="*/ 1291136 w 3054622"/>
                  <a:gd name="connsiteY95" fmla="*/ 3109948 h 6730226"/>
                  <a:gd name="connsiteX96" fmla="*/ 1179169 w 3054622"/>
                  <a:gd name="connsiteY96" fmla="*/ 3175262 h 6730226"/>
                  <a:gd name="connsiteX97" fmla="*/ 1141846 w 3054622"/>
                  <a:gd name="connsiteY97" fmla="*/ 3221916 h 6730226"/>
                  <a:gd name="connsiteX98" fmla="*/ 1067201 w 3054622"/>
                  <a:gd name="connsiteY98" fmla="*/ 3221916 h 6730226"/>
                  <a:gd name="connsiteX99" fmla="*/ 1067201 w 3054622"/>
                  <a:gd name="connsiteY99" fmla="*/ 3100618 h 6730226"/>
                  <a:gd name="connsiteX100" fmla="*/ 1067201 w 3054622"/>
                  <a:gd name="connsiteY100" fmla="*/ 2979320 h 6730226"/>
                  <a:gd name="connsiteX101" fmla="*/ 1141846 w 3054622"/>
                  <a:gd name="connsiteY101" fmla="*/ 2615426 h 6730226"/>
                  <a:gd name="connsiteX102" fmla="*/ 1141846 w 3054622"/>
                  <a:gd name="connsiteY102" fmla="*/ 2354169 h 6730226"/>
                  <a:gd name="connsiteX103" fmla="*/ 1104524 w 3054622"/>
                  <a:gd name="connsiteY103" fmla="*/ 2232871 h 6730226"/>
                  <a:gd name="connsiteX104" fmla="*/ 1151177 w 3054622"/>
                  <a:gd name="connsiteY104" fmla="*/ 2064920 h 6730226"/>
                  <a:gd name="connsiteX105" fmla="*/ 1076532 w 3054622"/>
                  <a:gd name="connsiteY105" fmla="*/ 1962283 h 6730226"/>
                  <a:gd name="connsiteX106" fmla="*/ 945903 w 3054622"/>
                  <a:gd name="connsiteY106" fmla="*/ 1943622 h 6730226"/>
                  <a:gd name="connsiteX107" fmla="*/ 945903 w 3054622"/>
                  <a:gd name="connsiteY107" fmla="*/ 1943622 h 6730226"/>
                  <a:gd name="connsiteX108" fmla="*/ 889920 w 3054622"/>
                  <a:gd name="connsiteY108" fmla="*/ 1878307 h 6730226"/>
                  <a:gd name="connsiteX109" fmla="*/ 889920 w 3054622"/>
                  <a:gd name="connsiteY109" fmla="*/ 1878307 h 6730226"/>
                  <a:gd name="connsiteX110" fmla="*/ 889920 w 3054622"/>
                  <a:gd name="connsiteY110" fmla="*/ 1710356 h 6730226"/>
                  <a:gd name="connsiteX111" fmla="*/ 777952 w 3054622"/>
                  <a:gd name="connsiteY111" fmla="*/ 1561067 h 6730226"/>
                  <a:gd name="connsiteX112" fmla="*/ 712638 w 3054622"/>
                  <a:gd name="connsiteY112" fmla="*/ 1355793 h 6730226"/>
                  <a:gd name="connsiteX113" fmla="*/ 554018 w 3054622"/>
                  <a:gd name="connsiteY113" fmla="*/ 1234495 h 6730226"/>
                  <a:gd name="connsiteX114" fmla="*/ 423389 w 3054622"/>
                  <a:gd name="connsiteY114" fmla="*/ 1141189 h 6730226"/>
                  <a:gd name="connsiteX115" fmla="*/ 376736 w 3054622"/>
                  <a:gd name="connsiteY115" fmla="*/ 1057213 h 6730226"/>
                  <a:gd name="connsiteX116" fmla="*/ 246108 w 3054622"/>
                  <a:gd name="connsiteY116" fmla="*/ 1075875 h 6730226"/>
                  <a:gd name="connsiteX117" fmla="*/ 246108 w 3054622"/>
                  <a:gd name="connsiteY117" fmla="*/ 1075875 h 6730226"/>
                  <a:gd name="connsiteX118" fmla="*/ 255438 w 3054622"/>
                  <a:gd name="connsiteY118" fmla="*/ 991899 h 6730226"/>
                  <a:gd name="connsiteX119" fmla="*/ 255438 w 3054622"/>
                  <a:gd name="connsiteY119" fmla="*/ 991899 h 6730226"/>
                  <a:gd name="connsiteX120" fmla="*/ 236777 w 3054622"/>
                  <a:gd name="connsiteY120" fmla="*/ 917254 h 6730226"/>
                  <a:gd name="connsiteX121" fmla="*/ 134140 w 3054622"/>
                  <a:gd name="connsiteY121" fmla="*/ 945246 h 6730226"/>
                  <a:gd name="connsiteX122" fmla="*/ 134140 w 3054622"/>
                  <a:gd name="connsiteY122" fmla="*/ 945246 h 6730226"/>
                  <a:gd name="connsiteX123" fmla="*/ 0 w 3054622"/>
                  <a:gd name="connsiteY123" fmla="*/ 1049388 h 6730226"/>
                  <a:gd name="connsiteX124" fmla="*/ 385866 w 3054622"/>
                  <a:gd name="connsiteY124" fmla="*/ 740625 h 6730226"/>
                  <a:gd name="connsiteX125" fmla="*/ 569216 w 3054622"/>
                  <a:gd name="connsiteY125" fmla="*/ 486490 h 6730226"/>
                  <a:gd name="connsiteX126" fmla="*/ 744594 w 3054622"/>
                  <a:gd name="connsiteY126" fmla="*/ 5316 h 6730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3054622" h="6730226">
                    <a:moveTo>
                      <a:pt x="744594" y="5316"/>
                    </a:moveTo>
                    <a:cubicBezTo>
                      <a:pt x="745906" y="4321"/>
                      <a:pt x="749302" y="8179"/>
                      <a:pt x="777809" y="0"/>
                    </a:cubicBezTo>
                    <a:lnTo>
                      <a:pt x="733161" y="126552"/>
                    </a:lnTo>
                    <a:cubicBezTo>
                      <a:pt x="768883" y="161483"/>
                      <a:pt x="819006" y="143613"/>
                      <a:pt x="861928" y="152144"/>
                    </a:cubicBezTo>
                    <a:lnTo>
                      <a:pt x="908581" y="170805"/>
                    </a:lnTo>
                    <a:lnTo>
                      <a:pt x="1057871" y="292103"/>
                    </a:lnTo>
                    <a:lnTo>
                      <a:pt x="1244483" y="320095"/>
                    </a:lnTo>
                    <a:lnTo>
                      <a:pt x="1365781" y="506707"/>
                    </a:lnTo>
                    <a:lnTo>
                      <a:pt x="1505740" y="851940"/>
                    </a:lnTo>
                    <a:lnTo>
                      <a:pt x="1683022" y="1215834"/>
                    </a:lnTo>
                    <a:lnTo>
                      <a:pt x="1953610" y="1514413"/>
                    </a:lnTo>
                    <a:lnTo>
                      <a:pt x="2112230" y="1794332"/>
                    </a:lnTo>
                    <a:lnTo>
                      <a:pt x="2214867" y="1990275"/>
                    </a:lnTo>
                    <a:lnTo>
                      <a:pt x="2364157" y="2092911"/>
                    </a:lnTo>
                    <a:lnTo>
                      <a:pt x="2457463" y="2158226"/>
                    </a:lnTo>
                    <a:lnTo>
                      <a:pt x="2457463" y="2158226"/>
                    </a:lnTo>
                    <a:lnTo>
                      <a:pt x="2457463" y="2223540"/>
                    </a:lnTo>
                    <a:lnTo>
                      <a:pt x="2522777" y="2298185"/>
                    </a:lnTo>
                    <a:lnTo>
                      <a:pt x="2522777" y="2456805"/>
                    </a:lnTo>
                    <a:lnTo>
                      <a:pt x="2672067" y="2606095"/>
                    </a:lnTo>
                    <a:lnTo>
                      <a:pt x="2765373" y="2951328"/>
                    </a:lnTo>
                    <a:lnTo>
                      <a:pt x="2793365" y="3091287"/>
                    </a:lnTo>
                    <a:cubicBezTo>
                      <a:pt x="2763829" y="3170050"/>
                      <a:pt x="2784164" y="3147143"/>
                      <a:pt x="2756042" y="3175262"/>
                    </a:cubicBezTo>
                    <a:lnTo>
                      <a:pt x="2756042" y="3175262"/>
                    </a:lnTo>
                    <a:lnTo>
                      <a:pt x="2802695" y="3249907"/>
                    </a:lnTo>
                    <a:lnTo>
                      <a:pt x="2914663" y="3511164"/>
                    </a:lnTo>
                    <a:lnTo>
                      <a:pt x="3054622" y="3725769"/>
                    </a:lnTo>
                    <a:lnTo>
                      <a:pt x="3054622" y="3847067"/>
                    </a:lnTo>
                    <a:cubicBezTo>
                      <a:pt x="3045291" y="3896830"/>
                      <a:pt x="3007969" y="3980805"/>
                      <a:pt x="2998638" y="4024348"/>
                    </a:cubicBezTo>
                    <a:lnTo>
                      <a:pt x="2998638" y="4108324"/>
                    </a:lnTo>
                    <a:lnTo>
                      <a:pt x="2998638" y="4108324"/>
                    </a:lnTo>
                    <a:lnTo>
                      <a:pt x="2896001" y="4556193"/>
                    </a:lnTo>
                    <a:lnTo>
                      <a:pt x="2849348" y="4985401"/>
                    </a:lnTo>
                    <a:lnTo>
                      <a:pt x="2849348" y="5078707"/>
                    </a:lnTo>
                    <a:lnTo>
                      <a:pt x="2849348" y="5078707"/>
                    </a:lnTo>
                    <a:lnTo>
                      <a:pt x="2672067" y="5227997"/>
                    </a:lnTo>
                    <a:lnTo>
                      <a:pt x="2625414" y="5433271"/>
                    </a:lnTo>
                    <a:lnTo>
                      <a:pt x="2625414" y="5554569"/>
                    </a:lnTo>
                    <a:lnTo>
                      <a:pt x="2588091" y="5610552"/>
                    </a:lnTo>
                    <a:lnTo>
                      <a:pt x="2532108" y="5638544"/>
                    </a:lnTo>
                    <a:lnTo>
                      <a:pt x="2569430" y="5937124"/>
                    </a:lnTo>
                    <a:cubicBezTo>
                      <a:pt x="2566320" y="5965116"/>
                      <a:pt x="2564381" y="5993263"/>
                      <a:pt x="2560099" y="6021099"/>
                    </a:cubicBezTo>
                    <a:cubicBezTo>
                      <a:pt x="2558149" y="6033774"/>
                      <a:pt x="2558780" y="6048408"/>
                      <a:pt x="2550769" y="6058422"/>
                    </a:cubicBezTo>
                    <a:cubicBezTo>
                      <a:pt x="2541732" y="6069719"/>
                      <a:pt x="2516892" y="6067752"/>
                      <a:pt x="2504116" y="6067752"/>
                    </a:cubicBezTo>
                    <a:lnTo>
                      <a:pt x="2504116" y="6067752"/>
                    </a:lnTo>
                    <a:lnTo>
                      <a:pt x="2373487" y="6123736"/>
                    </a:lnTo>
                    <a:lnTo>
                      <a:pt x="2233528" y="6338340"/>
                    </a:lnTo>
                    <a:lnTo>
                      <a:pt x="2140222" y="6562275"/>
                    </a:lnTo>
                    <a:cubicBezTo>
                      <a:pt x="2127781" y="6587157"/>
                      <a:pt x="2114410" y="6611595"/>
                      <a:pt x="2102899" y="6636920"/>
                    </a:cubicBezTo>
                    <a:cubicBezTo>
                      <a:pt x="2098829" y="6645873"/>
                      <a:pt x="2094548" y="6655125"/>
                      <a:pt x="2093569" y="6664911"/>
                    </a:cubicBezTo>
                    <a:cubicBezTo>
                      <a:pt x="2091403" y="6686575"/>
                      <a:pt x="2093569" y="6708454"/>
                      <a:pt x="2093569" y="6730226"/>
                    </a:cubicBezTo>
                    <a:lnTo>
                      <a:pt x="2093569" y="6730226"/>
                    </a:lnTo>
                    <a:lnTo>
                      <a:pt x="2046916" y="6730226"/>
                    </a:lnTo>
                    <a:lnTo>
                      <a:pt x="2046916" y="6664911"/>
                    </a:lnTo>
                    <a:lnTo>
                      <a:pt x="2130891" y="6468969"/>
                    </a:lnTo>
                    <a:lnTo>
                      <a:pt x="2130891" y="6366332"/>
                    </a:lnTo>
                    <a:lnTo>
                      <a:pt x="2130891" y="6366332"/>
                    </a:lnTo>
                    <a:lnTo>
                      <a:pt x="2028255" y="6366332"/>
                    </a:lnTo>
                    <a:lnTo>
                      <a:pt x="2028255" y="6366332"/>
                    </a:lnTo>
                    <a:cubicBezTo>
                      <a:pt x="1970247" y="6434008"/>
                      <a:pt x="2000946" y="6431646"/>
                      <a:pt x="1962940" y="6431646"/>
                    </a:cubicBezTo>
                    <a:lnTo>
                      <a:pt x="1962940" y="6431646"/>
                    </a:lnTo>
                    <a:lnTo>
                      <a:pt x="1869634" y="6375662"/>
                    </a:lnTo>
                    <a:lnTo>
                      <a:pt x="1785659" y="6422316"/>
                    </a:lnTo>
                    <a:lnTo>
                      <a:pt x="1664361" y="6636920"/>
                    </a:lnTo>
                    <a:lnTo>
                      <a:pt x="1636369" y="6580936"/>
                    </a:lnTo>
                    <a:lnTo>
                      <a:pt x="1720344" y="6384993"/>
                    </a:lnTo>
                    <a:lnTo>
                      <a:pt x="1701683" y="6170389"/>
                    </a:lnTo>
                    <a:lnTo>
                      <a:pt x="1673691" y="5955785"/>
                    </a:lnTo>
                    <a:lnTo>
                      <a:pt x="1813650" y="5741181"/>
                    </a:lnTo>
                    <a:lnTo>
                      <a:pt x="1878965" y="5638544"/>
                    </a:lnTo>
                    <a:cubicBezTo>
                      <a:pt x="1885029" y="5629111"/>
                      <a:pt x="1883630" y="5641654"/>
                      <a:pt x="1897626" y="5610552"/>
                    </a:cubicBezTo>
                    <a:cubicBezTo>
                      <a:pt x="1911622" y="5579450"/>
                      <a:pt x="1950499" y="5483034"/>
                      <a:pt x="1962940" y="5451932"/>
                    </a:cubicBezTo>
                    <a:lnTo>
                      <a:pt x="1972271" y="5423940"/>
                    </a:lnTo>
                    <a:lnTo>
                      <a:pt x="1972271" y="5423940"/>
                    </a:lnTo>
                    <a:lnTo>
                      <a:pt x="2084238" y="5423940"/>
                    </a:lnTo>
                    <a:lnTo>
                      <a:pt x="2084238" y="5423940"/>
                    </a:lnTo>
                    <a:cubicBezTo>
                      <a:pt x="2090458" y="5395948"/>
                      <a:pt x="2093099" y="5366912"/>
                      <a:pt x="2102899" y="5339964"/>
                    </a:cubicBezTo>
                    <a:cubicBezTo>
                      <a:pt x="2105905" y="5331697"/>
                      <a:pt x="2117627" y="5329171"/>
                      <a:pt x="2121561" y="5321303"/>
                    </a:cubicBezTo>
                    <a:cubicBezTo>
                      <a:pt x="2130358" y="5303709"/>
                      <a:pt x="2121561" y="5271541"/>
                      <a:pt x="2140222" y="5265320"/>
                    </a:cubicBezTo>
                    <a:cubicBezTo>
                      <a:pt x="2172387" y="5254598"/>
                      <a:pt x="2161260" y="5262944"/>
                      <a:pt x="2177544" y="5246658"/>
                    </a:cubicBezTo>
                    <a:lnTo>
                      <a:pt x="2177544" y="5246658"/>
                    </a:lnTo>
                    <a:lnTo>
                      <a:pt x="2214867" y="5097369"/>
                    </a:lnTo>
                    <a:lnTo>
                      <a:pt x="2140222" y="4817450"/>
                    </a:lnTo>
                    <a:lnTo>
                      <a:pt x="2140222" y="4602846"/>
                    </a:lnTo>
                    <a:lnTo>
                      <a:pt x="2074908" y="4565524"/>
                    </a:lnTo>
                    <a:lnTo>
                      <a:pt x="2046916" y="4490879"/>
                    </a:lnTo>
                    <a:lnTo>
                      <a:pt x="2046916" y="4444226"/>
                    </a:lnTo>
                    <a:lnTo>
                      <a:pt x="1916287" y="4350920"/>
                    </a:lnTo>
                    <a:lnTo>
                      <a:pt x="1869634" y="4145646"/>
                    </a:lnTo>
                    <a:lnTo>
                      <a:pt x="1897626" y="3791083"/>
                    </a:lnTo>
                    <a:lnTo>
                      <a:pt x="1841642" y="3483173"/>
                    </a:lnTo>
                    <a:lnTo>
                      <a:pt x="1589716" y="3287230"/>
                    </a:lnTo>
                    <a:cubicBezTo>
                      <a:pt x="1527512" y="3234357"/>
                      <a:pt x="1507296" y="3193924"/>
                      <a:pt x="1468418" y="3165932"/>
                    </a:cubicBezTo>
                    <a:cubicBezTo>
                      <a:pt x="1429540" y="3137940"/>
                      <a:pt x="1385997" y="3128610"/>
                      <a:pt x="1356450" y="3119279"/>
                    </a:cubicBezTo>
                    <a:cubicBezTo>
                      <a:pt x="1326903" y="3109948"/>
                      <a:pt x="1302022" y="3111503"/>
                      <a:pt x="1291136" y="3109948"/>
                    </a:cubicBezTo>
                    <a:lnTo>
                      <a:pt x="1291136" y="3109948"/>
                    </a:lnTo>
                    <a:lnTo>
                      <a:pt x="1179169" y="3175262"/>
                    </a:lnTo>
                    <a:lnTo>
                      <a:pt x="1141846" y="3221916"/>
                    </a:lnTo>
                    <a:lnTo>
                      <a:pt x="1067201" y="3221916"/>
                    </a:lnTo>
                    <a:lnTo>
                      <a:pt x="1067201" y="3100618"/>
                    </a:lnTo>
                    <a:lnTo>
                      <a:pt x="1067201" y="2979320"/>
                    </a:lnTo>
                    <a:lnTo>
                      <a:pt x="1141846" y="2615426"/>
                    </a:lnTo>
                    <a:lnTo>
                      <a:pt x="1141846" y="2354169"/>
                    </a:lnTo>
                    <a:lnTo>
                      <a:pt x="1104524" y="2232871"/>
                    </a:lnTo>
                    <a:lnTo>
                      <a:pt x="1151177" y="2064920"/>
                    </a:lnTo>
                    <a:lnTo>
                      <a:pt x="1076532" y="1962283"/>
                    </a:lnTo>
                    <a:cubicBezTo>
                      <a:pt x="950849" y="1952615"/>
                      <a:pt x="983910" y="1981625"/>
                      <a:pt x="945903" y="1943622"/>
                    </a:cubicBezTo>
                    <a:lnTo>
                      <a:pt x="945903" y="1943622"/>
                    </a:lnTo>
                    <a:lnTo>
                      <a:pt x="889920" y="1878307"/>
                    </a:lnTo>
                    <a:lnTo>
                      <a:pt x="889920" y="1878307"/>
                    </a:lnTo>
                    <a:lnTo>
                      <a:pt x="889920" y="1710356"/>
                    </a:lnTo>
                    <a:lnTo>
                      <a:pt x="777952" y="1561067"/>
                    </a:lnTo>
                    <a:lnTo>
                      <a:pt x="712638" y="1355793"/>
                    </a:lnTo>
                    <a:lnTo>
                      <a:pt x="554018" y="1234495"/>
                    </a:lnTo>
                    <a:lnTo>
                      <a:pt x="423389" y="1141189"/>
                    </a:lnTo>
                    <a:lnTo>
                      <a:pt x="376736" y="1057213"/>
                    </a:lnTo>
                    <a:cubicBezTo>
                      <a:pt x="257838" y="1067122"/>
                      <a:pt x="300666" y="1068994"/>
                      <a:pt x="246108" y="1075875"/>
                    </a:cubicBezTo>
                    <a:lnTo>
                      <a:pt x="246108" y="1075875"/>
                    </a:lnTo>
                    <a:lnTo>
                      <a:pt x="255438" y="991899"/>
                    </a:lnTo>
                    <a:lnTo>
                      <a:pt x="255438" y="991899"/>
                    </a:lnTo>
                    <a:lnTo>
                      <a:pt x="236777" y="917254"/>
                    </a:lnTo>
                    <a:cubicBezTo>
                      <a:pt x="136551" y="927277"/>
                      <a:pt x="181450" y="925028"/>
                      <a:pt x="134140" y="945246"/>
                    </a:cubicBezTo>
                    <a:lnTo>
                      <a:pt x="134140" y="945246"/>
                    </a:lnTo>
                    <a:lnTo>
                      <a:pt x="0" y="1049388"/>
                    </a:lnTo>
                    <a:cubicBezTo>
                      <a:pt x="15735" y="1007091"/>
                      <a:pt x="84421" y="679510"/>
                      <a:pt x="385866" y="740625"/>
                    </a:cubicBezTo>
                    <a:cubicBezTo>
                      <a:pt x="480735" y="646809"/>
                      <a:pt x="469873" y="613699"/>
                      <a:pt x="569216" y="486490"/>
                    </a:cubicBezTo>
                    <a:cubicBezTo>
                      <a:pt x="620604" y="358339"/>
                      <a:pt x="702029" y="98363"/>
                      <a:pt x="744594" y="5316"/>
                    </a:cubicBezTo>
                    <a:close/>
                  </a:path>
                </a:pathLst>
              </a:cu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3108800" y="2310"/>
                <a:ext cx="2659822" cy="3384357"/>
              </a:xfrm>
              <a:custGeom>
                <a:avLst/>
                <a:gdLst>
                  <a:gd name="connsiteX0" fmla="*/ 0 w 2619022"/>
                  <a:gd name="connsiteY0" fmla="*/ 790222 h 3273778"/>
                  <a:gd name="connsiteX1" fmla="*/ 112889 w 2619022"/>
                  <a:gd name="connsiteY1" fmla="*/ 745067 h 3273778"/>
                  <a:gd name="connsiteX2" fmla="*/ 214489 w 2619022"/>
                  <a:gd name="connsiteY2" fmla="*/ 745067 h 3273778"/>
                  <a:gd name="connsiteX3" fmla="*/ 282222 w 2619022"/>
                  <a:gd name="connsiteY3" fmla="*/ 846667 h 3273778"/>
                  <a:gd name="connsiteX4" fmla="*/ 395111 w 2619022"/>
                  <a:gd name="connsiteY4" fmla="*/ 948267 h 3273778"/>
                  <a:gd name="connsiteX5" fmla="*/ 688622 w 2619022"/>
                  <a:gd name="connsiteY5" fmla="*/ 1106311 h 3273778"/>
                  <a:gd name="connsiteX6" fmla="*/ 756356 w 2619022"/>
                  <a:gd name="connsiteY6" fmla="*/ 1286933 h 3273778"/>
                  <a:gd name="connsiteX7" fmla="*/ 903111 w 2619022"/>
                  <a:gd name="connsiteY7" fmla="*/ 1524000 h 3273778"/>
                  <a:gd name="connsiteX8" fmla="*/ 948267 w 2619022"/>
                  <a:gd name="connsiteY8" fmla="*/ 1727200 h 3273778"/>
                  <a:gd name="connsiteX9" fmla="*/ 1083733 w 2619022"/>
                  <a:gd name="connsiteY9" fmla="*/ 1783644 h 3273778"/>
                  <a:gd name="connsiteX10" fmla="*/ 1275644 w 2619022"/>
                  <a:gd name="connsiteY10" fmla="*/ 1986844 h 3273778"/>
                  <a:gd name="connsiteX11" fmla="*/ 1648178 w 2619022"/>
                  <a:gd name="connsiteY11" fmla="*/ 2551289 h 3273778"/>
                  <a:gd name="connsiteX12" fmla="*/ 1862667 w 2619022"/>
                  <a:gd name="connsiteY12" fmla="*/ 3115733 h 3273778"/>
                  <a:gd name="connsiteX13" fmla="*/ 2449689 w 2619022"/>
                  <a:gd name="connsiteY13" fmla="*/ 3273778 h 3273778"/>
                  <a:gd name="connsiteX14" fmla="*/ 2585156 w 2619022"/>
                  <a:gd name="connsiteY14" fmla="*/ 3251200 h 3273778"/>
                  <a:gd name="connsiteX15" fmla="*/ 2596444 w 2619022"/>
                  <a:gd name="connsiteY15" fmla="*/ 3239911 h 3273778"/>
                  <a:gd name="connsiteX16" fmla="*/ 2596444 w 2619022"/>
                  <a:gd name="connsiteY16" fmla="*/ 3239911 h 3273778"/>
                  <a:gd name="connsiteX17" fmla="*/ 2619022 w 2619022"/>
                  <a:gd name="connsiteY17" fmla="*/ 2968978 h 3273778"/>
                  <a:gd name="connsiteX18" fmla="*/ 2585156 w 2619022"/>
                  <a:gd name="connsiteY18" fmla="*/ 2630311 h 3273778"/>
                  <a:gd name="connsiteX19" fmla="*/ 2314222 w 2619022"/>
                  <a:gd name="connsiteY19" fmla="*/ 2111022 h 3273778"/>
                  <a:gd name="connsiteX20" fmla="*/ 2167467 w 2619022"/>
                  <a:gd name="connsiteY20" fmla="*/ 1964267 h 3273778"/>
                  <a:gd name="connsiteX21" fmla="*/ 2077156 w 2619022"/>
                  <a:gd name="connsiteY21" fmla="*/ 1806222 h 3273778"/>
                  <a:gd name="connsiteX22" fmla="*/ 1907822 w 2619022"/>
                  <a:gd name="connsiteY22" fmla="*/ 1535289 h 3273778"/>
                  <a:gd name="connsiteX23" fmla="*/ 1749778 w 2619022"/>
                  <a:gd name="connsiteY23" fmla="*/ 1332089 h 3273778"/>
                  <a:gd name="connsiteX24" fmla="*/ 1580444 w 2619022"/>
                  <a:gd name="connsiteY24" fmla="*/ 1117600 h 3273778"/>
                  <a:gd name="connsiteX25" fmla="*/ 1433689 w 2619022"/>
                  <a:gd name="connsiteY25" fmla="*/ 835378 h 3273778"/>
                  <a:gd name="connsiteX26" fmla="*/ 1253067 w 2619022"/>
                  <a:gd name="connsiteY26" fmla="*/ 383822 h 3273778"/>
                  <a:gd name="connsiteX27" fmla="*/ 1128889 w 2619022"/>
                  <a:gd name="connsiteY27" fmla="*/ 259644 h 3273778"/>
                  <a:gd name="connsiteX28" fmla="*/ 948267 w 2619022"/>
                  <a:gd name="connsiteY28" fmla="*/ 214489 h 3273778"/>
                  <a:gd name="connsiteX29" fmla="*/ 846667 w 2619022"/>
                  <a:gd name="connsiteY29" fmla="*/ 112889 h 3273778"/>
                  <a:gd name="connsiteX30" fmla="*/ 801511 w 2619022"/>
                  <a:gd name="connsiteY30" fmla="*/ 79022 h 3273778"/>
                  <a:gd name="connsiteX31" fmla="*/ 688622 w 2619022"/>
                  <a:gd name="connsiteY31" fmla="*/ 79022 h 3273778"/>
                  <a:gd name="connsiteX32" fmla="*/ 632178 w 2619022"/>
                  <a:gd name="connsiteY32" fmla="*/ 45155 h 3273778"/>
                  <a:gd name="connsiteX33" fmla="*/ 541867 w 2619022"/>
                  <a:gd name="connsiteY33" fmla="*/ 0 h 3273778"/>
                  <a:gd name="connsiteX34" fmla="*/ 474133 w 2619022"/>
                  <a:gd name="connsiteY34" fmla="*/ 79022 h 3273778"/>
                  <a:gd name="connsiteX35" fmla="*/ 440267 w 2619022"/>
                  <a:gd name="connsiteY35" fmla="*/ 146755 h 3273778"/>
                  <a:gd name="connsiteX36" fmla="*/ 406400 w 2619022"/>
                  <a:gd name="connsiteY36" fmla="*/ 169333 h 3273778"/>
                  <a:gd name="connsiteX37" fmla="*/ 406400 w 2619022"/>
                  <a:gd name="connsiteY37" fmla="*/ 316089 h 3273778"/>
                  <a:gd name="connsiteX38" fmla="*/ 406400 w 2619022"/>
                  <a:gd name="connsiteY38" fmla="*/ 316089 h 3273778"/>
                  <a:gd name="connsiteX39" fmla="*/ 169333 w 2619022"/>
                  <a:gd name="connsiteY39" fmla="*/ 530578 h 3273778"/>
                  <a:gd name="connsiteX40" fmla="*/ 0 w 2619022"/>
                  <a:gd name="connsiteY40" fmla="*/ 790222 h 3273778"/>
                  <a:gd name="connsiteX0" fmla="*/ 0 w 2619022"/>
                  <a:gd name="connsiteY0" fmla="*/ 790222 h 3273778"/>
                  <a:gd name="connsiteX1" fmla="*/ 112889 w 2619022"/>
                  <a:gd name="connsiteY1" fmla="*/ 745067 h 3273778"/>
                  <a:gd name="connsiteX2" fmla="*/ 214489 w 2619022"/>
                  <a:gd name="connsiteY2" fmla="*/ 745067 h 3273778"/>
                  <a:gd name="connsiteX3" fmla="*/ 282222 w 2619022"/>
                  <a:gd name="connsiteY3" fmla="*/ 846667 h 3273778"/>
                  <a:gd name="connsiteX4" fmla="*/ 349871 w 2619022"/>
                  <a:gd name="connsiteY4" fmla="*/ 908076 h 3273778"/>
                  <a:gd name="connsiteX5" fmla="*/ 395111 w 2619022"/>
                  <a:gd name="connsiteY5" fmla="*/ 948267 h 3273778"/>
                  <a:gd name="connsiteX6" fmla="*/ 688622 w 2619022"/>
                  <a:gd name="connsiteY6" fmla="*/ 1106311 h 3273778"/>
                  <a:gd name="connsiteX7" fmla="*/ 756356 w 2619022"/>
                  <a:gd name="connsiteY7" fmla="*/ 1286933 h 3273778"/>
                  <a:gd name="connsiteX8" fmla="*/ 903111 w 2619022"/>
                  <a:gd name="connsiteY8" fmla="*/ 1524000 h 3273778"/>
                  <a:gd name="connsiteX9" fmla="*/ 948267 w 2619022"/>
                  <a:gd name="connsiteY9" fmla="*/ 1727200 h 3273778"/>
                  <a:gd name="connsiteX10" fmla="*/ 1083733 w 2619022"/>
                  <a:gd name="connsiteY10" fmla="*/ 1783644 h 3273778"/>
                  <a:gd name="connsiteX11" fmla="*/ 1275644 w 2619022"/>
                  <a:gd name="connsiteY11" fmla="*/ 1986844 h 3273778"/>
                  <a:gd name="connsiteX12" fmla="*/ 1648178 w 2619022"/>
                  <a:gd name="connsiteY12" fmla="*/ 2551289 h 3273778"/>
                  <a:gd name="connsiteX13" fmla="*/ 1862667 w 2619022"/>
                  <a:gd name="connsiteY13" fmla="*/ 3115733 h 3273778"/>
                  <a:gd name="connsiteX14" fmla="*/ 2449689 w 2619022"/>
                  <a:gd name="connsiteY14" fmla="*/ 3273778 h 3273778"/>
                  <a:gd name="connsiteX15" fmla="*/ 2585156 w 2619022"/>
                  <a:gd name="connsiteY15" fmla="*/ 3251200 h 3273778"/>
                  <a:gd name="connsiteX16" fmla="*/ 2596444 w 2619022"/>
                  <a:gd name="connsiteY16" fmla="*/ 3239911 h 3273778"/>
                  <a:gd name="connsiteX17" fmla="*/ 2596444 w 2619022"/>
                  <a:gd name="connsiteY17" fmla="*/ 3239911 h 3273778"/>
                  <a:gd name="connsiteX18" fmla="*/ 2619022 w 2619022"/>
                  <a:gd name="connsiteY18" fmla="*/ 2968978 h 3273778"/>
                  <a:gd name="connsiteX19" fmla="*/ 2585156 w 2619022"/>
                  <a:gd name="connsiteY19" fmla="*/ 2630311 h 3273778"/>
                  <a:gd name="connsiteX20" fmla="*/ 2314222 w 2619022"/>
                  <a:gd name="connsiteY20" fmla="*/ 2111022 h 3273778"/>
                  <a:gd name="connsiteX21" fmla="*/ 2167467 w 2619022"/>
                  <a:gd name="connsiteY21" fmla="*/ 1964267 h 3273778"/>
                  <a:gd name="connsiteX22" fmla="*/ 2077156 w 2619022"/>
                  <a:gd name="connsiteY22" fmla="*/ 1806222 h 3273778"/>
                  <a:gd name="connsiteX23" fmla="*/ 1907822 w 2619022"/>
                  <a:gd name="connsiteY23" fmla="*/ 1535289 h 3273778"/>
                  <a:gd name="connsiteX24" fmla="*/ 1749778 w 2619022"/>
                  <a:gd name="connsiteY24" fmla="*/ 1332089 h 3273778"/>
                  <a:gd name="connsiteX25" fmla="*/ 1580444 w 2619022"/>
                  <a:gd name="connsiteY25" fmla="*/ 1117600 h 3273778"/>
                  <a:gd name="connsiteX26" fmla="*/ 1433689 w 2619022"/>
                  <a:gd name="connsiteY26" fmla="*/ 835378 h 3273778"/>
                  <a:gd name="connsiteX27" fmla="*/ 1253067 w 2619022"/>
                  <a:gd name="connsiteY27" fmla="*/ 383822 h 3273778"/>
                  <a:gd name="connsiteX28" fmla="*/ 1128889 w 2619022"/>
                  <a:gd name="connsiteY28" fmla="*/ 259644 h 3273778"/>
                  <a:gd name="connsiteX29" fmla="*/ 948267 w 2619022"/>
                  <a:gd name="connsiteY29" fmla="*/ 214489 h 3273778"/>
                  <a:gd name="connsiteX30" fmla="*/ 846667 w 2619022"/>
                  <a:gd name="connsiteY30" fmla="*/ 112889 h 3273778"/>
                  <a:gd name="connsiteX31" fmla="*/ 801511 w 2619022"/>
                  <a:gd name="connsiteY31" fmla="*/ 79022 h 3273778"/>
                  <a:gd name="connsiteX32" fmla="*/ 688622 w 2619022"/>
                  <a:gd name="connsiteY32" fmla="*/ 79022 h 3273778"/>
                  <a:gd name="connsiteX33" fmla="*/ 632178 w 2619022"/>
                  <a:gd name="connsiteY33" fmla="*/ 45155 h 3273778"/>
                  <a:gd name="connsiteX34" fmla="*/ 541867 w 2619022"/>
                  <a:gd name="connsiteY34" fmla="*/ 0 h 3273778"/>
                  <a:gd name="connsiteX35" fmla="*/ 474133 w 2619022"/>
                  <a:gd name="connsiteY35" fmla="*/ 79022 h 3273778"/>
                  <a:gd name="connsiteX36" fmla="*/ 440267 w 2619022"/>
                  <a:gd name="connsiteY36" fmla="*/ 146755 h 3273778"/>
                  <a:gd name="connsiteX37" fmla="*/ 406400 w 2619022"/>
                  <a:gd name="connsiteY37" fmla="*/ 169333 h 3273778"/>
                  <a:gd name="connsiteX38" fmla="*/ 406400 w 2619022"/>
                  <a:gd name="connsiteY38" fmla="*/ 316089 h 3273778"/>
                  <a:gd name="connsiteX39" fmla="*/ 406400 w 2619022"/>
                  <a:gd name="connsiteY39" fmla="*/ 316089 h 3273778"/>
                  <a:gd name="connsiteX40" fmla="*/ 169333 w 2619022"/>
                  <a:gd name="connsiteY40" fmla="*/ 530578 h 3273778"/>
                  <a:gd name="connsiteX41" fmla="*/ 0 w 2619022"/>
                  <a:gd name="connsiteY41" fmla="*/ 790222 h 3273778"/>
                  <a:gd name="connsiteX0" fmla="*/ 0 w 2619022"/>
                  <a:gd name="connsiteY0" fmla="*/ 790222 h 3273778"/>
                  <a:gd name="connsiteX1" fmla="*/ 112889 w 2619022"/>
                  <a:gd name="connsiteY1" fmla="*/ 745067 h 3273778"/>
                  <a:gd name="connsiteX2" fmla="*/ 214489 w 2619022"/>
                  <a:gd name="connsiteY2" fmla="*/ 745067 h 3273778"/>
                  <a:gd name="connsiteX3" fmla="*/ 282222 w 2619022"/>
                  <a:gd name="connsiteY3" fmla="*/ 846667 h 3273778"/>
                  <a:gd name="connsiteX4" fmla="*/ 367059 w 2619022"/>
                  <a:gd name="connsiteY4" fmla="*/ 884013 h 3273778"/>
                  <a:gd name="connsiteX5" fmla="*/ 395111 w 2619022"/>
                  <a:gd name="connsiteY5" fmla="*/ 948267 h 3273778"/>
                  <a:gd name="connsiteX6" fmla="*/ 688622 w 2619022"/>
                  <a:gd name="connsiteY6" fmla="*/ 1106311 h 3273778"/>
                  <a:gd name="connsiteX7" fmla="*/ 756356 w 2619022"/>
                  <a:gd name="connsiteY7" fmla="*/ 1286933 h 3273778"/>
                  <a:gd name="connsiteX8" fmla="*/ 903111 w 2619022"/>
                  <a:gd name="connsiteY8" fmla="*/ 1524000 h 3273778"/>
                  <a:gd name="connsiteX9" fmla="*/ 948267 w 2619022"/>
                  <a:gd name="connsiteY9" fmla="*/ 1727200 h 3273778"/>
                  <a:gd name="connsiteX10" fmla="*/ 1083733 w 2619022"/>
                  <a:gd name="connsiteY10" fmla="*/ 1783644 h 3273778"/>
                  <a:gd name="connsiteX11" fmla="*/ 1275644 w 2619022"/>
                  <a:gd name="connsiteY11" fmla="*/ 1986844 h 3273778"/>
                  <a:gd name="connsiteX12" fmla="*/ 1648178 w 2619022"/>
                  <a:gd name="connsiteY12" fmla="*/ 2551289 h 3273778"/>
                  <a:gd name="connsiteX13" fmla="*/ 1862667 w 2619022"/>
                  <a:gd name="connsiteY13" fmla="*/ 3115733 h 3273778"/>
                  <a:gd name="connsiteX14" fmla="*/ 2449689 w 2619022"/>
                  <a:gd name="connsiteY14" fmla="*/ 3273778 h 3273778"/>
                  <a:gd name="connsiteX15" fmla="*/ 2585156 w 2619022"/>
                  <a:gd name="connsiteY15" fmla="*/ 3251200 h 3273778"/>
                  <a:gd name="connsiteX16" fmla="*/ 2596444 w 2619022"/>
                  <a:gd name="connsiteY16" fmla="*/ 3239911 h 3273778"/>
                  <a:gd name="connsiteX17" fmla="*/ 2596444 w 2619022"/>
                  <a:gd name="connsiteY17" fmla="*/ 3239911 h 3273778"/>
                  <a:gd name="connsiteX18" fmla="*/ 2619022 w 2619022"/>
                  <a:gd name="connsiteY18" fmla="*/ 2968978 h 3273778"/>
                  <a:gd name="connsiteX19" fmla="*/ 2585156 w 2619022"/>
                  <a:gd name="connsiteY19" fmla="*/ 2630311 h 3273778"/>
                  <a:gd name="connsiteX20" fmla="*/ 2314222 w 2619022"/>
                  <a:gd name="connsiteY20" fmla="*/ 2111022 h 3273778"/>
                  <a:gd name="connsiteX21" fmla="*/ 2167467 w 2619022"/>
                  <a:gd name="connsiteY21" fmla="*/ 1964267 h 3273778"/>
                  <a:gd name="connsiteX22" fmla="*/ 2077156 w 2619022"/>
                  <a:gd name="connsiteY22" fmla="*/ 1806222 h 3273778"/>
                  <a:gd name="connsiteX23" fmla="*/ 1907822 w 2619022"/>
                  <a:gd name="connsiteY23" fmla="*/ 1535289 h 3273778"/>
                  <a:gd name="connsiteX24" fmla="*/ 1749778 w 2619022"/>
                  <a:gd name="connsiteY24" fmla="*/ 1332089 h 3273778"/>
                  <a:gd name="connsiteX25" fmla="*/ 1580444 w 2619022"/>
                  <a:gd name="connsiteY25" fmla="*/ 1117600 h 3273778"/>
                  <a:gd name="connsiteX26" fmla="*/ 1433689 w 2619022"/>
                  <a:gd name="connsiteY26" fmla="*/ 835378 h 3273778"/>
                  <a:gd name="connsiteX27" fmla="*/ 1253067 w 2619022"/>
                  <a:gd name="connsiteY27" fmla="*/ 383822 h 3273778"/>
                  <a:gd name="connsiteX28" fmla="*/ 1128889 w 2619022"/>
                  <a:gd name="connsiteY28" fmla="*/ 259644 h 3273778"/>
                  <a:gd name="connsiteX29" fmla="*/ 948267 w 2619022"/>
                  <a:gd name="connsiteY29" fmla="*/ 214489 h 3273778"/>
                  <a:gd name="connsiteX30" fmla="*/ 846667 w 2619022"/>
                  <a:gd name="connsiteY30" fmla="*/ 112889 h 3273778"/>
                  <a:gd name="connsiteX31" fmla="*/ 801511 w 2619022"/>
                  <a:gd name="connsiteY31" fmla="*/ 79022 h 3273778"/>
                  <a:gd name="connsiteX32" fmla="*/ 688622 w 2619022"/>
                  <a:gd name="connsiteY32" fmla="*/ 79022 h 3273778"/>
                  <a:gd name="connsiteX33" fmla="*/ 632178 w 2619022"/>
                  <a:gd name="connsiteY33" fmla="*/ 45155 h 3273778"/>
                  <a:gd name="connsiteX34" fmla="*/ 541867 w 2619022"/>
                  <a:gd name="connsiteY34" fmla="*/ 0 h 3273778"/>
                  <a:gd name="connsiteX35" fmla="*/ 474133 w 2619022"/>
                  <a:gd name="connsiteY35" fmla="*/ 79022 h 3273778"/>
                  <a:gd name="connsiteX36" fmla="*/ 440267 w 2619022"/>
                  <a:gd name="connsiteY36" fmla="*/ 146755 h 3273778"/>
                  <a:gd name="connsiteX37" fmla="*/ 406400 w 2619022"/>
                  <a:gd name="connsiteY37" fmla="*/ 169333 h 3273778"/>
                  <a:gd name="connsiteX38" fmla="*/ 406400 w 2619022"/>
                  <a:gd name="connsiteY38" fmla="*/ 316089 h 3273778"/>
                  <a:gd name="connsiteX39" fmla="*/ 406400 w 2619022"/>
                  <a:gd name="connsiteY39" fmla="*/ 316089 h 3273778"/>
                  <a:gd name="connsiteX40" fmla="*/ 169333 w 2619022"/>
                  <a:gd name="connsiteY40" fmla="*/ 530578 h 3273778"/>
                  <a:gd name="connsiteX41" fmla="*/ 0 w 2619022"/>
                  <a:gd name="connsiteY41" fmla="*/ 790222 h 3273778"/>
                  <a:gd name="connsiteX0" fmla="*/ 0 w 2619022"/>
                  <a:gd name="connsiteY0" fmla="*/ 790222 h 3273778"/>
                  <a:gd name="connsiteX1" fmla="*/ 112889 w 2619022"/>
                  <a:gd name="connsiteY1" fmla="*/ 745067 h 3273778"/>
                  <a:gd name="connsiteX2" fmla="*/ 214489 w 2619022"/>
                  <a:gd name="connsiteY2" fmla="*/ 745067 h 3273778"/>
                  <a:gd name="connsiteX3" fmla="*/ 282222 w 2619022"/>
                  <a:gd name="connsiteY3" fmla="*/ 846667 h 3273778"/>
                  <a:gd name="connsiteX4" fmla="*/ 367059 w 2619022"/>
                  <a:gd name="connsiteY4" fmla="*/ 884013 h 3273778"/>
                  <a:gd name="connsiteX5" fmla="*/ 395111 w 2619022"/>
                  <a:gd name="connsiteY5" fmla="*/ 948267 h 3273778"/>
                  <a:gd name="connsiteX6" fmla="*/ 688622 w 2619022"/>
                  <a:gd name="connsiteY6" fmla="*/ 1106311 h 3273778"/>
                  <a:gd name="connsiteX7" fmla="*/ 756356 w 2619022"/>
                  <a:gd name="connsiteY7" fmla="*/ 1286933 h 3273778"/>
                  <a:gd name="connsiteX8" fmla="*/ 903111 w 2619022"/>
                  <a:gd name="connsiteY8" fmla="*/ 1524000 h 3273778"/>
                  <a:gd name="connsiteX9" fmla="*/ 948267 w 2619022"/>
                  <a:gd name="connsiteY9" fmla="*/ 1727200 h 3273778"/>
                  <a:gd name="connsiteX10" fmla="*/ 1083733 w 2619022"/>
                  <a:gd name="connsiteY10" fmla="*/ 1783644 h 3273778"/>
                  <a:gd name="connsiteX11" fmla="*/ 1275644 w 2619022"/>
                  <a:gd name="connsiteY11" fmla="*/ 1986844 h 3273778"/>
                  <a:gd name="connsiteX12" fmla="*/ 1648178 w 2619022"/>
                  <a:gd name="connsiteY12" fmla="*/ 2551289 h 3273778"/>
                  <a:gd name="connsiteX13" fmla="*/ 1862667 w 2619022"/>
                  <a:gd name="connsiteY13" fmla="*/ 3115733 h 3273778"/>
                  <a:gd name="connsiteX14" fmla="*/ 2449689 w 2619022"/>
                  <a:gd name="connsiteY14" fmla="*/ 3273778 h 3273778"/>
                  <a:gd name="connsiteX15" fmla="*/ 2585156 w 2619022"/>
                  <a:gd name="connsiteY15" fmla="*/ 3251200 h 3273778"/>
                  <a:gd name="connsiteX16" fmla="*/ 2596444 w 2619022"/>
                  <a:gd name="connsiteY16" fmla="*/ 3239911 h 3273778"/>
                  <a:gd name="connsiteX17" fmla="*/ 2596444 w 2619022"/>
                  <a:gd name="connsiteY17" fmla="*/ 3239911 h 3273778"/>
                  <a:gd name="connsiteX18" fmla="*/ 2619022 w 2619022"/>
                  <a:gd name="connsiteY18" fmla="*/ 2968978 h 3273778"/>
                  <a:gd name="connsiteX19" fmla="*/ 2585156 w 2619022"/>
                  <a:gd name="connsiteY19" fmla="*/ 2630311 h 3273778"/>
                  <a:gd name="connsiteX20" fmla="*/ 2314222 w 2619022"/>
                  <a:gd name="connsiteY20" fmla="*/ 2111022 h 3273778"/>
                  <a:gd name="connsiteX21" fmla="*/ 2167467 w 2619022"/>
                  <a:gd name="connsiteY21" fmla="*/ 1964267 h 3273778"/>
                  <a:gd name="connsiteX22" fmla="*/ 2077156 w 2619022"/>
                  <a:gd name="connsiteY22" fmla="*/ 1806222 h 3273778"/>
                  <a:gd name="connsiteX23" fmla="*/ 1907822 w 2619022"/>
                  <a:gd name="connsiteY23" fmla="*/ 1535289 h 3273778"/>
                  <a:gd name="connsiteX24" fmla="*/ 1749778 w 2619022"/>
                  <a:gd name="connsiteY24" fmla="*/ 1332089 h 3273778"/>
                  <a:gd name="connsiteX25" fmla="*/ 1580444 w 2619022"/>
                  <a:gd name="connsiteY25" fmla="*/ 1117600 h 3273778"/>
                  <a:gd name="connsiteX26" fmla="*/ 1433689 w 2619022"/>
                  <a:gd name="connsiteY26" fmla="*/ 835378 h 3273778"/>
                  <a:gd name="connsiteX27" fmla="*/ 1253067 w 2619022"/>
                  <a:gd name="connsiteY27" fmla="*/ 383822 h 3273778"/>
                  <a:gd name="connsiteX28" fmla="*/ 1128889 w 2619022"/>
                  <a:gd name="connsiteY28" fmla="*/ 259644 h 3273778"/>
                  <a:gd name="connsiteX29" fmla="*/ 948267 w 2619022"/>
                  <a:gd name="connsiteY29" fmla="*/ 214489 h 3273778"/>
                  <a:gd name="connsiteX30" fmla="*/ 846667 w 2619022"/>
                  <a:gd name="connsiteY30" fmla="*/ 112889 h 3273778"/>
                  <a:gd name="connsiteX31" fmla="*/ 801511 w 2619022"/>
                  <a:gd name="connsiteY31" fmla="*/ 79022 h 3273778"/>
                  <a:gd name="connsiteX32" fmla="*/ 688622 w 2619022"/>
                  <a:gd name="connsiteY32" fmla="*/ 79022 h 3273778"/>
                  <a:gd name="connsiteX33" fmla="*/ 632178 w 2619022"/>
                  <a:gd name="connsiteY33" fmla="*/ 45155 h 3273778"/>
                  <a:gd name="connsiteX34" fmla="*/ 541867 w 2619022"/>
                  <a:gd name="connsiteY34" fmla="*/ 0 h 3273778"/>
                  <a:gd name="connsiteX35" fmla="*/ 474133 w 2619022"/>
                  <a:gd name="connsiteY35" fmla="*/ 79022 h 3273778"/>
                  <a:gd name="connsiteX36" fmla="*/ 440267 w 2619022"/>
                  <a:gd name="connsiteY36" fmla="*/ 146755 h 3273778"/>
                  <a:gd name="connsiteX37" fmla="*/ 406400 w 2619022"/>
                  <a:gd name="connsiteY37" fmla="*/ 169333 h 3273778"/>
                  <a:gd name="connsiteX38" fmla="*/ 406400 w 2619022"/>
                  <a:gd name="connsiteY38" fmla="*/ 316089 h 3273778"/>
                  <a:gd name="connsiteX39" fmla="*/ 406400 w 2619022"/>
                  <a:gd name="connsiteY39" fmla="*/ 316089 h 3273778"/>
                  <a:gd name="connsiteX40" fmla="*/ 169333 w 2619022"/>
                  <a:gd name="connsiteY40" fmla="*/ 530578 h 3273778"/>
                  <a:gd name="connsiteX41" fmla="*/ 43925 w 2619022"/>
                  <a:gd name="connsiteY41" fmla="*/ 708696 h 3273778"/>
                  <a:gd name="connsiteX42" fmla="*/ 0 w 2619022"/>
                  <a:gd name="connsiteY42" fmla="*/ 790222 h 3273778"/>
                  <a:gd name="connsiteX0" fmla="*/ 14514 w 2633536"/>
                  <a:gd name="connsiteY0" fmla="*/ 790222 h 3273778"/>
                  <a:gd name="connsiteX1" fmla="*/ 127403 w 2633536"/>
                  <a:gd name="connsiteY1" fmla="*/ 745067 h 3273778"/>
                  <a:gd name="connsiteX2" fmla="*/ 229003 w 2633536"/>
                  <a:gd name="connsiteY2" fmla="*/ 745067 h 3273778"/>
                  <a:gd name="connsiteX3" fmla="*/ 296736 w 2633536"/>
                  <a:gd name="connsiteY3" fmla="*/ 846667 h 3273778"/>
                  <a:gd name="connsiteX4" fmla="*/ 381573 w 2633536"/>
                  <a:gd name="connsiteY4" fmla="*/ 884013 h 3273778"/>
                  <a:gd name="connsiteX5" fmla="*/ 409625 w 2633536"/>
                  <a:gd name="connsiteY5" fmla="*/ 948267 h 3273778"/>
                  <a:gd name="connsiteX6" fmla="*/ 703136 w 2633536"/>
                  <a:gd name="connsiteY6" fmla="*/ 1106311 h 3273778"/>
                  <a:gd name="connsiteX7" fmla="*/ 770870 w 2633536"/>
                  <a:gd name="connsiteY7" fmla="*/ 1286933 h 3273778"/>
                  <a:gd name="connsiteX8" fmla="*/ 917625 w 2633536"/>
                  <a:gd name="connsiteY8" fmla="*/ 1524000 h 3273778"/>
                  <a:gd name="connsiteX9" fmla="*/ 962781 w 2633536"/>
                  <a:gd name="connsiteY9" fmla="*/ 1727200 h 3273778"/>
                  <a:gd name="connsiteX10" fmla="*/ 1098247 w 2633536"/>
                  <a:gd name="connsiteY10" fmla="*/ 1783644 h 3273778"/>
                  <a:gd name="connsiteX11" fmla="*/ 1290158 w 2633536"/>
                  <a:gd name="connsiteY11" fmla="*/ 1986844 h 3273778"/>
                  <a:gd name="connsiteX12" fmla="*/ 1662692 w 2633536"/>
                  <a:gd name="connsiteY12" fmla="*/ 2551289 h 3273778"/>
                  <a:gd name="connsiteX13" fmla="*/ 1877181 w 2633536"/>
                  <a:gd name="connsiteY13" fmla="*/ 3115733 h 3273778"/>
                  <a:gd name="connsiteX14" fmla="*/ 2464203 w 2633536"/>
                  <a:gd name="connsiteY14" fmla="*/ 3273778 h 3273778"/>
                  <a:gd name="connsiteX15" fmla="*/ 2599670 w 2633536"/>
                  <a:gd name="connsiteY15" fmla="*/ 3251200 h 3273778"/>
                  <a:gd name="connsiteX16" fmla="*/ 2610958 w 2633536"/>
                  <a:gd name="connsiteY16" fmla="*/ 3239911 h 3273778"/>
                  <a:gd name="connsiteX17" fmla="*/ 2610958 w 2633536"/>
                  <a:gd name="connsiteY17" fmla="*/ 3239911 h 3273778"/>
                  <a:gd name="connsiteX18" fmla="*/ 2633536 w 2633536"/>
                  <a:gd name="connsiteY18" fmla="*/ 2968978 h 3273778"/>
                  <a:gd name="connsiteX19" fmla="*/ 2599670 w 2633536"/>
                  <a:gd name="connsiteY19" fmla="*/ 2630311 h 3273778"/>
                  <a:gd name="connsiteX20" fmla="*/ 2328736 w 2633536"/>
                  <a:gd name="connsiteY20" fmla="*/ 2111022 h 3273778"/>
                  <a:gd name="connsiteX21" fmla="*/ 2181981 w 2633536"/>
                  <a:gd name="connsiteY21" fmla="*/ 1964267 h 3273778"/>
                  <a:gd name="connsiteX22" fmla="*/ 2091670 w 2633536"/>
                  <a:gd name="connsiteY22" fmla="*/ 1806222 h 3273778"/>
                  <a:gd name="connsiteX23" fmla="*/ 1922336 w 2633536"/>
                  <a:gd name="connsiteY23" fmla="*/ 1535289 h 3273778"/>
                  <a:gd name="connsiteX24" fmla="*/ 1764292 w 2633536"/>
                  <a:gd name="connsiteY24" fmla="*/ 1332089 h 3273778"/>
                  <a:gd name="connsiteX25" fmla="*/ 1594958 w 2633536"/>
                  <a:gd name="connsiteY25" fmla="*/ 1117600 h 3273778"/>
                  <a:gd name="connsiteX26" fmla="*/ 1448203 w 2633536"/>
                  <a:gd name="connsiteY26" fmla="*/ 835378 h 3273778"/>
                  <a:gd name="connsiteX27" fmla="*/ 1267581 w 2633536"/>
                  <a:gd name="connsiteY27" fmla="*/ 383822 h 3273778"/>
                  <a:gd name="connsiteX28" fmla="*/ 1143403 w 2633536"/>
                  <a:gd name="connsiteY28" fmla="*/ 259644 h 3273778"/>
                  <a:gd name="connsiteX29" fmla="*/ 962781 w 2633536"/>
                  <a:gd name="connsiteY29" fmla="*/ 214489 h 3273778"/>
                  <a:gd name="connsiteX30" fmla="*/ 861181 w 2633536"/>
                  <a:gd name="connsiteY30" fmla="*/ 112889 h 3273778"/>
                  <a:gd name="connsiteX31" fmla="*/ 816025 w 2633536"/>
                  <a:gd name="connsiteY31" fmla="*/ 79022 h 3273778"/>
                  <a:gd name="connsiteX32" fmla="*/ 703136 w 2633536"/>
                  <a:gd name="connsiteY32" fmla="*/ 79022 h 3273778"/>
                  <a:gd name="connsiteX33" fmla="*/ 646692 w 2633536"/>
                  <a:gd name="connsiteY33" fmla="*/ 45155 h 3273778"/>
                  <a:gd name="connsiteX34" fmla="*/ 556381 w 2633536"/>
                  <a:gd name="connsiteY34" fmla="*/ 0 h 3273778"/>
                  <a:gd name="connsiteX35" fmla="*/ 488647 w 2633536"/>
                  <a:gd name="connsiteY35" fmla="*/ 79022 h 3273778"/>
                  <a:gd name="connsiteX36" fmla="*/ 454781 w 2633536"/>
                  <a:gd name="connsiteY36" fmla="*/ 146755 h 3273778"/>
                  <a:gd name="connsiteX37" fmla="*/ 420914 w 2633536"/>
                  <a:gd name="connsiteY37" fmla="*/ 169333 h 3273778"/>
                  <a:gd name="connsiteX38" fmla="*/ 420914 w 2633536"/>
                  <a:gd name="connsiteY38" fmla="*/ 316089 h 3273778"/>
                  <a:gd name="connsiteX39" fmla="*/ 420914 w 2633536"/>
                  <a:gd name="connsiteY39" fmla="*/ 316089 h 3273778"/>
                  <a:gd name="connsiteX40" fmla="*/ 183847 w 2633536"/>
                  <a:gd name="connsiteY40" fmla="*/ 530578 h 3273778"/>
                  <a:gd name="connsiteX41" fmla="*/ 0 w 2633536"/>
                  <a:gd name="connsiteY41" fmla="*/ 756822 h 3273778"/>
                  <a:gd name="connsiteX42" fmla="*/ 14514 w 2633536"/>
                  <a:gd name="connsiteY42" fmla="*/ 790222 h 3273778"/>
                  <a:gd name="connsiteX0" fmla="*/ 14514 w 2633536"/>
                  <a:gd name="connsiteY0" fmla="*/ 790222 h 3273778"/>
                  <a:gd name="connsiteX1" fmla="*/ 127403 w 2633536"/>
                  <a:gd name="connsiteY1" fmla="*/ 745067 h 3273778"/>
                  <a:gd name="connsiteX2" fmla="*/ 229003 w 2633536"/>
                  <a:gd name="connsiteY2" fmla="*/ 745067 h 3273778"/>
                  <a:gd name="connsiteX3" fmla="*/ 296736 w 2633536"/>
                  <a:gd name="connsiteY3" fmla="*/ 846667 h 3273778"/>
                  <a:gd name="connsiteX4" fmla="*/ 381573 w 2633536"/>
                  <a:gd name="connsiteY4" fmla="*/ 884013 h 3273778"/>
                  <a:gd name="connsiteX5" fmla="*/ 409625 w 2633536"/>
                  <a:gd name="connsiteY5" fmla="*/ 948267 h 3273778"/>
                  <a:gd name="connsiteX6" fmla="*/ 703136 w 2633536"/>
                  <a:gd name="connsiteY6" fmla="*/ 1106311 h 3273778"/>
                  <a:gd name="connsiteX7" fmla="*/ 770870 w 2633536"/>
                  <a:gd name="connsiteY7" fmla="*/ 1286933 h 3273778"/>
                  <a:gd name="connsiteX8" fmla="*/ 917625 w 2633536"/>
                  <a:gd name="connsiteY8" fmla="*/ 1524000 h 3273778"/>
                  <a:gd name="connsiteX9" fmla="*/ 962781 w 2633536"/>
                  <a:gd name="connsiteY9" fmla="*/ 1727200 h 3273778"/>
                  <a:gd name="connsiteX10" fmla="*/ 1098247 w 2633536"/>
                  <a:gd name="connsiteY10" fmla="*/ 1783644 h 3273778"/>
                  <a:gd name="connsiteX11" fmla="*/ 1290158 w 2633536"/>
                  <a:gd name="connsiteY11" fmla="*/ 1986844 h 3273778"/>
                  <a:gd name="connsiteX12" fmla="*/ 1662692 w 2633536"/>
                  <a:gd name="connsiteY12" fmla="*/ 2551289 h 3273778"/>
                  <a:gd name="connsiteX13" fmla="*/ 1877181 w 2633536"/>
                  <a:gd name="connsiteY13" fmla="*/ 3115733 h 3273778"/>
                  <a:gd name="connsiteX14" fmla="*/ 2464203 w 2633536"/>
                  <a:gd name="connsiteY14" fmla="*/ 3273778 h 3273778"/>
                  <a:gd name="connsiteX15" fmla="*/ 2599670 w 2633536"/>
                  <a:gd name="connsiteY15" fmla="*/ 3251200 h 3273778"/>
                  <a:gd name="connsiteX16" fmla="*/ 2610958 w 2633536"/>
                  <a:gd name="connsiteY16" fmla="*/ 3239911 h 3273778"/>
                  <a:gd name="connsiteX17" fmla="*/ 2610958 w 2633536"/>
                  <a:gd name="connsiteY17" fmla="*/ 3239911 h 3273778"/>
                  <a:gd name="connsiteX18" fmla="*/ 2633536 w 2633536"/>
                  <a:gd name="connsiteY18" fmla="*/ 2968978 h 3273778"/>
                  <a:gd name="connsiteX19" fmla="*/ 2599670 w 2633536"/>
                  <a:gd name="connsiteY19" fmla="*/ 2630311 h 3273778"/>
                  <a:gd name="connsiteX20" fmla="*/ 2328736 w 2633536"/>
                  <a:gd name="connsiteY20" fmla="*/ 2111022 h 3273778"/>
                  <a:gd name="connsiteX21" fmla="*/ 2181981 w 2633536"/>
                  <a:gd name="connsiteY21" fmla="*/ 1964267 h 3273778"/>
                  <a:gd name="connsiteX22" fmla="*/ 2091670 w 2633536"/>
                  <a:gd name="connsiteY22" fmla="*/ 1806222 h 3273778"/>
                  <a:gd name="connsiteX23" fmla="*/ 1922336 w 2633536"/>
                  <a:gd name="connsiteY23" fmla="*/ 1535289 h 3273778"/>
                  <a:gd name="connsiteX24" fmla="*/ 1764292 w 2633536"/>
                  <a:gd name="connsiteY24" fmla="*/ 1332089 h 3273778"/>
                  <a:gd name="connsiteX25" fmla="*/ 1594958 w 2633536"/>
                  <a:gd name="connsiteY25" fmla="*/ 1117600 h 3273778"/>
                  <a:gd name="connsiteX26" fmla="*/ 1448203 w 2633536"/>
                  <a:gd name="connsiteY26" fmla="*/ 835378 h 3273778"/>
                  <a:gd name="connsiteX27" fmla="*/ 1267581 w 2633536"/>
                  <a:gd name="connsiteY27" fmla="*/ 383822 h 3273778"/>
                  <a:gd name="connsiteX28" fmla="*/ 1143403 w 2633536"/>
                  <a:gd name="connsiteY28" fmla="*/ 259644 h 3273778"/>
                  <a:gd name="connsiteX29" fmla="*/ 962781 w 2633536"/>
                  <a:gd name="connsiteY29" fmla="*/ 214489 h 3273778"/>
                  <a:gd name="connsiteX30" fmla="*/ 861181 w 2633536"/>
                  <a:gd name="connsiteY30" fmla="*/ 112889 h 3273778"/>
                  <a:gd name="connsiteX31" fmla="*/ 816025 w 2633536"/>
                  <a:gd name="connsiteY31" fmla="*/ 79022 h 3273778"/>
                  <a:gd name="connsiteX32" fmla="*/ 703136 w 2633536"/>
                  <a:gd name="connsiteY32" fmla="*/ 79022 h 3273778"/>
                  <a:gd name="connsiteX33" fmla="*/ 646692 w 2633536"/>
                  <a:gd name="connsiteY33" fmla="*/ 45155 h 3273778"/>
                  <a:gd name="connsiteX34" fmla="*/ 556381 w 2633536"/>
                  <a:gd name="connsiteY34" fmla="*/ 0 h 3273778"/>
                  <a:gd name="connsiteX35" fmla="*/ 488647 w 2633536"/>
                  <a:gd name="connsiteY35" fmla="*/ 79022 h 3273778"/>
                  <a:gd name="connsiteX36" fmla="*/ 454781 w 2633536"/>
                  <a:gd name="connsiteY36" fmla="*/ 146755 h 3273778"/>
                  <a:gd name="connsiteX37" fmla="*/ 420914 w 2633536"/>
                  <a:gd name="connsiteY37" fmla="*/ 169333 h 3273778"/>
                  <a:gd name="connsiteX38" fmla="*/ 420914 w 2633536"/>
                  <a:gd name="connsiteY38" fmla="*/ 316089 h 3273778"/>
                  <a:gd name="connsiteX39" fmla="*/ 420914 w 2633536"/>
                  <a:gd name="connsiteY39" fmla="*/ 316089 h 3273778"/>
                  <a:gd name="connsiteX40" fmla="*/ 0 w 2633536"/>
                  <a:gd name="connsiteY40" fmla="*/ 756822 h 3273778"/>
                  <a:gd name="connsiteX41" fmla="*/ 14514 w 2633536"/>
                  <a:gd name="connsiteY41" fmla="*/ 790222 h 3273778"/>
                  <a:gd name="connsiteX0" fmla="*/ 14514 w 2633536"/>
                  <a:gd name="connsiteY0" fmla="*/ 790222 h 3273778"/>
                  <a:gd name="connsiteX1" fmla="*/ 127403 w 2633536"/>
                  <a:gd name="connsiteY1" fmla="*/ 745067 h 3273778"/>
                  <a:gd name="connsiteX2" fmla="*/ 229003 w 2633536"/>
                  <a:gd name="connsiteY2" fmla="*/ 745067 h 3273778"/>
                  <a:gd name="connsiteX3" fmla="*/ 296736 w 2633536"/>
                  <a:gd name="connsiteY3" fmla="*/ 846667 h 3273778"/>
                  <a:gd name="connsiteX4" fmla="*/ 381573 w 2633536"/>
                  <a:gd name="connsiteY4" fmla="*/ 884013 h 3273778"/>
                  <a:gd name="connsiteX5" fmla="*/ 409625 w 2633536"/>
                  <a:gd name="connsiteY5" fmla="*/ 948267 h 3273778"/>
                  <a:gd name="connsiteX6" fmla="*/ 703136 w 2633536"/>
                  <a:gd name="connsiteY6" fmla="*/ 1106311 h 3273778"/>
                  <a:gd name="connsiteX7" fmla="*/ 770870 w 2633536"/>
                  <a:gd name="connsiteY7" fmla="*/ 1286933 h 3273778"/>
                  <a:gd name="connsiteX8" fmla="*/ 917625 w 2633536"/>
                  <a:gd name="connsiteY8" fmla="*/ 1524000 h 3273778"/>
                  <a:gd name="connsiteX9" fmla="*/ 962781 w 2633536"/>
                  <a:gd name="connsiteY9" fmla="*/ 1727200 h 3273778"/>
                  <a:gd name="connsiteX10" fmla="*/ 1098247 w 2633536"/>
                  <a:gd name="connsiteY10" fmla="*/ 1783644 h 3273778"/>
                  <a:gd name="connsiteX11" fmla="*/ 1290158 w 2633536"/>
                  <a:gd name="connsiteY11" fmla="*/ 1986844 h 3273778"/>
                  <a:gd name="connsiteX12" fmla="*/ 1662692 w 2633536"/>
                  <a:gd name="connsiteY12" fmla="*/ 2551289 h 3273778"/>
                  <a:gd name="connsiteX13" fmla="*/ 1877181 w 2633536"/>
                  <a:gd name="connsiteY13" fmla="*/ 3115733 h 3273778"/>
                  <a:gd name="connsiteX14" fmla="*/ 2464203 w 2633536"/>
                  <a:gd name="connsiteY14" fmla="*/ 3273778 h 3273778"/>
                  <a:gd name="connsiteX15" fmla="*/ 2599670 w 2633536"/>
                  <a:gd name="connsiteY15" fmla="*/ 3251200 h 3273778"/>
                  <a:gd name="connsiteX16" fmla="*/ 2610958 w 2633536"/>
                  <a:gd name="connsiteY16" fmla="*/ 3239911 h 3273778"/>
                  <a:gd name="connsiteX17" fmla="*/ 2610958 w 2633536"/>
                  <a:gd name="connsiteY17" fmla="*/ 3239911 h 3273778"/>
                  <a:gd name="connsiteX18" fmla="*/ 2633536 w 2633536"/>
                  <a:gd name="connsiteY18" fmla="*/ 2968978 h 3273778"/>
                  <a:gd name="connsiteX19" fmla="*/ 2599670 w 2633536"/>
                  <a:gd name="connsiteY19" fmla="*/ 2630311 h 3273778"/>
                  <a:gd name="connsiteX20" fmla="*/ 2328736 w 2633536"/>
                  <a:gd name="connsiteY20" fmla="*/ 2111022 h 3273778"/>
                  <a:gd name="connsiteX21" fmla="*/ 2181981 w 2633536"/>
                  <a:gd name="connsiteY21" fmla="*/ 1964267 h 3273778"/>
                  <a:gd name="connsiteX22" fmla="*/ 2091670 w 2633536"/>
                  <a:gd name="connsiteY22" fmla="*/ 1806222 h 3273778"/>
                  <a:gd name="connsiteX23" fmla="*/ 1922336 w 2633536"/>
                  <a:gd name="connsiteY23" fmla="*/ 1535289 h 3273778"/>
                  <a:gd name="connsiteX24" fmla="*/ 1764292 w 2633536"/>
                  <a:gd name="connsiteY24" fmla="*/ 1332089 h 3273778"/>
                  <a:gd name="connsiteX25" fmla="*/ 1594958 w 2633536"/>
                  <a:gd name="connsiteY25" fmla="*/ 1117600 h 3273778"/>
                  <a:gd name="connsiteX26" fmla="*/ 1448203 w 2633536"/>
                  <a:gd name="connsiteY26" fmla="*/ 835378 h 3273778"/>
                  <a:gd name="connsiteX27" fmla="*/ 1267581 w 2633536"/>
                  <a:gd name="connsiteY27" fmla="*/ 383822 h 3273778"/>
                  <a:gd name="connsiteX28" fmla="*/ 1143403 w 2633536"/>
                  <a:gd name="connsiteY28" fmla="*/ 259644 h 3273778"/>
                  <a:gd name="connsiteX29" fmla="*/ 962781 w 2633536"/>
                  <a:gd name="connsiteY29" fmla="*/ 214489 h 3273778"/>
                  <a:gd name="connsiteX30" fmla="*/ 861181 w 2633536"/>
                  <a:gd name="connsiteY30" fmla="*/ 112889 h 3273778"/>
                  <a:gd name="connsiteX31" fmla="*/ 816025 w 2633536"/>
                  <a:gd name="connsiteY31" fmla="*/ 79022 h 3273778"/>
                  <a:gd name="connsiteX32" fmla="*/ 703136 w 2633536"/>
                  <a:gd name="connsiteY32" fmla="*/ 79022 h 3273778"/>
                  <a:gd name="connsiteX33" fmla="*/ 646692 w 2633536"/>
                  <a:gd name="connsiteY33" fmla="*/ 45155 h 3273778"/>
                  <a:gd name="connsiteX34" fmla="*/ 556381 w 2633536"/>
                  <a:gd name="connsiteY34" fmla="*/ 0 h 3273778"/>
                  <a:gd name="connsiteX35" fmla="*/ 488647 w 2633536"/>
                  <a:gd name="connsiteY35" fmla="*/ 79022 h 3273778"/>
                  <a:gd name="connsiteX36" fmla="*/ 454781 w 2633536"/>
                  <a:gd name="connsiteY36" fmla="*/ 146755 h 3273778"/>
                  <a:gd name="connsiteX37" fmla="*/ 420914 w 2633536"/>
                  <a:gd name="connsiteY37" fmla="*/ 169333 h 3273778"/>
                  <a:gd name="connsiteX38" fmla="*/ 420914 w 2633536"/>
                  <a:gd name="connsiteY38" fmla="*/ 316089 h 3273778"/>
                  <a:gd name="connsiteX39" fmla="*/ 0 w 2633536"/>
                  <a:gd name="connsiteY39" fmla="*/ 756822 h 3273778"/>
                  <a:gd name="connsiteX40" fmla="*/ 14514 w 2633536"/>
                  <a:gd name="connsiteY40" fmla="*/ 790222 h 3273778"/>
                  <a:gd name="connsiteX0" fmla="*/ 14514 w 2633536"/>
                  <a:gd name="connsiteY0" fmla="*/ 790222 h 3273778"/>
                  <a:gd name="connsiteX1" fmla="*/ 127403 w 2633536"/>
                  <a:gd name="connsiteY1" fmla="*/ 745067 h 3273778"/>
                  <a:gd name="connsiteX2" fmla="*/ 229003 w 2633536"/>
                  <a:gd name="connsiteY2" fmla="*/ 745067 h 3273778"/>
                  <a:gd name="connsiteX3" fmla="*/ 296736 w 2633536"/>
                  <a:gd name="connsiteY3" fmla="*/ 846667 h 3273778"/>
                  <a:gd name="connsiteX4" fmla="*/ 381573 w 2633536"/>
                  <a:gd name="connsiteY4" fmla="*/ 884013 h 3273778"/>
                  <a:gd name="connsiteX5" fmla="*/ 409625 w 2633536"/>
                  <a:gd name="connsiteY5" fmla="*/ 948267 h 3273778"/>
                  <a:gd name="connsiteX6" fmla="*/ 703136 w 2633536"/>
                  <a:gd name="connsiteY6" fmla="*/ 1106311 h 3273778"/>
                  <a:gd name="connsiteX7" fmla="*/ 770870 w 2633536"/>
                  <a:gd name="connsiteY7" fmla="*/ 1286933 h 3273778"/>
                  <a:gd name="connsiteX8" fmla="*/ 917625 w 2633536"/>
                  <a:gd name="connsiteY8" fmla="*/ 1524000 h 3273778"/>
                  <a:gd name="connsiteX9" fmla="*/ 962781 w 2633536"/>
                  <a:gd name="connsiteY9" fmla="*/ 1727200 h 3273778"/>
                  <a:gd name="connsiteX10" fmla="*/ 1098247 w 2633536"/>
                  <a:gd name="connsiteY10" fmla="*/ 1783644 h 3273778"/>
                  <a:gd name="connsiteX11" fmla="*/ 1290158 w 2633536"/>
                  <a:gd name="connsiteY11" fmla="*/ 1986844 h 3273778"/>
                  <a:gd name="connsiteX12" fmla="*/ 1662692 w 2633536"/>
                  <a:gd name="connsiteY12" fmla="*/ 2551289 h 3273778"/>
                  <a:gd name="connsiteX13" fmla="*/ 1877181 w 2633536"/>
                  <a:gd name="connsiteY13" fmla="*/ 3115733 h 3273778"/>
                  <a:gd name="connsiteX14" fmla="*/ 2464203 w 2633536"/>
                  <a:gd name="connsiteY14" fmla="*/ 3273778 h 3273778"/>
                  <a:gd name="connsiteX15" fmla="*/ 2599670 w 2633536"/>
                  <a:gd name="connsiteY15" fmla="*/ 3251200 h 3273778"/>
                  <a:gd name="connsiteX16" fmla="*/ 2610958 w 2633536"/>
                  <a:gd name="connsiteY16" fmla="*/ 3239911 h 3273778"/>
                  <a:gd name="connsiteX17" fmla="*/ 2610958 w 2633536"/>
                  <a:gd name="connsiteY17" fmla="*/ 3239911 h 3273778"/>
                  <a:gd name="connsiteX18" fmla="*/ 2633536 w 2633536"/>
                  <a:gd name="connsiteY18" fmla="*/ 2968978 h 3273778"/>
                  <a:gd name="connsiteX19" fmla="*/ 2599670 w 2633536"/>
                  <a:gd name="connsiteY19" fmla="*/ 2630311 h 3273778"/>
                  <a:gd name="connsiteX20" fmla="*/ 2328736 w 2633536"/>
                  <a:gd name="connsiteY20" fmla="*/ 2111022 h 3273778"/>
                  <a:gd name="connsiteX21" fmla="*/ 2181981 w 2633536"/>
                  <a:gd name="connsiteY21" fmla="*/ 1964267 h 3273778"/>
                  <a:gd name="connsiteX22" fmla="*/ 2091670 w 2633536"/>
                  <a:gd name="connsiteY22" fmla="*/ 1806222 h 3273778"/>
                  <a:gd name="connsiteX23" fmla="*/ 1922336 w 2633536"/>
                  <a:gd name="connsiteY23" fmla="*/ 1535289 h 3273778"/>
                  <a:gd name="connsiteX24" fmla="*/ 1764292 w 2633536"/>
                  <a:gd name="connsiteY24" fmla="*/ 1332089 h 3273778"/>
                  <a:gd name="connsiteX25" fmla="*/ 1594958 w 2633536"/>
                  <a:gd name="connsiteY25" fmla="*/ 1117600 h 3273778"/>
                  <a:gd name="connsiteX26" fmla="*/ 1448203 w 2633536"/>
                  <a:gd name="connsiteY26" fmla="*/ 835378 h 3273778"/>
                  <a:gd name="connsiteX27" fmla="*/ 1267581 w 2633536"/>
                  <a:gd name="connsiteY27" fmla="*/ 383822 h 3273778"/>
                  <a:gd name="connsiteX28" fmla="*/ 1143403 w 2633536"/>
                  <a:gd name="connsiteY28" fmla="*/ 259644 h 3273778"/>
                  <a:gd name="connsiteX29" fmla="*/ 962781 w 2633536"/>
                  <a:gd name="connsiteY29" fmla="*/ 214489 h 3273778"/>
                  <a:gd name="connsiteX30" fmla="*/ 861181 w 2633536"/>
                  <a:gd name="connsiteY30" fmla="*/ 112889 h 3273778"/>
                  <a:gd name="connsiteX31" fmla="*/ 816025 w 2633536"/>
                  <a:gd name="connsiteY31" fmla="*/ 79022 h 3273778"/>
                  <a:gd name="connsiteX32" fmla="*/ 703136 w 2633536"/>
                  <a:gd name="connsiteY32" fmla="*/ 79022 h 3273778"/>
                  <a:gd name="connsiteX33" fmla="*/ 646692 w 2633536"/>
                  <a:gd name="connsiteY33" fmla="*/ 45155 h 3273778"/>
                  <a:gd name="connsiteX34" fmla="*/ 556381 w 2633536"/>
                  <a:gd name="connsiteY34" fmla="*/ 0 h 3273778"/>
                  <a:gd name="connsiteX35" fmla="*/ 488647 w 2633536"/>
                  <a:gd name="connsiteY35" fmla="*/ 79022 h 3273778"/>
                  <a:gd name="connsiteX36" fmla="*/ 454781 w 2633536"/>
                  <a:gd name="connsiteY36" fmla="*/ 146755 h 3273778"/>
                  <a:gd name="connsiteX37" fmla="*/ 420914 w 2633536"/>
                  <a:gd name="connsiteY37" fmla="*/ 169333 h 3273778"/>
                  <a:gd name="connsiteX38" fmla="*/ 0 w 2633536"/>
                  <a:gd name="connsiteY38" fmla="*/ 756822 h 3273778"/>
                  <a:gd name="connsiteX39" fmla="*/ 14514 w 2633536"/>
                  <a:gd name="connsiteY39" fmla="*/ 790222 h 3273778"/>
                  <a:gd name="connsiteX0" fmla="*/ 14514 w 2633536"/>
                  <a:gd name="connsiteY0" fmla="*/ 790222 h 3273778"/>
                  <a:gd name="connsiteX1" fmla="*/ 127403 w 2633536"/>
                  <a:gd name="connsiteY1" fmla="*/ 745067 h 3273778"/>
                  <a:gd name="connsiteX2" fmla="*/ 229003 w 2633536"/>
                  <a:gd name="connsiteY2" fmla="*/ 745067 h 3273778"/>
                  <a:gd name="connsiteX3" fmla="*/ 296736 w 2633536"/>
                  <a:gd name="connsiteY3" fmla="*/ 846667 h 3273778"/>
                  <a:gd name="connsiteX4" fmla="*/ 381573 w 2633536"/>
                  <a:gd name="connsiteY4" fmla="*/ 884013 h 3273778"/>
                  <a:gd name="connsiteX5" fmla="*/ 409625 w 2633536"/>
                  <a:gd name="connsiteY5" fmla="*/ 948267 h 3273778"/>
                  <a:gd name="connsiteX6" fmla="*/ 703136 w 2633536"/>
                  <a:gd name="connsiteY6" fmla="*/ 1106311 h 3273778"/>
                  <a:gd name="connsiteX7" fmla="*/ 770870 w 2633536"/>
                  <a:gd name="connsiteY7" fmla="*/ 1286933 h 3273778"/>
                  <a:gd name="connsiteX8" fmla="*/ 917625 w 2633536"/>
                  <a:gd name="connsiteY8" fmla="*/ 1524000 h 3273778"/>
                  <a:gd name="connsiteX9" fmla="*/ 962781 w 2633536"/>
                  <a:gd name="connsiteY9" fmla="*/ 1727200 h 3273778"/>
                  <a:gd name="connsiteX10" fmla="*/ 1098247 w 2633536"/>
                  <a:gd name="connsiteY10" fmla="*/ 1783644 h 3273778"/>
                  <a:gd name="connsiteX11" fmla="*/ 1290158 w 2633536"/>
                  <a:gd name="connsiteY11" fmla="*/ 1986844 h 3273778"/>
                  <a:gd name="connsiteX12" fmla="*/ 1662692 w 2633536"/>
                  <a:gd name="connsiteY12" fmla="*/ 2551289 h 3273778"/>
                  <a:gd name="connsiteX13" fmla="*/ 1877181 w 2633536"/>
                  <a:gd name="connsiteY13" fmla="*/ 3115733 h 3273778"/>
                  <a:gd name="connsiteX14" fmla="*/ 2464203 w 2633536"/>
                  <a:gd name="connsiteY14" fmla="*/ 3273778 h 3273778"/>
                  <a:gd name="connsiteX15" fmla="*/ 2599670 w 2633536"/>
                  <a:gd name="connsiteY15" fmla="*/ 3251200 h 3273778"/>
                  <a:gd name="connsiteX16" fmla="*/ 2610958 w 2633536"/>
                  <a:gd name="connsiteY16" fmla="*/ 3239911 h 3273778"/>
                  <a:gd name="connsiteX17" fmla="*/ 2610958 w 2633536"/>
                  <a:gd name="connsiteY17" fmla="*/ 3239911 h 3273778"/>
                  <a:gd name="connsiteX18" fmla="*/ 2633536 w 2633536"/>
                  <a:gd name="connsiteY18" fmla="*/ 2968978 h 3273778"/>
                  <a:gd name="connsiteX19" fmla="*/ 2599670 w 2633536"/>
                  <a:gd name="connsiteY19" fmla="*/ 2630311 h 3273778"/>
                  <a:gd name="connsiteX20" fmla="*/ 2328736 w 2633536"/>
                  <a:gd name="connsiteY20" fmla="*/ 2111022 h 3273778"/>
                  <a:gd name="connsiteX21" fmla="*/ 2181981 w 2633536"/>
                  <a:gd name="connsiteY21" fmla="*/ 1964267 h 3273778"/>
                  <a:gd name="connsiteX22" fmla="*/ 2091670 w 2633536"/>
                  <a:gd name="connsiteY22" fmla="*/ 1806222 h 3273778"/>
                  <a:gd name="connsiteX23" fmla="*/ 1922336 w 2633536"/>
                  <a:gd name="connsiteY23" fmla="*/ 1535289 h 3273778"/>
                  <a:gd name="connsiteX24" fmla="*/ 1764292 w 2633536"/>
                  <a:gd name="connsiteY24" fmla="*/ 1332089 h 3273778"/>
                  <a:gd name="connsiteX25" fmla="*/ 1594958 w 2633536"/>
                  <a:gd name="connsiteY25" fmla="*/ 1117600 h 3273778"/>
                  <a:gd name="connsiteX26" fmla="*/ 1448203 w 2633536"/>
                  <a:gd name="connsiteY26" fmla="*/ 835378 h 3273778"/>
                  <a:gd name="connsiteX27" fmla="*/ 1267581 w 2633536"/>
                  <a:gd name="connsiteY27" fmla="*/ 383822 h 3273778"/>
                  <a:gd name="connsiteX28" fmla="*/ 1143403 w 2633536"/>
                  <a:gd name="connsiteY28" fmla="*/ 259644 h 3273778"/>
                  <a:gd name="connsiteX29" fmla="*/ 962781 w 2633536"/>
                  <a:gd name="connsiteY29" fmla="*/ 214489 h 3273778"/>
                  <a:gd name="connsiteX30" fmla="*/ 861181 w 2633536"/>
                  <a:gd name="connsiteY30" fmla="*/ 112889 h 3273778"/>
                  <a:gd name="connsiteX31" fmla="*/ 816025 w 2633536"/>
                  <a:gd name="connsiteY31" fmla="*/ 79022 h 3273778"/>
                  <a:gd name="connsiteX32" fmla="*/ 703136 w 2633536"/>
                  <a:gd name="connsiteY32" fmla="*/ 79022 h 3273778"/>
                  <a:gd name="connsiteX33" fmla="*/ 646692 w 2633536"/>
                  <a:gd name="connsiteY33" fmla="*/ 45155 h 3273778"/>
                  <a:gd name="connsiteX34" fmla="*/ 556381 w 2633536"/>
                  <a:gd name="connsiteY34" fmla="*/ 0 h 3273778"/>
                  <a:gd name="connsiteX35" fmla="*/ 488647 w 2633536"/>
                  <a:gd name="connsiteY35" fmla="*/ 79022 h 3273778"/>
                  <a:gd name="connsiteX36" fmla="*/ 454781 w 2633536"/>
                  <a:gd name="connsiteY36" fmla="*/ 146755 h 3273778"/>
                  <a:gd name="connsiteX37" fmla="*/ 0 w 2633536"/>
                  <a:gd name="connsiteY37" fmla="*/ 756822 h 3273778"/>
                  <a:gd name="connsiteX38" fmla="*/ 14514 w 2633536"/>
                  <a:gd name="connsiteY38" fmla="*/ 790222 h 3273778"/>
                  <a:gd name="connsiteX0" fmla="*/ 14514 w 2633536"/>
                  <a:gd name="connsiteY0" fmla="*/ 790222 h 3273778"/>
                  <a:gd name="connsiteX1" fmla="*/ 127403 w 2633536"/>
                  <a:gd name="connsiteY1" fmla="*/ 745067 h 3273778"/>
                  <a:gd name="connsiteX2" fmla="*/ 229003 w 2633536"/>
                  <a:gd name="connsiteY2" fmla="*/ 745067 h 3273778"/>
                  <a:gd name="connsiteX3" fmla="*/ 296736 w 2633536"/>
                  <a:gd name="connsiteY3" fmla="*/ 846667 h 3273778"/>
                  <a:gd name="connsiteX4" fmla="*/ 381573 w 2633536"/>
                  <a:gd name="connsiteY4" fmla="*/ 884013 h 3273778"/>
                  <a:gd name="connsiteX5" fmla="*/ 409625 w 2633536"/>
                  <a:gd name="connsiteY5" fmla="*/ 948267 h 3273778"/>
                  <a:gd name="connsiteX6" fmla="*/ 703136 w 2633536"/>
                  <a:gd name="connsiteY6" fmla="*/ 1106311 h 3273778"/>
                  <a:gd name="connsiteX7" fmla="*/ 770870 w 2633536"/>
                  <a:gd name="connsiteY7" fmla="*/ 1286933 h 3273778"/>
                  <a:gd name="connsiteX8" fmla="*/ 917625 w 2633536"/>
                  <a:gd name="connsiteY8" fmla="*/ 1524000 h 3273778"/>
                  <a:gd name="connsiteX9" fmla="*/ 962781 w 2633536"/>
                  <a:gd name="connsiteY9" fmla="*/ 1727200 h 3273778"/>
                  <a:gd name="connsiteX10" fmla="*/ 1098247 w 2633536"/>
                  <a:gd name="connsiteY10" fmla="*/ 1783644 h 3273778"/>
                  <a:gd name="connsiteX11" fmla="*/ 1290158 w 2633536"/>
                  <a:gd name="connsiteY11" fmla="*/ 1986844 h 3273778"/>
                  <a:gd name="connsiteX12" fmla="*/ 1662692 w 2633536"/>
                  <a:gd name="connsiteY12" fmla="*/ 2551289 h 3273778"/>
                  <a:gd name="connsiteX13" fmla="*/ 1877181 w 2633536"/>
                  <a:gd name="connsiteY13" fmla="*/ 3115733 h 3273778"/>
                  <a:gd name="connsiteX14" fmla="*/ 2464203 w 2633536"/>
                  <a:gd name="connsiteY14" fmla="*/ 3273778 h 3273778"/>
                  <a:gd name="connsiteX15" fmla="*/ 2599670 w 2633536"/>
                  <a:gd name="connsiteY15" fmla="*/ 3251200 h 3273778"/>
                  <a:gd name="connsiteX16" fmla="*/ 2610958 w 2633536"/>
                  <a:gd name="connsiteY16" fmla="*/ 3239911 h 3273778"/>
                  <a:gd name="connsiteX17" fmla="*/ 2610958 w 2633536"/>
                  <a:gd name="connsiteY17" fmla="*/ 3239911 h 3273778"/>
                  <a:gd name="connsiteX18" fmla="*/ 2633536 w 2633536"/>
                  <a:gd name="connsiteY18" fmla="*/ 2968978 h 3273778"/>
                  <a:gd name="connsiteX19" fmla="*/ 2599670 w 2633536"/>
                  <a:gd name="connsiteY19" fmla="*/ 2630311 h 3273778"/>
                  <a:gd name="connsiteX20" fmla="*/ 2328736 w 2633536"/>
                  <a:gd name="connsiteY20" fmla="*/ 2111022 h 3273778"/>
                  <a:gd name="connsiteX21" fmla="*/ 2181981 w 2633536"/>
                  <a:gd name="connsiteY21" fmla="*/ 1964267 h 3273778"/>
                  <a:gd name="connsiteX22" fmla="*/ 2091670 w 2633536"/>
                  <a:gd name="connsiteY22" fmla="*/ 1806222 h 3273778"/>
                  <a:gd name="connsiteX23" fmla="*/ 1922336 w 2633536"/>
                  <a:gd name="connsiteY23" fmla="*/ 1535289 h 3273778"/>
                  <a:gd name="connsiteX24" fmla="*/ 1764292 w 2633536"/>
                  <a:gd name="connsiteY24" fmla="*/ 1332089 h 3273778"/>
                  <a:gd name="connsiteX25" fmla="*/ 1594958 w 2633536"/>
                  <a:gd name="connsiteY25" fmla="*/ 1117600 h 3273778"/>
                  <a:gd name="connsiteX26" fmla="*/ 1448203 w 2633536"/>
                  <a:gd name="connsiteY26" fmla="*/ 835378 h 3273778"/>
                  <a:gd name="connsiteX27" fmla="*/ 1267581 w 2633536"/>
                  <a:gd name="connsiteY27" fmla="*/ 383822 h 3273778"/>
                  <a:gd name="connsiteX28" fmla="*/ 1143403 w 2633536"/>
                  <a:gd name="connsiteY28" fmla="*/ 259644 h 3273778"/>
                  <a:gd name="connsiteX29" fmla="*/ 962781 w 2633536"/>
                  <a:gd name="connsiteY29" fmla="*/ 214489 h 3273778"/>
                  <a:gd name="connsiteX30" fmla="*/ 861181 w 2633536"/>
                  <a:gd name="connsiteY30" fmla="*/ 112889 h 3273778"/>
                  <a:gd name="connsiteX31" fmla="*/ 816025 w 2633536"/>
                  <a:gd name="connsiteY31" fmla="*/ 79022 h 3273778"/>
                  <a:gd name="connsiteX32" fmla="*/ 703136 w 2633536"/>
                  <a:gd name="connsiteY32" fmla="*/ 79022 h 3273778"/>
                  <a:gd name="connsiteX33" fmla="*/ 646692 w 2633536"/>
                  <a:gd name="connsiteY33" fmla="*/ 45155 h 3273778"/>
                  <a:gd name="connsiteX34" fmla="*/ 556381 w 2633536"/>
                  <a:gd name="connsiteY34" fmla="*/ 0 h 3273778"/>
                  <a:gd name="connsiteX35" fmla="*/ 488647 w 2633536"/>
                  <a:gd name="connsiteY35" fmla="*/ 79022 h 3273778"/>
                  <a:gd name="connsiteX36" fmla="*/ 0 w 2633536"/>
                  <a:gd name="connsiteY36" fmla="*/ 756822 h 3273778"/>
                  <a:gd name="connsiteX37" fmla="*/ 14514 w 2633536"/>
                  <a:gd name="connsiteY37" fmla="*/ 790222 h 3273778"/>
                  <a:gd name="connsiteX0" fmla="*/ 14514 w 2633536"/>
                  <a:gd name="connsiteY0" fmla="*/ 790222 h 3273778"/>
                  <a:gd name="connsiteX1" fmla="*/ 127403 w 2633536"/>
                  <a:gd name="connsiteY1" fmla="*/ 745067 h 3273778"/>
                  <a:gd name="connsiteX2" fmla="*/ 229003 w 2633536"/>
                  <a:gd name="connsiteY2" fmla="*/ 745067 h 3273778"/>
                  <a:gd name="connsiteX3" fmla="*/ 296736 w 2633536"/>
                  <a:gd name="connsiteY3" fmla="*/ 846667 h 3273778"/>
                  <a:gd name="connsiteX4" fmla="*/ 381573 w 2633536"/>
                  <a:gd name="connsiteY4" fmla="*/ 884013 h 3273778"/>
                  <a:gd name="connsiteX5" fmla="*/ 409625 w 2633536"/>
                  <a:gd name="connsiteY5" fmla="*/ 948267 h 3273778"/>
                  <a:gd name="connsiteX6" fmla="*/ 703136 w 2633536"/>
                  <a:gd name="connsiteY6" fmla="*/ 1106311 h 3273778"/>
                  <a:gd name="connsiteX7" fmla="*/ 770870 w 2633536"/>
                  <a:gd name="connsiteY7" fmla="*/ 1286933 h 3273778"/>
                  <a:gd name="connsiteX8" fmla="*/ 917625 w 2633536"/>
                  <a:gd name="connsiteY8" fmla="*/ 1524000 h 3273778"/>
                  <a:gd name="connsiteX9" fmla="*/ 962781 w 2633536"/>
                  <a:gd name="connsiteY9" fmla="*/ 1727200 h 3273778"/>
                  <a:gd name="connsiteX10" fmla="*/ 1098247 w 2633536"/>
                  <a:gd name="connsiteY10" fmla="*/ 1783644 h 3273778"/>
                  <a:gd name="connsiteX11" fmla="*/ 1290158 w 2633536"/>
                  <a:gd name="connsiteY11" fmla="*/ 1986844 h 3273778"/>
                  <a:gd name="connsiteX12" fmla="*/ 1662692 w 2633536"/>
                  <a:gd name="connsiteY12" fmla="*/ 2551289 h 3273778"/>
                  <a:gd name="connsiteX13" fmla="*/ 1877181 w 2633536"/>
                  <a:gd name="connsiteY13" fmla="*/ 3115733 h 3273778"/>
                  <a:gd name="connsiteX14" fmla="*/ 2464203 w 2633536"/>
                  <a:gd name="connsiteY14" fmla="*/ 3273778 h 3273778"/>
                  <a:gd name="connsiteX15" fmla="*/ 2599670 w 2633536"/>
                  <a:gd name="connsiteY15" fmla="*/ 3251200 h 3273778"/>
                  <a:gd name="connsiteX16" fmla="*/ 2610958 w 2633536"/>
                  <a:gd name="connsiteY16" fmla="*/ 3239911 h 3273778"/>
                  <a:gd name="connsiteX17" fmla="*/ 2610958 w 2633536"/>
                  <a:gd name="connsiteY17" fmla="*/ 3239911 h 3273778"/>
                  <a:gd name="connsiteX18" fmla="*/ 2633536 w 2633536"/>
                  <a:gd name="connsiteY18" fmla="*/ 2968978 h 3273778"/>
                  <a:gd name="connsiteX19" fmla="*/ 2599670 w 2633536"/>
                  <a:gd name="connsiteY19" fmla="*/ 2630311 h 3273778"/>
                  <a:gd name="connsiteX20" fmla="*/ 2328736 w 2633536"/>
                  <a:gd name="connsiteY20" fmla="*/ 2111022 h 3273778"/>
                  <a:gd name="connsiteX21" fmla="*/ 2181981 w 2633536"/>
                  <a:gd name="connsiteY21" fmla="*/ 1964267 h 3273778"/>
                  <a:gd name="connsiteX22" fmla="*/ 2091670 w 2633536"/>
                  <a:gd name="connsiteY22" fmla="*/ 1806222 h 3273778"/>
                  <a:gd name="connsiteX23" fmla="*/ 1922336 w 2633536"/>
                  <a:gd name="connsiteY23" fmla="*/ 1535289 h 3273778"/>
                  <a:gd name="connsiteX24" fmla="*/ 1764292 w 2633536"/>
                  <a:gd name="connsiteY24" fmla="*/ 1332089 h 3273778"/>
                  <a:gd name="connsiteX25" fmla="*/ 1594958 w 2633536"/>
                  <a:gd name="connsiteY25" fmla="*/ 1117600 h 3273778"/>
                  <a:gd name="connsiteX26" fmla="*/ 1448203 w 2633536"/>
                  <a:gd name="connsiteY26" fmla="*/ 835378 h 3273778"/>
                  <a:gd name="connsiteX27" fmla="*/ 1267581 w 2633536"/>
                  <a:gd name="connsiteY27" fmla="*/ 383822 h 3273778"/>
                  <a:gd name="connsiteX28" fmla="*/ 1143403 w 2633536"/>
                  <a:gd name="connsiteY28" fmla="*/ 259644 h 3273778"/>
                  <a:gd name="connsiteX29" fmla="*/ 962781 w 2633536"/>
                  <a:gd name="connsiteY29" fmla="*/ 214489 h 3273778"/>
                  <a:gd name="connsiteX30" fmla="*/ 861181 w 2633536"/>
                  <a:gd name="connsiteY30" fmla="*/ 112889 h 3273778"/>
                  <a:gd name="connsiteX31" fmla="*/ 816025 w 2633536"/>
                  <a:gd name="connsiteY31" fmla="*/ 79022 h 3273778"/>
                  <a:gd name="connsiteX32" fmla="*/ 703136 w 2633536"/>
                  <a:gd name="connsiteY32" fmla="*/ 79022 h 3273778"/>
                  <a:gd name="connsiteX33" fmla="*/ 646692 w 2633536"/>
                  <a:gd name="connsiteY33" fmla="*/ 45155 h 3273778"/>
                  <a:gd name="connsiteX34" fmla="*/ 556381 w 2633536"/>
                  <a:gd name="connsiteY34" fmla="*/ 0 h 3273778"/>
                  <a:gd name="connsiteX35" fmla="*/ 0 w 2633536"/>
                  <a:gd name="connsiteY35" fmla="*/ 756822 h 3273778"/>
                  <a:gd name="connsiteX36" fmla="*/ 14514 w 2633536"/>
                  <a:gd name="connsiteY36" fmla="*/ 790222 h 3273778"/>
                  <a:gd name="connsiteX0" fmla="*/ 14514 w 2633536"/>
                  <a:gd name="connsiteY0" fmla="*/ 889913 h 3373469"/>
                  <a:gd name="connsiteX1" fmla="*/ 127403 w 2633536"/>
                  <a:gd name="connsiteY1" fmla="*/ 844758 h 3373469"/>
                  <a:gd name="connsiteX2" fmla="*/ 229003 w 2633536"/>
                  <a:gd name="connsiteY2" fmla="*/ 844758 h 3373469"/>
                  <a:gd name="connsiteX3" fmla="*/ 296736 w 2633536"/>
                  <a:gd name="connsiteY3" fmla="*/ 946358 h 3373469"/>
                  <a:gd name="connsiteX4" fmla="*/ 381573 w 2633536"/>
                  <a:gd name="connsiteY4" fmla="*/ 983704 h 3373469"/>
                  <a:gd name="connsiteX5" fmla="*/ 409625 w 2633536"/>
                  <a:gd name="connsiteY5" fmla="*/ 1047958 h 3373469"/>
                  <a:gd name="connsiteX6" fmla="*/ 703136 w 2633536"/>
                  <a:gd name="connsiteY6" fmla="*/ 1206002 h 3373469"/>
                  <a:gd name="connsiteX7" fmla="*/ 770870 w 2633536"/>
                  <a:gd name="connsiteY7" fmla="*/ 1386624 h 3373469"/>
                  <a:gd name="connsiteX8" fmla="*/ 917625 w 2633536"/>
                  <a:gd name="connsiteY8" fmla="*/ 1623691 h 3373469"/>
                  <a:gd name="connsiteX9" fmla="*/ 962781 w 2633536"/>
                  <a:gd name="connsiteY9" fmla="*/ 1826891 h 3373469"/>
                  <a:gd name="connsiteX10" fmla="*/ 1098247 w 2633536"/>
                  <a:gd name="connsiteY10" fmla="*/ 1883335 h 3373469"/>
                  <a:gd name="connsiteX11" fmla="*/ 1290158 w 2633536"/>
                  <a:gd name="connsiteY11" fmla="*/ 2086535 h 3373469"/>
                  <a:gd name="connsiteX12" fmla="*/ 1662692 w 2633536"/>
                  <a:gd name="connsiteY12" fmla="*/ 2650980 h 3373469"/>
                  <a:gd name="connsiteX13" fmla="*/ 1877181 w 2633536"/>
                  <a:gd name="connsiteY13" fmla="*/ 3215424 h 3373469"/>
                  <a:gd name="connsiteX14" fmla="*/ 2464203 w 2633536"/>
                  <a:gd name="connsiteY14" fmla="*/ 3373469 h 3373469"/>
                  <a:gd name="connsiteX15" fmla="*/ 2599670 w 2633536"/>
                  <a:gd name="connsiteY15" fmla="*/ 3350891 h 3373469"/>
                  <a:gd name="connsiteX16" fmla="*/ 2610958 w 2633536"/>
                  <a:gd name="connsiteY16" fmla="*/ 3339602 h 3373469"/>
                  <a:gd name="connsiteX17" fmla="*/ 2610958 w 2633536"/>
                  <a:gd name="connsiteY17" fmla="*/ 3339602 h 3373469"/>
                  <a:gd name="connsiteX18" fmla="*/ 2633536 w 2633536"/>
                  <a:gd name="connsiteY18" fmla="*/ 3068669 h 3373469"/>
                  <a:gd name="connsiteX19" fmla="*/ 2599670 w 2633536"/>
                  <a:gd name="connsiteY19" fmla="*/ 2730002 h 3373469"/>
                  <a:gd name="connsiteX20" fmla="*/ 2328736 w 2633536"/>
                  <a:gd name="connsiteY20" fmla="*/ 2210713 h 3373469"/>
                  <a:gd name="connsiteX21" fmla="*/ 2181981 w 2633536"/>
                  <a:gd name="connsiteY21" fmla="*/ 2063958 h 3373469"/>
                  <a:gd name="connsiteX22" fmla="*/ 2091670 w 2633536"/>
                  <a:gd name="connsiteY22" fmla="*/ 1905913 h 3373469"/>
                  <a:gd name="connsiteX23" fmla="*/ 1922336 w 2633536"/>
                  <a:gd name="connsiteY23" fmla="*/ 1634980 h 3373469"/>
                  <a:gd name="connsiteX24" fmla="*/ 1764292 w 2633536"/>
                  <a:gd name="connsiteY24" fmla="*/ 1431780 h 3373469"/>
                  <a:gd name="connsiteX25" fmla="*/ 1594958 w 2633536"/>
                  <a:gd name="connsiteY25" fmla="*/ 1217291 h 3373469"/>
                  <a:gd name="connsiteX26" fmla="*/ 1448203 w 2633536"/>
                  <a:gd name="connsiteY26" fmla="*/ 935069 h 3373469"/>
                  <a:gd name="connsiteX27" fmla="*/ 1267581 w 2633536"/>
                  <a:gd name="connsiteY27" fmla="*/ 483513 h 3373469"/>
                  <a:gd name="connsiteX28" fmla="*/ 1143403 w 2633536"/>
                  <a:gd name="connsiteY28" fmla="*/ 359335 h 3373469"/>
                  <a:gd name="connsiteX29" fmla="*/ 962781 w 2633536"/>
                  <a:gd name="connsiteY29" fmla="*/ 314180 h 3373469"/>
                  <a:gd name="connsiteX30" fmla="*/ 861181 w 2633536"/>
                  <a:gd name="connsiteY30" fmla="*/ 212580 h 3373469"/>
                  <a:gd name="connsiteX31" fmla="*/ 816025 w 2633536"/>
                  <a:gd name="connsiteY31" fmla="*/ 178713 h 3373469"/>
                  <a:gd name="connsiteX32" fmla="*/ 703136 w 2633536"/>
                  <a:gd name="connsiteY32" fmla="*/ 178713 h 3373469"/>
                  <a:gd name="connsiteX33" fmla="*/ 646692 w 2633536"/>
                  <a:gd name="connsiteY33" fmla="*/ 144846 h 3373469"/>
                  <a:gd name="connsiteX34" fmla="*/ 614820 w 2633536"/>
                  <a:gd name="connsiteY34" fmla="*/ 0 h 3373469"/>
                  <a:gd name="connsiteX35" fmla="*/ 0 w 2633536"/>
                  <a:gd name="connsiteY35" fmla="*/ 856513 h 3373469"/>
                  <a:gd name="connsiteX36" fmla="*/ 14514 w 2633536"/>
                  <a:gd name="connsiteY36" fmla="*/ 889913 h 3373469"/>
                  <a:gd name="connsiteX0" fmla="*/ 14514 w 2633536"/>
                  <a:gd name="connsiteY0" fmla="*/ 889913 h 3373469"/>
                  <a:gd name="connsiteX1" fmla="*/ 127403 w 2633536"/>
                  <a:gd name="connsiteY1" fmla="*/ 844758 h 3373469"/>
                  <a:gd name="connsiteX2" fmla="*/ 229003 w 2633536"/>
                  <a:gd name="connsiteY2" fmla="*/ 844758 h 3373469"/>
                  <a:gd name="connsiteX3" fmla="*/ 296736 w 2633536"/>
                  <a:gd name="connsiteY3" fmla="*/ 946358 h 3373469"/>
                  <a:gd name="connsiteX4" fmla="*/ 381573 w 2633536"/>
                  <a:gd name="connsiteY4" fmla="*/ 983704 h 3373469"/>
                  <a:gd name="connsiteX5" fmla="*/ 409625 w 2633536"/>
                  <a:gd name="connsiteY5" fmla="*/ 1047958 h 3373469"/>
                  <a:gd name="connsiteX6" fmla="*/ 703136 w 2633536"/>
                  <a:gd name="connsiteY6" fmla="*/ 1206002 h 3373469"/>
                  <a:gd name="connsiteX7" fmla="*/ 770870 w 2633536"/>
                  <a:gd name="connsiteY7" fmla="*/ 1386624 h 3373469"/>
                  <a:gd name="connsiteX8" fmla="*/ 917625 w 2633536"/>
                  <a:gd name="connsiteY8" fmla="*/ 1623691 h 3373469"/>
                  <a:gd name="connsiteX9" fmla="*/ 962781 w 2633536"/>
                  <a:gd name="connsiteY9" fmla="*/ 1826891 h 3373469"/>
                  <a:gd name="connsiteX10" fmla="*/ 1098247 w 2633536"/>
                  <a:gd name="connsiteY10" fmla="*/ 1883335 h 3373469"/>
                  <a:gd name="connsiteX11" fmla="*/ 1290158 w 2633536"/>
                  <a:gd name="connsiteY11" fmla="*/ 2086535 h 3373469"/>
                  <a:gd name="connsiteX12" fmla="*/ 1662692 w 2633536"/>
                  <a:gd name="connsiteY12" fmla="*/ 2650980 h 3373469"/>
                  <a:gd name="connsiteX13" fmla="*/ 1877181 w 2633536"/>
                  <a:gd name="connsiteY13" fmla="*/ 3215424 h 3373469"/>
                  <a:gd name="connsiteX14" fmla="*/ 2464203 w 2633536"/>
                  <a:gd name="connsiteY14" fmla="*/ 3373469 h 3373469"/>
                  <a:gd name="connsiteX15" fmla="*/ 2599670 w 2633536"/>
                  <a:gd name="connsiteY15" fmla="*/ 3350891 h 3373469"/>
                  <a:gd name="connsiteX16" fmla="*/ 2610958 w 2633536"/>
                  <a:gd name="connsiteY16" fmla="*/ 3339602 h 3373469"/>
                  <a:gd name="connsiteX17" fmla="*/ 2610958 w 2633536"/>
                  <a:gd name="connsiteY17" fmla="*/ 3339602 h 3373469"/>
                  <a:gd name="connsiteX18" fmla="*/ 2633536 w 2633536"/>
                  <a:gd name="connsiteY18" fmla="*/ 3068669 h 3373469"/>
                  <a:gd name="connsiteX19" fmla="*/ 2599670 w 2633536"/>
                  <a:gd name="connsiteY19" fmla="*/ 2730002 h 3373469"/>
                  <a:gd name="connsiteX20" fmla="*/ 2328736 w 2633536"/>
                  <a:gd name="connsiteY20" fmla="*/ 2210713 h 3373469"/>
                  <a:gd name="connsiteX21" fmla="*/ 2181981 w 2633536"/>
                  <a:gd name="connsiteY21" fmla="*/ 2063958 h 3373469"/>
                  <a:gd name="connsiteX22" fmla="*/ 2091670 w 2633536"/>
                  <a:gd name="connsiteY22" fmla="*/ 1905913 h 3373469"/>
                  <a:gd name="connsiteX23" fmla="*/ 1922336 w 2633536"/>
                  <a:gd name="connsiteY23" fmla="*/ 1634980 h 3373469"/>
                  <a:gd name="connsiteX24" fmla="*/ 1764292 w 2633536"/>
                  <a:gd name="connsiteY24" fmla="*/ 1431780 h 3373469"/>
                  <a:gd name="connsiteX25" fmla="*/ 1594958 w 2633536"/>
                  <a:gd name="connsiteY25" fmla="*/ 1217291 h 3373469"/>
                  <a:gd name="connsiteX26" fmla="*/ 1448203 w 2633536"/>
                  <a:gd name="connsiteY26" fmla="*/ 935069 h 3373469"/>
                  <a:gd name="connsiteX27" fmla="*/ 1267581 w 2633536"/>
                  <a:gd name="connsiteY27" fmla="*/ 483513 h 3373469"/>
                  <a:gd name="connsiteX28" fmla="*/ 1143403 w 2633536"/>
                  <a:gd name="connsiteY28" fmla="*/ 359335 h 3373469"/>
                  <a:gd name="connsiteX29" fmla="*/ 962781 w 2633536"/>
                  <a:gd name="connsiteY29" fmla="*/ 314180 h 3373469"/>
                  <a:gd name="connsiteX30" fmla="*/ 861181 w 2633536"/>
                  <a:gd name="connsiteY30" fmla="*/ 212580 h 3373469"/>
                  <a:gd name="connsiteX31" fmla="*/ 816025 w 2633536"/>
                  <a:gd name="connsiteY31" fmla="*/ 178713 h 3373469"/>
                  <a:gd name="connsiteX32" fmla="*/ 703136 w 2633536"/>
                  <a:gd name="connsiteY32" fmla="*/ 178713 h 3373469"/>
                  <a:gd name="connsiteX33" fmla="*/ 646692 w 2633536"/>
                  <a:gd name="connsiteY33" fmla="*/ 144846 h 3373469"/>
                  <a:gd name="connsiteX34" fmla="*/ 614820 w 2633536"/>
                  <a:gd name="connsiteY34" fmla="*/ 0 h 3373469"/>
                  <a:gd name="connsiteX35" fmla="*/ 0 w 2633536"/>
                  <a:gd name="connsiteY35" fmla="*/ 856513 h 3373469"/>
                  <a:gd name="connsiteX36" fmla="*/ 14514 w 2633536"/>
                  <a:gd name="connsiteY36" fmla="*/ 889913 h 3373469"/>
                  <a:gd name="connsiteX0" fmla="*/ 14514 w 2633536"/>
                  <a:gd name="connsiteY0" fmla="*/ 889991 h 3373547"/>
                  <a:gd name="connsiteX1" fmla="*/ 127403 w 2633536"/>
                  <a:gd name="connsiteY1" fmla="*/ 844836 h 3373547"/>
                  <a:gd name="connsiteX2" fmla="*/ 229003 w 2633536"/>
                  <a:gd name="connsiteY2" fmla="*/ 844836 h 3373547"/>
                  <a:gd name="connsiteX3" fmla="*/ 296736 w 2633536"/>
                  <a:gd name="connsiteY3" fmla="*/ 946436 h 3373547"/>
                  <a:gd name="connsiteX4" fmla="*/ 381573 w 2633536"/>
                  <a:gd name="connsiteY4" fmla="*/ 983782 h 3373547"/>
                  <a:gd name="connsiteX5" fmla="*/ 409625 w 2633536"/>
                  <a:gd name="connsiteY5" fmla="*/ 1048036 h 3373547"/>
                  <a:gd name="connsiteX6" fmla="*/ 703136 w 2633536"/>
                  <a:gd name="connsiteY6" fmla="*/ 1206080 h 3373547"/>
                  <a:gd name="connsiteX7" fmla="*/ 770870 w 2633536"/>
                  <a:gd name="connsiteY7" fmla="*/ 1386702 h 3373547"/>
                  <a:gd name="connsiteX8" fmla="*/ 917625 w 2633536"/>
                  <a:gd name="connsiteY8" fmla="*/ 1623769 h 3373547"/>
                  <a:gd name="connsiteX9" fmla="*/ 962781 w 2633536"/>
                  <a:gd name="connsiteY9" fmla="*/ 1826969 h 3373547"/>
                  <a:gd name="connsiteX10" fmla="*/ 1098247 w 2633536"/>
                  <a:gd name="connsiteY10" fmla="*/ 1883413 h 3373547"/>
                  <a:gd name="connsiteX11" fmla="*/ 1290158 w 2633536"/>
                  <a:gd name="connsiteY11" fmla="*/ 2086613 h 3373547"/>
                  <a:gd name="connsiteX12" fmla="*/ 1662692 w 2633536"/>
                  <a:gd name="connsiteY12" fmla="*/ 2651058 h 3373547"/>
                  <a:gd name="connsiteX13" fmla="*/ 1877181 w 2633536"/>
                  <a:gd name="connsiteY13" fmla="*/ 3215502 h 3373547"/>
                  <a:gd name="connsiteX14" fmla="*/ 2464203 w 2633536"/>
                  <a:gd name="connsiteY14" fmla="*/ 3373547 h 3373547"/>
                  <a:gd name="connsiteX15" fmla="*/ 2599670 w 2633536"/>
                  <a:gd name="connsiteY15" fmla="*/ 3350969 h 3373547"/>
                  <a:gd name="connsiteX16" fmla="*/ 2610958 w 2633536"/>
                  <a:gd name="connsiteY16" fmla="*/ 3339680 h 3373547"/>
                  <a:gd name="connsiteX17" fmla="*/ 2610958 w 2633536"/>
                  <a:gd name="connsiteY17" fmla="*/ 3339680 h 3373547"/>
                  <a:gd name="connsiteX18" fmla="*/ 2633536 w 2633536"/>
                  <a:gd name="connsiteY18" fmla="*/ 3068747 h 3373547"/>
                  <a:gd name="connsiteX19" fmla="*/ 2599670 w 2633536"/>
                  <a:gd name="connsiteY19" fmla="*/ 2730080 h 3373547"/>
                  <a:gd name="connsiteX20" fmla="*/ 2328736 w 2633536"/>
                  <a:gd name="connsiteY20" fmla="*/ 2210791 h 3373547"/>
                  <a:gd name="connsiteX21" fmla="*/ 2181981 w 2633536"/>
                  <a:gd name="connsiteY21" fmla="*/ 2064036 h 3373547"/>
                  <a:gd name="connsiteX22" fmla="*/ 2091670 w 2633536"/>
                  <a:gd name="connsiteY22" fmla="*/ 1905991 h 3373547"/>
                  <a:gd name="connsiteX23" fmla="*/ 1922336 w 2633536"/>
                  <a:gd name="connsiteY23" fmla="*/ 1635058 h 3373547"/>
                  <a:gd name="connsiteX24" fmla="*/ 1764292 w 2633536"/>
                  <a:gd name="connsiteY24" fmla="*/ 1431858 h 3373547"/>
                  <a:gd name="connsiteX25" fmla="*/ 1594958 w 2633536"/>
                  <a:gd name="connsiteY25" fmla="*/ 1217369 h 3373547"/>
                  <a:gd name="connsiteX26" fmla="*/ 1448203 w 2633536"/>
                  <a:gd name="connsiteY26" fmla="*/ 935147 h 3373547"/>
                  <a:gd name="connsiteX27" fmla="*/ 1267581 w 2633536"/>
                  <a:gd name="connsiteY27" fmla="*/ 483591 h 3373547"/>
                  <a:gd name="connsiteX28" fmla="*/ 1143403 w 2633536"/>
                  <a:gd name="connsiteY28" fmla="*/ 359413 h 3373547"/>
                  <a:gd name="connsiteX29" fmla="*/ 962781 w 2633536"/>
                  <a:gd name="connsiteY29" fmla="*/ 314258 h 3373547"/>
                  <a:gd name="connsiteX30" fmla="*/ 861181 w 2633536"/>
                  <a:gd name="connsiteY30" fmla="*/ 212658 h 3373547"/>
                  <a:gd name="connsiteX31" fmla="*/ 816025 w 2633536"/>
                  <a:gd name="connsiteY31" fmla="*/ 178791 h 3373547"/>
                  <a:gd name="connsiteX32" fmla="*/ 703136 w 2633536"/>
                  <a:gd name="connsiteY32" fmla="*/ 178791 h 3373547"/>
                  <a:gd name="connsiteX33" fmla="*/ 646692 w 2633536"/>
                  <a:gd name="connsiteY33" fmla="*/ 144924 h 3373547"/>
                  <a:gd name="connsiteX34" fmla="*/ 614820 w 2633536"/>
                  <a:gd name="connsiteY34" fmla="*/ 78 h 3373547"/>
                  <a:gd name="connsiteX35" fmla="*/ 0 w 2633536"/>
                  <a:gd name="connsiteY35" fmla="*/ 856591 h 3373547"/>
                  <a:gd name="connsiteX36" fmla="*/ 14514 w 2633536"/>
                  <a:gd name="connsiteY36" fmla="*/ 889991 h 3373547"/>
                  <a:gd name="connsiteX0" fmla="*/ 14514 w 2633536"/>
                  <a:gd name="connsiteY0" fmla="*/ 939708 h 3423264"/>
                  <a:gd name="connsiteX1" fmla="*/ 127403 w 2633536"/>
                  <a:gd name="connsiteY1" fmla="*/ 894553 h 3423264"/>
                  <a:gd name="connsiteX2" fmla="*/ 229003 w 2633536"/>
                  <a:gd name="connsiteY2" fmla="*/ 894553 h 3423264"/>
                  <a:gd name="connsiteX3" fmla="*/ 296736 w 2633536"/>
                  <a:gd name="connsiteY3" fmla="*/ 996153 h 3423264"/>
                  <a:gd name="connsiteX4" fmla="*/ 381573 w 2633536"/>
                  <a:gd name="connsiteY4" fmla="*/ 1033499 h 3423264"/>
                  <a:gd name="connsiteX5" fmla="*/ 409625 w 2633536"/>
                  <a:gd name="connsiteY5" fmla="*/ 1097753 h 3423264"/>
                  <a:gd name="connsiteX6" fmla="*/ 703136 w 2633536"/>
                  <a:gd name="connsiteY6" fmla="*/ 1255797 h 3423264"/>
                  <a:gd name="connsiteX7" fmla="*/ 770870 w 2633536"/>
                  <a:gd name="connsiteY7" fmla="*/ 1436419 h 3423264"/>
                  <a:gd name="connsiteX8" fmla="*/ 917625 w 2633536"/>
                  <a:gd name="connsiteY8" fmla="*/ 1673486 h 3423264"/>
                  <a:gd name="connsiteX9" fmla="*/ 962781 w 2633536"/>
                  <a:gd name="connsiteY9" fmla="*/ 1876686 h 3423264"/>
                  <a:gd name="connsiteX10" fmla="*/ 1098247 w 2633536"/>
                  <a:gd name="connsiteY10" fmla="*/ 1933130 h 3423264"/>
                  <a:gd name="connsiteX11" fmla="*/ 1290158 w 2633536"/>
                  <a:gd name="connsiteY11" fmla="*/ 2136330 h 3423264"/>
                  <a:gd name="connsiteX12" fmla="*/ 1662692 w 2633536"/>
                  <a:gd name="connsiteY12" fmla="*/ 2700775 h 3423264"/>
                  <a:gd name="connsiteX13" fmla="*/ 1877181 w 2633536"/>
                  <a:gd name="connsiteY13" fmla="*/ 3265219 h 3423264"/>
                  <a:gd name="connsiteX14" fmla="*/ 2464203 w 2633536"/>
                  <a:gd name="connsiteY14" fmla="*/ 3423264 h 3423264"/>
                  <a:gd name="connsiteX15" fmla="*/ 2599670 w 2633536"/>
                  <a:gd name="connsiteY15" fmla="*/ 3400686 h 3423264"/>
                  <a:gd name="connsiteX16" fmla="*/ 2610958 w 2633536"/>
                  <a:gd name="connsiteY16" fmla="*/ 3389397 h 3423264"/>
                  <a:gd name="connsiteX17" fmla="*/ 2610958 w 2633536"/>
                  <a:gd name="connsiteY17" fmla="*/ 3389397 h 3423264"/>
                  <a:gd name="connsiteX18" fmla="*/ 2633536 w 2633536"/>
                  <a:gd name="connsiteY18" fmla="*/ 3118464 h 3423264"/>
                  <a:gd name="connsiteX19" fmla="*/ 2599670 w 2633536"/>
                  <a:gd name="connsiteY19" fmla="*/ 2779797 h 3423264"/>
                  <a:gd name="connsiteX20" fmla="*/ 2328736 w 2633536"/>
                  <a:gd name="connsiteY20" fmla="*/ 2260508 h 3423264"/>
                  <a:gd name="connsiteX21" fmla="*/ 2181981 w 2633536"/>
                  <a:gd name="connsiteY21" fmla="*/ 2113753 h 3423264"/>
                  <a:gd name="connsiteX22" fmla="*/ 2091670 w 2633536"/>
                  <a:gd name="connsiteY22" fmla="*/ 1955708 h 3423264"/>
                  <a:gd name="connsiteX23" fmla="*/ 1922336 w 2633536"/>
                  <a:gd name="connsiteY23" fmla="*/ 1684775 h 3423264"/>
                  <a:gd name="connsiteX24" fmla="*/ 1764292 w 2633536"/>
                  <a:gd name="connsiteY24" fmla="*/ 1481575 h 3423264"/>
                  <a:gd name="connsiteX25" fmla="*/ 1594958 w 2633536"/>
                  <a:gd name="connsiteY25" fmla="*/ 1267086 h 3423264"/>
                  <a:gd name="connsiteX26" fmla="*/ 1448203 w 2633536"/>
                  <a:gd name="connsiteY26" fmla="*/ 984864 h 3423264"/>
                  <a:gd name="connsiteX27" fmla="*/ 1267581 w 2633536"/>
                  <a:gd name="connsiteY27" fmla="*/ 533308 h 3423264"/>
                  <a:gd name="connsiteX28" fmla="*/ 1143403 w 2633536"/>
                  <a:gd name="connsiteY28" fmla="*/ 409130 h 3423264"/>
                  <a:gd name="connsiteX29" fmla="*/ 962781 w 2633536"/>
                  <a:gd name="connsiteY29" fmla="*/ 363975 h 3423264"/>
                  <a:gd name="connsiteX30" fmla="*/ 861181 w 2633536"/>
                  <a:gd name="connsiteY30" fmla="*/ 262375 h 3423264"/>
                  <a:gd name="connsiteX31" fmla="*/ 816025 w 2633536"/>
                  <a:gd name="connsiteY31" fmla="*/ 228508 h 3423264"/>
                  <a:gd name="connsiteX32" fmla="*/ 703136 w 2633536"/>
                  <a:gd name="connsiteY32" fmla="*/ 228508 h 3423264"/>
                  <a:gd name="connsiteX33" fmla="*/ 646692 w 2633536"/>
                  <a:gd name="connsiteY33" fmla="*/ 194641 h 3423264"/>
                  <a:gd name="connsiteX34" fmla="*/ 618767 w 2633536"/>
                  <a:gd name="connsiteY34" fmla="*/ 112225 h 3423264"/>
                  <a:gd name="connsiteX35" fmla="*/ 614820 w 2633536"/>
                  <a:gd name="connsiteY35" fmla="*/ 49795 h 3423264"/>
                  <a:gd name="connsiteX36" fmla="*/ 0 w 2633536"/>
                  <a:gd name="connsiteY36" fmla="*/ 906308 h 3423264"/>
                  <a:gd name="connsiteX37" fmla="*/ 14514 w 2633536"/>
                  <a:gd name="connsiteY37" fmla="*/ 939708 h 3423264"/>
                  <a:gd name="connsiteX0" fmla="*/ 14514 w 2633536"/>
                  <a:gd name="connsiteY0" fmla="*/ 962385 h 3445941"/>
                  <a:gd name="connsiteX1" fmla="*/ 127403 w 2633536"/>
                  <a:gd name="connsiteY1" fmla="*/ 917230 h 3445941"/>
                  <a:gd name="connsiteX2" fmla="*/ 229003 w 2633536"/>
                  <a:gd name="connsiteY2" fmla="*/ 917230 h 3445941"/>
                  <a:gd name="connsiteX3" fmla="*/ 296736 w 2633536"/>
                  <a:gd name="connsiteY3" fmla="*/ 1018830 h 3445941"/>
                  <a:gd name="connsiteX4" fmla="*/ 381573 w 2633536"/>
                  <a:gd name="connsiteY4" fmla="*/ 1056176 h 3445941"/>
                  <a:gd name="connsiteX5" fmla="*/ 409625 w 2633536"/>
                  <a:gd name="connsiteY5" fmla="*/ 1120430 h 3445941"/>
                  <a:gd name="connsiteX6" fmla="*/ 703136 w 2633536"/>
                  <a:gd name="connsiteY6" fmla="*/ 1278474 h 3445941"/>
                  <a:gd name="connsiteX7" fmla="*/ 770870 w 2633536"/>
                  <a:gd name="connsiteY7" fmla="*/ 1459096 h 3445941"/>
                  <a:gd name="connsiteX8" fmla="*/ 917625 w 2633536"/>
                  <a:gd name="connsiteY8" fmla="*/ 1696163 h 3445941"/>
                  <a:gd name="connsiteX9" fmla="*/ 962781 w 2633536"/>
                  <a:gd name="connsiteY9" fmla="*/ 1899363 h 3445941"/>
                  <a:gd name="connsiteX10" fmla="*/ 1098247 w 2633536"/>
                  <a:gd name="connsiteY10" fmla="*/ 1955807 h 3445941"/>
                  <a:gd name="connsiteX11" fmla="*/ 1290158 w 2633536"/>
                  <a:gd name="connsiteY11" fmla="*/ 2159007 h 3445941"/>
                  <a:gd name="connsiteX12" fmla="*/ 1662692 w 2633536"/>
                  <a:gd name="connsiteY12" fmla="*/ 2723452 h 3445941"/>
                  <a:gd name="connsiteX13" fmla="*/ 1877181 w 2633536"/>
                  <a:gd name="connsiteY13" fmla="*/ 3287896 h 3445941"/>
                  <a:gd name="connsiteX14" fmla="*/ 2464203 w 2633536"/>
                  <a:gd name="connsiteY14" fmla="*/ 3445941 h 3445941"/>
                  <a:gd name="connsiteX15" fmla="*/ 2599670 w 2633536"/>
                  <a:gd name="connsiteY15" fmla="*/ 3423363 h 3445941"/>
                  <a:gd name="connsiteX16" fmla="*/ 2610958 w 2633536"/>
                  <a:gd name="connsiteY16" fmla="*/ 3412074 h 3445941"/>
                  <a:gd name="connsiteX17" fmla="*/ 2610958 w 2633536"/>
                  <a:gd name="connsiteY17" fmla="*/ 3412074 h 3445941"/>
                  <a:gd name="connsiteX18" fmla="*/ 2633536 w 2633536"/>
                  <a:gd name="connsiteY18" fmla="*/ 3141141 h 3445941"/>
                  <a:gd name="connsiteX19" fmla="*/ 2599670 w 2633536"/>
                  <a:gd name="connsiteY19" fmla="*/ 2802474 h 3445941"/>
                  <a:gd name="connsiteX20" fmla="*/ 2328736 w 2633536"/>
                  <a:gd name="connsiteY20" fmla="*/ 2283185 h 3445941"/>
                  <a:gd name="connsiteX21" fmla="*/ 2181981 w 2633536"/>
                  <a:gd name="connsiteY21" fmla="*/ 2136430 h 3445941"/>
                  <a:gd name="connsiteX22" fmla="*/ 2091670 w 2633536"/>
                  <a:gd name="connsiteY22" fmla="*/ 1978385 h 3445941"/>
                  <a:gd name="connsiteX23" fmla="*/ 1922336 w 2633536"/>
                  <a:gd name="connsiteY23" fmla="*/ 1707452 h 3445941"/>
                  <a:gd name="connsiteX24" fmla="*/ 1764292 w 2633536"/>
                  <a:gd name="connsiteY24" fmla="*/ 1504252 h 3445941"/>
                  <a:gd name="connsiteX25" fmla="*/ 1594958 w 2633536"/>
                  <a:gd name="connsiteY25" fmla="*/ 1289763 h 3445941"/>
                  <a:gd name="connsiteX26" fmla="*/ 1448203 w 2633536"/>
                  <a:gd name="connsiteY26" fmla="*/ 1007541 h 3445941"/>
                  <a:gd name="connsiteX27" fmla="*/ 1267581 w 2633536"/>
                  <a:gd name="connsiteY27" fmla="*/ 555985 h 3445941"/>
                  <a:gd name="connsiteX28" fmla="*/ 1143403 w 2633536"/>
                  <a:gd name="connsiteY28" fmla="*/ 431807 h 3445941"/>
                  <a:gd name="connsiteX29" fmla="*/ 962781 w 2633536"/>
                  <a:gd name="connsiteY29" fmla="*/ 386652 h 3445941"/>
                  <a:gd name="connsiteX30" fmla="*/ 861181 w 2633536"/>
                  <a:gd name="connsiteY30" fmla="*/ 285052 h 3445941"/>
                  <a:gd name="connsiteX31" fmla="*/ 816025 w 2633536"/>
                  <a:gd name="connsiteY31" fmla="*/ 251185 h 3445941"/>
                  <a:gd name="connsiteX32" fmla="*/ 703136 w 2633536"/>
                  <a:gd name="connsiteY32" fmla="*/ 251185 h 3445941"/>
                  <a:gd name="connsiteX33" fmla="*/ 646692 w 2633536"/>
                  <a:gd name="connsiteY33" fmla="*/ 217318 h 3445941"/>
                  <a:gd name="connsiteX34" fmla="*/ 680643 w 2633536"/>
                  <a:gd name="connsiteY34" fmla="*/ 48962 h 3445941"/>
                  <a:gd name="connsiteX35" fmla="*/ 614820 w 2633536"/>
                  <a:gd name="connsiteY35" fmla="*/ 72472 h 3445941"/>
                  <a:gd name="connsiteX36" fmla="*/ 0 w 2633536"/>
                  <a:gd name="connsiteY36" fmla="*/ 928985 h 3445941"/>
                  <a:gd name="connsiteX37" fmla="*/ 14514 w 2633536"/>
                  <a:gd name="connsiteY37" fmla="*/ 962385 h 3445941"/>
                  <a:gd name="connsiteX0" fmla="*/ 14514 w 2633536"/>
                  <a:gd name="connsiteY0" fmla="*/ 955359 h 3438915"/>
                  <a:gd name="connsiteX1" fmla="*/ 127403 w 2633536"/>
                  <a:gd name="connsiteY1" fmla="*/ 910204 h 3438915"/>
                  <a:gd name="connsiteX2" fmla="*/ 229003 w 2633536"/>
                  <a:gd name="connsiteY2" fmla="*/ 910204 h 3438915"/>
                  <a:gd name="connsiteX3" fmla="*/ 296736 w 2633536"/>
                  <a:gd name="connsiteY3" fmla="*/ 1011804 h 3438915"/>
                  <a:gd name="connsiteX4" fmla="*/ 381573 w 2633536"/>
                  <a:gd name="connsiteY4" fmla="*/ 1049150 h 3438915"/>
                  <a:gd name="connsiteX5" fmla="*/ 409625 w 2633536"/>
                  <a:gd name="connsiteY5" fmla="*/ 1113404 h 3438915"/>
                  <a:gd name="connsiteX6" fmla="*/ 703136 w 2633536"/>
                  <a:gd name="connsiteY6" fmla="*/ 1271448 h 3438915"/>
                  <a:gd name="connsiteX7" fmla="*/ 770870 w 2633536"/>
                  <a:gd name="connsiteY7" fmla="*/ 1452070 h 3438915"/>
                  <a:gd name="connsiteX8" fmla="*/ 917625 w 2633536"/>
                  <a:gd name="connsiteY8" fmla="*/ 1689137 h 3438915"/>
                  <a:gd name="connsiteX9" fmla="*/ 962781 w 2633536"/>
                  <a:gd name="connsiteY9" fmla="*/ 1892337 h 3438915"/>
                  <a:gd name="connsiteX10" fmla="*/ 1098247 w 2633536"/>
                  <a:gd name="connsiteY10" fmla="*/ 1948781 h 3438915"/>
                  <a:gd name="connsiteX11" fmla="*/ 1290158 w 2633536"/>
                  <a:gd name="connsiteY11" fmla="*/ 2151981 h 3438915"/>
                  <a:gd name="connsiteX12" fmla="*/ 1662692 w 2633536"/>
                  <a:gd name="connsiteY12" fmla="*/ 2716426 h 3438915"/>
                  <a:gd name="connsiteX13" fmla="*/ 1877181 w 2633536"/>
                  <a:gd name="connsiteY13" fmla="*/ 3280870 h 3438915"/>
                  <a:gd name="connsiteX14" fmla="*/ 2464203 w 2633536"/>
                  <a:gd name="connsiteY14" fmla="*/ 3438915 h 3438915"/>
                  <a:gd name="connsiteX15" fmla="*/ 2599670 w 2633536"/>
                  <a:gd name="connsiteY15" fmla="*/ 3416337 h 3438915"/>
                  <a:gd name="connsiteX16" fmla="*/ 2610958 w 2633536"/>
                  <a:gd name="connsiteY16" fmla="*/ 3405048 h 3438915"/>
                  <a:gd name="connsiteX17" fmla="*/ 2610958 w 2633536"/>
                  <a:gd name="connsiteY17" fmla="*/ 3405048 h 3438915"/>
                  <a:gd name="connsiteX18" fmla="*/ 2633536 w 2633536"/>
                  <a:gd name="connsiteY18" fmla="*/ 3134115 h 3438915"/>
                  <a:gd name="connsiteX19" fmla="*/ 2599670 w 2633536"/>
                  <a:gd name="connsiteY19" fmla="*/ 2795448 h 3438915"/>
                  <a:gd name="connsiteX20" fmla="*/ 2328736 w 2633536"/>
                  <a:gd name="connsiteY20" fmla="*/ 2276159 h 3438915"/>
                  <a:gd name="connsiteX21" fmla="*/ 2181981 w 2633536"/>
                  <a:gd name="connsiteY21" fmla="*/ 2129404 h 3438915"/>
                  <a:gd name="connsiteX22" fmla="*/ 2091670 w 2633536"/>
                  <a:gd name="connsiteY22" fmla="*/ 1971359 h 3438915"/>
                  <a:gd name="connsiteX23" fmla="*/ 1922336 w 2633536"/>
                  <a:gd name="connsiteY23" fmla="*/ 1700426 h 3438915"/>
                  <a:gd name="connsiteX24" fmla="*/ 1764292 w 2633536"/>
                  <a:gd name="connsiteY24" fmla="*/ 1497226 h 3438915"/>
                  <a:gd name="connsiteX25" fmla="*/ 1594958 w 2633536"/>
                  <a:gd name="connsiteY25" fmla="*/ 1282737 h 3438915"/>
                  <a:gd name="connsiteX26" fmla="*/ 1448203 w 2633536"/>
                  <a:gd name="connsiteY26" fmla="*/ 1000515 h 3438915"/>
                  <a:gd name="connsiteX27" fmla="*/ 1267581 w 2633536"/>
                  <a:gd name="connsiteY27" fmla="*/ 548959 h 3438915"/>
                  <a:gd name="connsiteX28" fmla="*/ 1143403 w 2633536"/>
                  <a:gd name="connsiteY28" fmla="*/ 424781 h 3438915"/>
                  <a:gd name="connsiteX29" fmla="*/ 962781 w 2633536"/>
                  <a:gd name="connsiteY29" fmla="*/ 379626 h 3438915"/>
                  <a:gd name="connsiteX30" fmla="*/ 861181 w 2633536"/>
                  <a:gd name="connsiteY30" fmla="*/ 278026 h 3438915"/>
                  <a:gd name="connsiteX31" fmla="*/ 816025 w 2633536"/>
                  <a:gd name="connsiteY31" fmla="*/ 244159 h 3438915"/>
                  <a:gd name="connsiteX32" fmla="*/ 703136 w 2633536"/>
                  <a:gd name="connsiteY32" fmla="*/ 244159 h 3438915"/>
                  <a:gd name="connsiteX33" fmla="*/ 646692 w 2633536"/>
                  <a:gd name="connsiteY33" fmla="*/ 210292 h 3438915"/>
                  <a:gd name="connsiteX34" fmla="*/ 687518 w 2633536"/>
                  <a:gd name="connsiteY34" fmla="*/ 62562 h 3438915"/>
                  <a:gd name="connsiteX35" fmla="*/ 614820 w 2633536"/>
                  <a:gd name="connsiteY35" fmla="*/ 65446 h 3438915"/>
                  <a:gd name="connsiteX36" fmla="*/ 0 w 2633536"/>
                  <a:gd name="connsiteY36" fmla="*/ 921959 h 3438915"/>
                  <a:gd name="connsiteX37" fmla="*/ 14514 w 2633536"/>
                  <a:gd name="connsiteY37" fmla="*/ 955359 h 3438915"/>
                  <a:gd name="connsiteX0" fmla="*/ 14514 w 2633536"/>
                  <a:gd name="connsiteY0" fmla="*/ 955359 h 3438915"/>
                  <a:gd name="connsiteX1" fmla="*/ 127403 w 2633536"/>
                  <a:gd name="connsiteY1" fmla="*/ 910204 h 3438915"/>
                  <a:gd name="connsiteX2" fmla="*/ 229003 w 2633536"/>
                  <a:gd name="connsiteY2" fmla="*/ 910204 h 3438915"/>
                  <a:gd name="connsiteX3" fmla="*/ 296736 w 2633536"/>
                  <a:gd name="connsiteY3" fmla="*/ 1011804 h 3438915"/>
                  <a:gd name="connsiteX4" fmla="*/ 381573 w 2633536"/>
                  <a:gd name="connsiteY4" fmla="*/ 1049150 h 3438915"/>
                  <a:gd name="connsiteX5" fmla="*/ 409625 w 2633536"/>
                  <a:gd name="connsiteY5" fmla="*/ 1113404 h 3438915"/>
                  <a:gd name="connsiteX6" fmla="*/ 703136 w 2633536"/>
                  <a:gd name="connsiteY6" fmla="*/ 1271448 h 3438915"/>
                  <a:gd name="connsiteX7" fmla="*/ 770870 w 2633536"/>
                  <a:gd name="connsiteY7" fmla="*/ 1452070 h 3438915"/>
                  <a:gd name="connsiteX8" fmla="*/ 917625 w 2633536"/>
                  <a:gd name="connsiteY8" fmla="*/ 1689137 h 3438915"/>
                  <a:gd name="connsiteX9" fmla="*/ 962781 w 2633536"/>
                  <a:gd name="connsiteY9" fmla="*/ 1892337 h 3438915"/>
                  <a:gd name="connsiteX10" fmla="*/ 1098247 w 2633536"/>
                  <a:gd name="connsiteY10" fmla="*/ 1948781 h 3438915"/>
                  <a:gd name="connsiteX11" fmla="*/ 1290158 w 2633536"/>
                  <a:gd name="connsiteY11" fmla="*/ 2151981 h 3438915"/>
                  <a:gd name="connsiteX12" fmla="*/ 1662692 w 2633536"/>
                  <a:gd name="connsiteY12" fmla="*/ 2716426 h 3438915"/>
                  <a:gd name="connsiteX13" fmla="*/ 1877181 w 2633536"/>
                  <a:gd name="connsiteY13" fmla="*/ 3280870 h 3438915"/>
                  <a:gd name="connsiteX14" fmla="*/ 2464203 w 2633536"/>
                  <a:gd name="connsiteY14" fmla="*/ 3438915 h 3438915"/>
                  <a:gd name="connsiteX15" fmla="*/ 2599670 w 2633536"/>
                  <a:gd name="connsiteY15" fmla="*/ 3416337 h 3438915"/>
                  <a:gd name="connsiteX16" fmla="*/ 2610958 w 2633536"/>
                  <a:gd name="connsiteY16" fmla="*/ 3405048 h 3438915"/>
                  <a:gd name="connsiteX17" fmla="*/ 2610958 w 2633536"/>
                  <a:gd name="connsiteY17" fmla="*/ 3405048 h 3438915"/>
                  <a:gd name="connsiteX18" fmla="*/ 2633536 w 2633536"/>
                  <a:gd name="connsiteY18" fmla="*/ 3134115 h 3438915"/>
                  <a:gd name="connsiteX19" fmla="*/ 2599670 w 2633536"/>
                  <a:gd name="connsiteY19" fmla="*/ 2795448 h 3438915"/>
                  <a:gd name="connsiteX20" fmla="*/ 2328736 w 2633536"/>
                  <a:gd name="connsiteY20" fmla="*/ 2276159 h 3438915"/>
                  <a:gd name="connsiteX21" fmla="*/ 2181981 w 2633536"/>
                  <a:gd name="connsiteY21" fmla="*/ 2129404 h 3438915"/>
                  <a:gd name="connsiteX22" fmla="*/ 2091670 w 2633536"/>
                  <a:gd name="connsiteY22" fmla="*/ 1971359 h 3438915"/>
                  <a:gd name="connsiteX23" fmla="*/ 1922336 w 2633536"/>
                  <a:gd name="connsiteY23" fmla="*/ 1700426 h 3438915"/>
                  <a:gd name="connsiteX24" fmla="*/ 1764292 w 2633536"/>
                  <a:gd name="connsiteY24" fmla="*/ 1497226 h 3438915"/>
                  <a:gd name="connsiteX25" fmla="*/ 1594958 w 2633536"/>
                  <a:gd name="connsiteY25" fmla="*/ 1282737 h 3438915"/>
                  <a:gd name="connsiteX26" fmla="*/ 1448203 w 2633536"/>
                  <a:gd name="connsiteY26" fmla="*/ 1000515 h 3438915"/>
                  <a:gd name="connsiteX27" fmla="*/ 1267581 w 2633536"/>
                  <a:gd name="connsiteY27" fmla="*/ 548959 h 3438915"/>
                  <a:gd name="connsiteX28" fmla="*/ 1143403 w 2633536"/>
                  <a:gd name="connsiteY28" fmla="*/ 424781 h 3438915"/>
                  <a:gd name="connsiteX29" fmla="*/ 962781 w 2633536"/>
                  <a:gd name="connsiteY29" fmla="*/ 379626 h 3438915"/>
                  <a:gd name="connsiteX30" fmla="*/ 861181 w 2633536"/>
                  <a:gd name="connsiteY30" fmla="*/ 278026 h 3438915"/>
                  <a:gd name="connsiteX31" fmla="*/ 816025 w 2633536"/>
                  <a:gd name="connsiteY31" fmla="*/ 244159 h 3438915"/>
                  <a:gd name="connsiteX32" fmla="*/ 703136 w 2633536"/>
                  <a:gd name="connsiteY32" fmla="*/ 244159 h 3438915"/>
                  <a:gd name="connsiteX33" fmla="*/ 646692 w 2633536"/>
                  <a:gd name="connsiteY33" fmla="*/ 210292 h 3438915"/>
                  <a:gd name="connsiteX34" fmla="*/ 687518 w 2633536"/>
                  <a:gd name="connsiteY34" fmla="*/ 62562 h 3438915"/>
                  <a:gd name="connsiteX35" fmla="*/ 614820 w 2633536"/>
                  <a:gd name="connsiteY35" fmla="*/ 65446 h 3438915"/>
                  <a:gd name="connsiteX36" fmla="*/ 0 w 2633536"/>
                  <a:gd name="connsiteY36" fmla="*/ 921959 h 3438915"/>
                  <a:gd name="connsiteX37" fmla="*/ 14514 w 2633536"/>
                  <a:gd name="connsiteY37" fmla="*/ 955359 h 3438915"/>
                  <a:gd name="connsiteX0" fmla="*/ 14514 w 2633536"/>
                  <a:gd name="connsiteY0" fmla="*/ 947920 h 3431476"/>
                  <a:gd name="connsiteX1" fmla="*/ 127403 w 2633536"/>
                  <a:gd name="connsiteY1" fmla="*/ 902765 h 3431476"/>
                  <a:gd name="connsiteX2" fmla="*/ 229003 w 2633536"/>
                  <a:gd name="connsiteY2" fmla="*/ 902765 h 3431476"/>
                  <a:gd name="connsiteX3" fmla="*/ 296736 w 2633536"/>
                  <a:gd name="connsiteY3" fmla="*/ 1004365 h 3431476"/>
                  <a:gd name="connsiteX4" fmla="*/ 381573 w 2633536"/>
                  <a:gd name="connsiteY4" fmla="*/ 1041711 h 3431476"/>
                  <a:gd name="connsiteX5" fmla="*/ 409625 w 2633536"/>
                  <a:gd name="connsiteY5" fmla="*/ 1105965 h 3431476"/>
                  <a:gd name="connsiteX6" fmla="*/ 703136 w 2633536"/>
                  <a:gd name="connsiteY6" fmla="*/ 1264009 h 3431476"/>
                  <a:gd name="connsiteX7" fmla="*/ 770870 w 2633536"/>
                  <a:gd name="connsiteY7" fmla="*/ 1444631 h 3431476"/>
                  <a:gd name="connsiteX8" fmla="*/ 917625 w 2633536"/>
                  <a:gd name="connsiteY8" fmla="*/ 1681698 h 3431476"/>
                  <a:gd name="connsiteX9" fmla="*/ 962781 w 2633536"/>
                  <a:gd name="connsiteY9" fmla="*/ 1884898 h 3431476"/>
                  <a:gd name="connsiteX10" fmla="*/ 1098247 w 2633536"/>
                  <a:gd name="connsiteY10" fmla="*/ 1941342 h 3431476"/>
                  <a:gd name="connsiteX11" fmla="*/ 1290158 w 2633536"/>
                  <a:gd name="connsiteY11" fmla="*/ 2144542 h 3431476"/>
                  <a:gd name="connsiteX12" fmla="*/ 1662692 w 2633536"/>
                  <a:gd name="connsiteY12" fmla="*/ 2708987 h 3431476"/>
                  <a:gd name="connsiteX13" fmla="*/ 1877181 w 2633536"/>
                  <a:gd name="connsiteY13" fmla="*/ 3273431 h 3431476"/>
                  <a:gd name="connsiteX14" fmla="*/ 2464203 w 2633536"/>
                  <a:gd name="connsiteY14" fmla="*/ 3431476 h 3431476"/>
                  <a:gd name="connsiteX15" fmla="*/ 2599670 w 2633536"/>
                  <a:gd name="connsiteY15" fmla="*/ 3408898 h 3431476"/>
                  <a:gd name="connsiteX16" fmla="*/ 2610958 w 2633536"/>
                  <a:gd name="connsiteY16" fmla="*/ 3397609 h 3431476"/>
                  <a:gd name="connsiteX17" fmla="*/ 2610958 w 2633536"/>
                  <a:gd name="connsiteY17" fmla="*/ 3397609 h 3431476"/>
                  <a:gd name="connsiteX18" fmla="*/ 2633536 w 2633536"/>
                  <a:gd name="connsiteY18" fmla="*/ 3126676 h 3431476"/>
                  <a:gd name="connsiteX19" fmla="*/ 2599670 w 2633536"/>
                  <a:gd name="connsiteY19" fmla="*/ 2788009 h 3431476"/>
                  <a:gd name="connsiteX20" fmla="*/ 2328736 w 2633536"/>
                  <a:gd name="connsiteY20" fmla="*/ 2268720 h 3431476"/>
                  <a:gd name="connsiteX21" fmla="*/ 2181981 w 2633536"/>
                  <a:gd name="connsiteY21" fmla="*/ 2121965 h 3431476"/>
                  <a:gd name="connsiteX22" fmla="*/ 2091670 w 2633536"/>
                  <a:gd name="connsiteY22" fmla="*/ 1963920 h 3431476"/>
                  <a:gd name="connsiteX23" fmla="*/ 1922336 w 2633536"/>
                  <a:gd name="connsiteY23" fmla="*/ 1692987 h 3431476"/>
                  <a:gd name="connsiteX24" fmla="*/ 1764292 w 2633536"/>
                  <a:gd name="connsiteY24" fmla="*/ 1489787 h 3431476"/>
                  <a:gd name="connsiteX25" fmla="*/ 1594958 w 2633536"/>
                  <a:gd name="connsiteY25" fmla="*/ 1275298 h 3431476"/>
                  <a:gd name="connsiteX26" fmla="*/ 1448203 w 2633536"/>
                  <a:gd name="connsiteY26" fmla="*/ 993076 h 3431476"/>
                  <a:gd name="connsiteX27" fmla="*/ 1267581 w 2633536"/>
                  <a:gd name="connsiteY27" fmla="*/ 541520 h 3431476"/>
                  <a:gd name="connsiteX28" fmla="*/ 1143403 w 2633536"/>
                  <a:gd name="connsiteY28" fmla="*/ 417342 h 3431476"/>
                  <a:gd name="connsiteX29" fmla="*/ 962781 w 2633536"/>
                  <a:gd name="connsiteY29" fmla="*/ 372187 h 3431476"/>
                  <a:gd name="connsiteX30" fmla="*/ 861181 w 2633536"/>
                  <a:gd name="connsiteY30" fmla="*/ 270587 h 3431476"/>
                  <a:gd name="connsiteX31" fmla="*/ 816025 w 2633536"/>
                  <a:gd name="connsiteY31" fmla="*/ 236720 h 3431476"/>
                  <a:gd name="connsiteX32" fmla="*/ 703136 w 2633536"/>
                  <a:gd name="connsiteY32" fmla="*/ 236720 h 3431476"/>
                  <a:gd name="connsiteX33" fmla="*/ 646692 w 2633536"/>
                  <a:gd name="connsiteY33" fmla="*/ 202853 h 3431476"/>
                  <a:gd name="connsiteX34" fmla="*/ 687518 w 2633536"/>
                  <a:gd name="connsiteY34" fmla="*/ 55123 h 3431476"/>
                  <a:gd name="connsiteX35" fmla="*/ 614820 w 2633536"/>
                  <a:gd name="connsiteY35" fmla="*/ 58007 h 3431476"/>
                  <a:gd name="connsiteX36" fmla="*/ 0 w 2633536"/>
                  <a:gd name="connsiteY36" fmla="*/ 914520 h 3431476"/>
                  <a:gd name="connsiteX37" fmla="*/ 14514 w 2633536"/>
                  <a:gd name="connsiteY37" fmla="*/ 947920 h 3431476"/>
                  <a:gd name="connsiteX0" fmla="*/ 14514 w 2633536"/>
                  <a:gd name="connsiteY0" fmla="*/ 947920 h 3431476"/>
                  <a:gd name="connsiteX1" fmla="*/ 127403 w 2633536"/>
                  <a:gd name="connsiteY1" fmla="*/ 902765 h 3431476"/>
                  <a:gd name="connsiteX2" fmla="*/ 229003 w 2633536"/>
                  <a:gd name="connsiteY2" fmla="*/ 902765 h 3431476"/>
                  <a:gd name="connsiteX3" fmla="*/ 296736 w 2633536"/>
                  <a:gd name="connsiteY3" fmla="*/ 1004365 h 3431476"/>
                  <a:gd name="connsiteX4" fmla="*/ 381573 w 2633536"/>
                  <a:gd name="connsiteY4" fmla="*/ 1041711 h 3431476"/>
                  <a:gd name="connsiteX5" fmla="*/ 409625 w 2633536"/>
                  <a:gd name="connsiteY5" fmla="*/ 1105965 h 3431476"/>
                  <a:gd name="connsiteX6" fmla="*/ 703136 w 2633536"/>
                  <a:gd name="connsiteY6" fmla="*/ 1264009 h 3431476"/>
                  <a:gd name="connsiteX7" fmla="*/ 770870 w 2633536"/>
                  <a:gd name="connsiteY7" fmla="*/ 1444631 h 3431476"/>
                  <a:gd name="connsiteX8" fmla="*/ 917625 w 2633536"/>
                  <a:gd name="connsiteY8" fmla="*/ 1681698 h 3431476"/>
                  <a:gd name="connsiteX9" fmla="*/ 962781 w 2633536"/>
                  <a:gd name="connsiteY9" fmla="*/ 1884898 h 3431476"/>
                  <a:gd name="connsiteX10" fmla="*/ 1098247 w 2633536"/>
                  <a:gd name="connsiteY10" fmla="*/ 1941342 h 3431476"/>
                  <a:gd name="connsiteX11" fmla="*/ 1290158 w 2633536"/>
                  <a:gd name="connsiteY11" fmla="*/ 2144542 h 3431476"/>
                  <a:gd name="connsiteX12" fmla="*/ 1662692 w 2633536"/>
                  <a:gd name="connsiteY12" fmla="*/ 2708987 h 3431476"/>
                  <a:gd name="connsiteX13" fmla="*/ 1877181 w 2633536"/>
                  <a:gd name="connsiteY13" fmla="*/ 3273431 h 3431476"/>
                  <a:gd name="connsiteX14" fmla="*/ 2464203 w 2633536"/>
                  <a:gd name="connsiteY14" fmla="*/ 3431476 h 3431476"/>
                  <a:gd name="connsiteX15" fmla="*/ 2599670 w 2633536"/>
                  <a:gd name="connsiteY15" fmla="*/ 3408898 h 3431476"/>
                  <a:gd name="connsiteX16" fmla="*/ 2610958 w 2633536"/>
                  <a:gd name="connsiteY16" fmla="*/ 3397609 h 3431476"/>
                  <a:gd name="connsiteX17" fmla="*/ 2610958 w 2633536"/>
                  <a:gd name="connsiteY17" fmla="*/ 3397609 h 3431476"/>
                  <a:gd name="connsiteX18" fmla="*/ 2633536 w 2633536"/>
                  <a:gd name="connsiteY18" fmla="*/ 3126676 h 3431476"/>
                  <a:gd name="connsiteX19" fmla="*/ 2599670 w 2633536"/>
                  <a:gd name="connsiteY19" fmla="*/ 2788009 h 3431476"/>
                  <a:gd name="connsiteX20" fmla="*/ 2328736 w 2633536"/>
                  <a:gd name="connsiteY20" fmla="*/ 2268720 h 3431476"/>
                  <a:gd name="connsiteX21" fmla="*/ 2181981 w 2633536"/>
                  <a:gd name="connsiteY21" fmla="*/ 2121965 h 3431476"/>
                  <a:gd name="connsiteX22" fmla="*/ 2091670 w 2633536"/>
                  <a:gd name="connsiteY22" fmla="*/ 1963920 h 3431476"/>
                  <a:gd name="connsiteX23" fmla="*/ 1922336 w 2633536"/>
                  <a:gd name="connsiteY23" fmla="*/ 1692987 h 3431476"/>
                  <a:gd name="connsiteX24" fmla="*/ 1764292 w 2633536"/>
                  <a:gd name="connsiteY24" fmla="*/ 1489787 h 3431476"/>
                  <a:gd name="connsiteX25" fmla="*/ 1594958 w 2633536"/>
                  <a:gd name="connsiteY25" fmla="*/ 1275298 h 3431476"/>
                  <a:gd name="connsiteX26" fmla="*/ 1448203 w 2633536"/>
                  <a:gd name="connsiteY26" fmla="*/ 993076 h 3431476"/>
                  <a:gd name="connsiteX27" fmla="*/ 1267581 w 2633536"/>
                  <a:gd name="connsiteY27" fmla="*/ 541520 h 3431476"/>
                  <a:gd name="connsiteX28" fmla="*/ 1143403 w 2633536"/>
                  <a:gd name="connsiteY28" fmla="*/ 417342 h 3431476"/>
                  <a:gd name="connsiteX29" fmla="*/ 962781 w 2633536"/>
                  <a:gd name="connsiteY29" fmla="*/ 372187 h 3431476"/>
                  <a:gd name="connsiteX30" fmla="*/ 861181 w 2633536"/>
                  <a:gd name="connsiteY30" fmla="*/ 270587 h 3431476"/>
                  <a:gd name="connsiteX31" fmla="*/ 816025 w 2633536"/>
                  <a:gd name="connsiteY31" fmla="*/ 236720 h 3431476"/>
                  <a:gd name="connsiteX32" fmla="*/ 703136 w 2633536"/>
                  <a:gd name="connsiteY32" fmla="*/ 236720 h 3431476"/>
                  <a:gd name="connsiteX33" fmla="*/ 646692 w 2633536"/>
                  <a:gd name="connsiteY33" fmla="*/ 202853 h 3431476"/>
                  <a:gd name="connsiteX34" fmla="*/ 687518 w 2633536"/>
                  <a:gd name="connsiteY34" fmla="*/ 55123 h 3431476"/>
                  <a:gd name="connsiteX35" fmla="*/ 614820 w 2633536"/>
                  <a:gd name="connsiteY35" fmla="*/ 58007 h 3431476"/>
                  <a:gd name="connsiteX36" fmla="*/ 0 w 2633536"/>
                  <a:gd name="connsiteY36" fmla="*/ 914520 h 3431476"/>
                  <a:gd name="connsiteX37" fmla="*/ 14514 w 2633536"/>
                  <a:gd name="connsiteY37" fmla="*/ 947920 h 3431476"/>
                  <a:gd name="connsiteX0" fmla="*/ 14514 w 2633536"/>
                  <a:gd name="connsiteY0" fmla="*/ 898887 h 3382443"/>
                  <a:gd name="connsiteX1" fmla="*/ 127403 w 2633536"/>
                  <a:gd name="connsiteY1" fmla="*/ 853732 h 3382443"/>
                  <a:gd name="connsiteX2" fmla="*/ 229003 w 2633536"/>
                  <a:gd name="connsiteY2" fmla="*/ 853732 h 3382443"/>
                  <a:gd name="connsiteX3" fmla="*/ 296736 w 2633536"/>
                  <a:gd name="connsiteY3" fmla="*/ 955332 h 3382443"/>
                  <a:gd name="connsiteX4" fmla="*/ 381573 w 2633536"/>
                  <a:gd name="connsiteY4" fmla="*/ 992678 h 3382443"/>
                  <a:gd name="connsiteX5" fmla="*/ 409625 w 2633536"/>
                  <a:gd name="connsiteY5" fmla="*/ 1056932 h 3382443"/>
                  <a:gd name="connsiteX6" fmla="*/ 703136 w 2633536"/>
                  <a:gd name="connsiteY6" fmla="*/ 1214976 h 3382443"/>
                  <a:gd name="connsiteX7" fmla="*/ 770870 w 2633536"/>
                  <a:gd name="connsiteY7" fmla="*/ 1395598 h 3382443"/>
                  <a:gd name="connsiteX8" fmla="*/ 917625 w 2633536"/>
                  <a:gd name="connsiteY8" fmla="*/ 1632665 h 3382443"/>
                  <a:gd name="connsiteX9" fmla="*/ 962781 w 2633536"/>
                  <a:gd name="connsiteY9" fmla="*/ 1835865 h 3382443"/>
                  <a:gd name="connsiteX10" fmla="*/ 1098247 w 2633536"/>
                  <a:gd name="connsiteY10" fmla="*/ 1892309 h 3382443"/>
                  <a:gd name="connsiteX11" fmla="*/ 1290158 w 2633536"/>
                  <a:gd name="connsiteY11" fmla="*/ 2095509 h 3382443"/>
                  <a:gd name="connsiteX12" fmla="*/ 1662692 w 2633536"/>
                  <a:gd name="connsiteY12" fmla="*/ 2659954 h 3382443"/>
                  <a:gd name="connsiteX13" fmla="*/ 1877181 w 2633536"/>
                  <a:gd name="connsiteY13" fmla="*/ 3224398 h 3382443"/>
                  <a:gd name="connsiteX14" fmla="*/ 2464203 w 2633536"/>
                  <a:gd name="connsiteY14" fmla="*/ 3382443 h 3382443"/>
                  <a:gd name="connsiteX15" fmla="*/ 2599670 w 2633536"/>
                  <a:gd name="connsiteY15" fmla="*/ 3359865 h 3382443"/>
                  <a:gd name="connsiteX16" fmla="*/ 2610958 w 2633536"/>
                  <a:gd name="connsiteY16" fmla="*/ 3348576 h 3382443"/>
                  <a:gd name="connsiteX17" fmla="*/ 2610958 w 2633536"/>
                  <a:gd name="connsiteY17" fmla="*/ 3348576 h 3382443"/>
                  <a:gd name="connsiteX18" fmla="*/ 2633536 w 2633536"/>
                  <a:gd name="connsiteY18" fmla="*/ 3077643 h 3382443"/>
                  <a:gd name="connsiteX19" fmla="*/ 2599670 w 2633536"/>
                  <a:gd name="connsiteY19" fmla="*/ 2738976 h 3382443"/>
                  <a:gd name="connsiteX20" fmla="*/ 2328736 w 2633536"/>
                  <a:gd name="connsiteY20" fmla="*/ 2219687 h 3382443"/>
                  <a:gd name="connsiteX21" fmla="*/ 2181981 w 2633536"/>
                  <a:gd name="connsiteY21" fmla="*/ 2072932 h 3382443"/>
                  <a:gd name="connsiteX22" fmla="*/ 2091670 w 2633536"/>
                  <a:gd name="connsiteY22" fmla="*/ 1914887 h 3382443"/>
                  <a:gd name="connsiteX23" fmla="*/ 1922336 w 2633536"/>
                  <a:gd name="connsiteY23" fmla="*/ 1643954 h 3382443"/>
                  <a:gd name="connsiteX24" fmla="*/ 1764292 w 2633536"/>
                  <a:gd name="connsiteY24" fmla="*/ 1440754 h 3382443"/>
                  <a:gd name="connsiteX25" fmla="*/ 1594958 w 2633536"/>
                  <a:gd name="connsiteY25" fmla="*/ 1226265 h 3382443"/>
                  <a:gd name="connsiteX26" fmla="*/ 1448203 w 2633536"/>
                  <a:gd name="connsiteY26" fmla="*/ 944043 h 3382443"/>
                  <a:gd name="connsiteX27" fmla="*/ 1267581 w 2633536"/>
                  <a:gd name="connsiteY27" fmla="*/ 492487 h 3382443"/>
                  <a:gd name="connsiteX28" fmla="*/ 1143403 w 2633536"/>
                  <a:gd name="connsiteY28" fmla="*/ 368309 h 3382443"/>
                  <a:gd name="connsiteX29" fmla="*/ 962781 w 2633536"/>
                  <a:gd name="connsiteY29" fmla="*/ 323154 h 3382443"/>
                  <a:gd name="connsiteX30" fmla="*/ 861181 w 2633536"/>
                  <a:gd name="connsiteY30" fmla="*/ 221554 h 3382443"/>
                  <a:gd name="connsiteX31" fmla="*/ 816025 w 2633536"/>
                  <a:gd name="connsiteY31" fmla="*/ 187687 h 3382443"/>
                  <a:gd name="connsiteX32" fmla="*/ 703136 w 2633536"/>
                  <a:gd name="connsiteY32" fmla="*/ 187687 h 3382443"/>
                  <a:gd name="connsiteX33" fmla="*/ 646692 w 2633536"/>
                  <a:gd name="connsiteY33" fmla="*/ 153820 h 3382443"/>
                  <a:gd name="connsiteX34" fmla="*/ 687518 w 2633536"/>
                  <a:gd name="connsiteY34" fmla="*/ 6090 h 3382443"/>
                  <a:gd name="connsiteX35" fmla="*/ 614820 w 2633536"/>
                  <a:gd name="connsiteY35" fmla="*/ 8974 h 3382443"/>
                  <a:gd name="connsiteX36" fmla="*/ 0 w 2633536"/>
                  <a:gd name="connsiteY36" fmla="*/ 865487 h 3382443"/>
                  <a:gd name="connsiteX37" fmla="*/ 14514 w 2633536"/>
                  <a:gd name="connsiteY37" fmla="*/ 898887 h 3382443"/>
                  <a:gd name="connsiteX0" fmla="*/ 14514 w 2633536"/>
                  <a:gd name="connsiteY0" fmla="*/ 897916 h 3381472"/>
                  <a:gd name="connsiteX1" fmla="*/ 127403 w 2633536"/>
                  <a:gd name="connsiteY1" fmla="*/ 852761 h 3381472"/>
                  <a:gd name="connsiteX2" fmla="*/ 229003 w 2633536"/>
                  <a:gd name="connsiteY2" fmla="*/ 852761 h 3381472"/>
                  <a:gd name="connsiteX3" fmla="*/ 296736 w 2633536"/>
                  <a:gd name="connsiteY3" fmla="*/ 954361 h 3381472"/>
                  <a:gd name="connsiteX4" fmla="*/ 381573 w 2633536"/>
                  <a:gd name="connsiteY4" fmla="*/ 991707 h 3381472"/>
                  <a:gd name="connsiteX5" fmla="*/ 409625 w 2633536"/>
                  <a:gd name="connsiteY5" fmla="*/ 1055961 h 3381472"/>
                  <a:gd name="connsiteX6" fmla="*/ 703136 w 2633536"/>
                  <a:gd name="connsiteY6" fmla="*/ 1214005 h 3381472"/>
                  <a:gd name="connsiteX7" fmla="*/ 770870 w 2633536"/>
                  <a:gd name="connsiteY7" fmla="*/ 1394627 h 3381472"/>
                  <a:gd name="connsiteX8" fmla="*/ 917625 w 2633536"/>
                  <a:gd name="connsiteY8" fmla="*/ 1631694 h 3381472"/>
                  <a:gd name="connsiteX9" fmla="*/ 962781 w 2633536"/>
                  <a:gd name="connsiteY9" fmla="*/ 1834894 h 3381472"/>
                  <a:gd name="connsiteX10" fmla="*/ 1098247 w 2633536"/>
                  <a:gd name="connsiteY10" fmla="*/ 1891338 h 3381472"/>
                  <a:gd name="connsiteX11" fmla="*/ 1290158 w 2633536"/>
                  <a:gd name="connsiteY11" fmla="*/ 2094538 h 3381472"/>
                  <a:gd name="connsiteX12" fmla="*/ 1662692 w 2633536"/>
                  <a:gd name="connsiteY12" fmla="*/ 2658983 h 3381472"/>
                  <a:gd name="connsiteX13" fmla="*/ 1877181 w 2633536"/>
                  <a:gd name="connsiteY13" fmla="*/ 3223427 h 3381472"/>
                  <a:gd name="connsiteX14" fmla="*/ 2464203 w 2633536"/>
                  <a:gd name="connsiteY14" fmla="*/ 3381472 h 3381472"/>
                  <a:gd name="connsiteX15" fmla="*/ 2599670 w 2633536"/>
                  <a:gd name="connsiteY15" fmla="*/ 3358894 h 3381472"/>
                  <a:gd name="connsiteX16" fmla="*/ 2610958 w 2633536"/>
                  <a:gd name="connsiteY16" fmla="*/ 3347605 h 3381472"/>
                  <a:gd name="connsiteX17" fmla="*/ 2610958 w 2633536"/>
                  <a:gd name="connsiteY17" fmla="*/ 3347605 h 3381472"/>
                  <a:gd name="connsiteX18" fmla="*/ 2633536 w 2633536"/>
                  <a:gd name="connsiteY18" fmla="*/ 3076672 h 3381472"/>
                  <a:gd name="connsiteX19" fmla="*/ 2599670 w 2633536"/>
                  <a:gd name="connsiteY19" fmla="*/ 2738005 h 3381472"/>
                  <a:gd name="connsiteX20" fmla="*/ 2328736 w 2633536"/>
                  <a:gd name="connsiteY20" fmla="*/ 2218716 h 3381472"/>
                  <a:gd name="connsiteX21" fmla="*/ 2181981 w 2633536"/>
                  <a:gd name="connsiteY21" fmla="*/ 2071961 h 3381472"/>
                  <a:gd name="connsiteX22" fmla="*/ 2091670 w 2633536"/>
                  <a:gd name="connsiteY22" fmla="*/ 1913916 h 3381472"/>
                  <a:gd name="connsiteX23" fmla="*/ 1922336 w 2633536"/>
                  <a:gd name="connsiteY23" fmla="*/ 1642983 h 3381472"/>
                  <a:gd name="connsiteX24" fmla="*/ 1764292 w 2633536"/>
                  <a:gd name="connsiteY24" fmla="*/ 1439783 h 3381472"/>
                  <a:gd name="connsiteX25" fmla="*/ 1594958 w 2633536"/>
                  <a:gd name="connsiteY25" fmla="*/ 1225294 h 3381472"/>
                  <a:gd name="connsiteX26" fmla="*/ 1448203 w 2633536"/>
                  <a:gd name="connsiteY26" fmla="*/ 943072 h 3381472"/>
                  <a:gd name="connsiteX27" fmla="*/ 1267581 w 2633536"/>
                  <a:gd name="connsiteY27" fmla="*/ 491516 h 3381472"/>
                  <a:gd name="connsiteX28" fmla="*/ 1143403 w 2633536"/>
                  <a:gd name="connsiteY28" fmla="*/ 367338 h 3381472"/>
                  <a:gd name="connsiteX29" fmla="*/ 962781 w 2633536"/>
                  <a:gd name="connsiteY29" fmla="*/ 322183 h 3381472"/>
                  <a:gd name="connsiteX30" fmla="*/ 861181 w 2633536"/>
                  <a:gd name="connsiteY30" fmla="*/ 220583 h 3381472"/>
                  <a:gd name="connsiteX31" fmla="*/ 816025 w 2633536"/>
                  <a:gd name="connsiteY31" fmla="*/ 186716 h 3381472"/>
                  <a:gd name="connsiteX32" fmla="*/ 703136 w 2633536"/>
                  <a:gd name="connsiteY32" fmla="*/ 186716 h 3381472"/>
                  <a:gd name="connsiteX33" fmla="*/ 646692 w 2633536"/>
                  <a:gd name="connsiteY33" fmla="*/ 152849 h 3381472"/>
                  <a:gd name="connsiteX34" fmla="*/ 675518 w 2633536"/>
                  <a:gd name="connsiteY34" fmla="*/ 9919 h 3381472"/>
                  <a:gd name="connsiteX35" fmla="*/ 614820 w 2633536"/>
                  <a:gd name="connsiteY35" fmla="*/ 8003 h 3381472"/>
                  <a:gd name="connsiteX36" fmla="*/ 0 w 2633536"/>
                  <a:gd name="connsiteY36" fmla="*/ 864516 h 3381472"/>
                  <a:gd name="connsiteX37" fmla="*/ 14514 w 2633536"/>
                  <a:gd name="connsiteY37" fmla="*/ 897916 h 3381472"/>
                  <a:gd name="connsiteX0" fmla="*/ 14514 w 2633536"/>
                  <a:gd name="connsiteY0" fmla="*/ 911997 h 3395553"/>
                  <a:gd name="connsiteX1" fmla="*/ 127403 w 2633536"/>
                  <a:gd name="connsiteY1" fmla="*/ 866842 h 3395553"/>
                  <a:gd name="connsiteX2" fmla="*/ 229003 w 2633536"/>
                  <a:gd name="connsiteY2" fmla="*/ 866842 h 3395553"/>
                  <a:gd name="connsiteX3" fmla="*/ 296736 w 2633536"/>
                  <a:gd name="connsiteY3" fmla="*/ 968442 h 3395553"/>
                  <a:gd name="connsiteX4" fmla="*/ 381573 w 2633536"/>
                  <a:gd name="connsiteY4" fmla="*/ 1005788 h 3395553"/>
                  <a:gd name="connsiteX5" fmla="*/ 409625 w 2633536"/>
                  <a:gd name="connsiteY5" fmla="*/ 1070042 h 3395553"/>
                  <a:gd name="connsiteX6" fmla="*/ 703136 w 2633536"/>
                  <a:gd name="connsiteY6" fmla="*/ 1228086 h 3395553"/>
                  <a:gd name="connsiteX7" fmla="*/ 770870 w 2633536"/>
                  <a:gd name="connsiteY7" fmla="*/ 1408708 h 3395553"/>
                  <a:gd name="connsiteX8" fmla="*/ 917625 w 2633536"/>
                  <a:gd name="connsiteY8" fmla="*/ 1645775 h 3395553"/>
                  <a:gd name="connsiteX9" fmla="*/ 962781 w 2633536"/>
                  <a:gd name="connsiteY9" fmla="*/ 1848975 h 3395553"/>
                  <a:gd name="connsiteX10" fmla="*/ 1098247 w 2633536"/>
                  <a:gd name="connsiteY10" fmla="*/ 1905419 h 3395553"/>
                  <a:gd name="connsiteX11" fmla="*/ 1290158 w 2633536"/>
                  <a:gd name="connsiteY11" fmla="*/ 2108619 h 3395553"/>
                  <a:gd name="connsiteX12" fmla="*/ 1662692 w 2633536"/>
                  <a:gd name="connsiteY12" fmla="*/ 2673064 h 3395553"/>
                  <a:gd name="connsiteX13" fmla="*/ 1877181 w 2633536"/>
                  <a:gd name="connsiteY13" fmla="*/ 3237508 h 3395553"/>
                  <a:gd name="connsiteX14" fmla="*/ 2464203 w 2633536"/>
                  <a:gd name="connsiteY14" fmla="*/ 3395553 h 3395553"/>
                  <a:gd name="connsiteX15" fmla="*/ 2599670 w 2633536"/>
                  <a:gd name="connsiteY15" fmla="*/ 3372975 h 3395553"/>
                  <a:gd name="connsiteX16" fmla="*/ 2610958 w 2633536"/>
                  <a:gd name="connsiteY16" fmla="*/ 3361686 h 3395553"/>
                  <a:gd name="connsiteX17" fmla="*/ 2610958 w 2633536"/>
                  <a:gd name="connsiteY17" fmla="*/ 3361686 h 3395553"/>
                  <a:gd name="connsiteX18" fmla="*/ 2633536 w 2633536"/>
                  <a:gd name="connsiteY18" fmla="*/ 3090753 h 3395553"/>
                  <a:gd name="connsiteX19" fmla="*/ 2599670 w 2633536"/>
                  <a:gd name="connsiteY19" fmla="*/ 2752086 h 3395553"/>
                  <a:gd name="connsiteX20" fmla="*/ 2328736 w 2633536"/>
                  <a:gd name="connsiteY20" fmla="*/ 2232797 h 3395553"/>
                  <a:gd name="connsiteX21" fmla="*/ 2181981 w 2633536"/>
                  <a:gd name="connsiteY21" fmla="*/ 2086042 h 3395553"/>
                  <a:gd name="connsiteX22" fmla="*/ 2091670 w 2633536"/>
                  <a:gd name="connsiteY22" fmla="*/ 1927997 h 3395553"/>
                  <a:gd name="connsiteX23" fmla="*/ 1922336 w 2633536"/>
                  <a:gd name="connsiteY23" fmla="*/ 1657064 h 3395553"/>
                  <a:gd name="connsiteX24" fmla="*/ 1764292 w 2633536"/>
                  <a:gd name="connsiteY24" fmla="*/ 1453864 h 3395553"/>
                  <a:gd name="connsiteX25" fmla="*/ 1594958 w 2633536"/>
                  <a:gd name="connsiteY25" fmla="*/ 1239375 h 3395553"/>
                  <a:gd name="connsiteX26" fmla="*/ 1448203 w 2633536"/>
                  <a:gd name="connsiteY26" fmla="*/ 957153 h 3395553"/>
                  <a:gd name="connsiteX27" fmla="*/ 1267581 w 2633536"/>
                  <a:gd name="connsiteY27" fmla="*/ 505597 h 3395553"/>
                  <a:gd name="connsiteX28" fmla="*/ 1143403 w 2633536"/>
                  <a:gd name="connsiteY28" fmla="*/ 381419 h 3395553"/>
                  <a:gd name="connsiteX29" fmla="*/ 962781 w 2633536"/>
                  <a:gd name="connsiteY29" fmla="*/ 336264 h 3395553"/>
                  <a:gd name="connsiteX30" fmla="*/ 861181 w 2633536"/>
                  <a:gd name="connsiteY30" fmla="*/ 234664 h 3395553"/>
                  <a:gd name="connsiteX31" fmla="*/ 816025 w 2633536"/>
                  <a:gd name="connsiteY31" fmla="*/ 200797 h 3395553"/>
                  <a:gd name="connsiteX32" fmla="*/ 703136 w 2633536"/>
                  <a:gd name="connsiteY32" fmla="*/ 200797 h 3395553"/>
                  <a:gd name="connsiteX33" fmla="*/ 646692 w 2633536"/>
                  <a:gd name="connsiteY33" fmla="*/ 166930 h 3395553"/>
                  <a:gd name="connsiteX34" fmla="*/ 687518 w 2633536"/>
                  <a:gd name="connsiteY34" fmla="*/ 0 h 3395553"/>
                  <a:gd name="connsiteX35" fmla="*/ 614820 w 2633536"/>
                  <a:gd name="connsiteY35" fmla="*/ 22084 h 3395553"/>
                  <a:gd name="connsiteX36" fmla="*/ 0 w 2633536"/>
                  <a:gd name="connsiteY36" fmla="*/ 878597 h 3395553"/>
                  <a:gd name="connsiteX37" fmla="*/ 14514 w 2633536"/>
                  <a:gd name="connsiteY37" fmla="*/ 911997 h 3395553"/>
                  <a:gd name="connsiteX0" fmla="*/ 14514 w 2633536"/>
                  <a:gd name="connsiteY0" fmla="*/ 902397 h 3385953"/>
                  <a:gd name="connsiteX1" fmla="*/ 127403 w 2633536"/>
                  <a:gd name="connsiteY1" fmla="*/ 857242 h 3385953"/>
                  <a:gd name="connsiteX2" fmla="*/ 229003 w 2633536"/>
                  <a:gd name="connsiteY2" fmla="*/ 857242 h 3385953"/>
                  <a:gd name="connsiteX3" fmla="*/ 296736 w 2633536"/>
                  <a:gd name="connsiteY3" fmla="*/ 958842 h 3385953"/>
                  <a:gd name="connsiteX4" fmla="*/ 381573 w 2633536"/>
                  <a:gd name="connsiteY4" fmla="*/ 996188 h 3385953"/>
                  <a:gd name="connsiteX5" fmla="*/ 409625 w 2633536"/>
                  <a:gd name="connsiteY5" fmla="*/ 1060442 h 3385953"/>
                  <a:gd name="connsiteX6" fmla="*/ 703136 w 2633536"/>
                  <a:gd name="connsiteY6" fmla="*/ 1218486 h 3385953"/>
                  <a:gd name="connsiteX7" fmla="*/ 770870 w 2633536"/>
                  <a:gd name="connsiteY7" fmla="*/ 1399108 h 3385953"/>
                  <a:gd name="connsiteX8" fmla="*/ 917625 w 2633536"/>
                  <a:gd name="connsiteY8" fmla="*/ 1636175 h 3385953"/>
                  <a:gd name="connsiteX9" fmla="*/ 962781 w 2633536"/>
                  <a:gd name="connsiteY9" fmla="*/ 1839375 h 3385953"/>
                  <a:gd name="connsiteX10" fmla="*/ 1098247 w 2633536"/>
                  <a:gd name="connsiteY10" fmla="*/ 1895819 h 3385953"/>
                  <a:gd name="connsiteX11" fmla="*/ 1290158 w 2633536"/>
                  <a:gd name="connsiteY11" fmla="*/ 2099019 h 3385953"/>
                  <a:gd name="connsiteX12" fmla="*/ 1662692 w 2633536"/>
                  <a:gd name="connsiteY12" fmla="*/ 2663464 h 3385953"/>
                  <a:gd name="connsiteX13" fmla="*/ 1877181 w 2633536"/>
                  <a:gd name="connsiteY13" fmla="*/ 3227908 h 3385953"/>
                  <a:gd name="connsiteX14" fmla="*/ 2464203 w 2633536"/>
                  <a:gd name="connsiteY14" fmla="*/ 3385953 h 3385953"/>
                  <a:gd name="connsiteX15" fmla="*/ 2599670 w 2633536"/>
                  <a:gd name="connsiteY15" fmla="*/ 3363375 h 3385953"/>
                  <a:gd name="connsiteX16" fmla="*/ 2610958 w 2633536"/>
                  <a:gd name="connsiteY16" fmla="*/ 3352086 h 3385953"/>
                  <a:gd name="connsiteX17" fmla="*/ 2610958 w 2633536"/>
                  <a:gd name="connsiteY17" fmla="*/ 3352086 h 3385953"/>
                  <a:gd name="connsiteX18" fmla="*/ 2633536 w 2633536"/>
                  <a:gd name="connsiteY18" fmla="*/ 3081153 h 3385953"/>
                  <a:gd name="connsiteX19" fmla="*/ 2599670 w 2633536"/>
                  <a:gd name="connsiteY19" fmla="*/ 2742486 h 3385953"/>
                  <a:gd name="connsiteX20" fmla="*/ 2328736 w 2633536"/>
                  <a:gd name="connsiteY20" fmla="*/ 2223197 h 3385953"/>
                  <a:gd name="connsiteX21" fmla="*/ 2181981 w 2633536"/>
                  <a:gd name="connsiteY21" fmla="*/ 2076442 h 3385953"/>
                  <a:gd name="connsiteX22" fmla="*/ 2091670 w 2633536"/>
                  <a:gd name="connsiteY22" fmla="*/ 1918397 h 3385953"/>
                  <a:gd name="connsiteX23" fmla="*/ 1922336 w 2633536"/>
                  <a:gd name="connsiteY23" fmla="*/ 1647464 h 3385953"/>
                  <a:gd name="connsiteX24" fmla="*/ 1764292 w 2633536"/>
                  <a:gd name="connsiteY24" fmla="*/ 1444264 h 3385953"/>
                  <a:gd name="connsiteX25" fmla="*/ 1594958 w 2633536"/>
                  <a:gd name="connsiteY25" fmla="*/ 1229775 h 3385953"/>
                  <a:gd name="connsiteX26" fmla="*/ 1448203 w 2633536"/>
                  <a:gd name="connsiteY26" fmla="*/ 947553 h 3385953"/>
                  <a:gd name="connsiteX27" fmla="*/ 1267581 w 2633536"/>
                  <a:gd name="connsiteY27" fmla="*/ 495997 h 3385953"/>
                  <a:gd name="connsiteX28" fmla="*/ 1143403 w 2633536"/>
                  <a:gd name="connsiteY28" fmla="*/ 371819 h 3385953"/>
                  <a:gd name="connsiteX29" fmla="*/ 962781 w 2633536"/>
                  <a:gd name="connsiteY29" fmla="*/ 326664 h 3385953"/>
                  <a:gd name="connsiteX30" fmla="*/ 861181 w 2633536"/>
                  <a:gd name="connsiteY30" fmla="*/ 225064 h 3385953"/>
                  <a:gd name="connsiteX31" fmla="*/ 816025 w 2633536"/>
                  <a:gd name="connsiteY31" fmla="*/ 191197 h 3385953"/>
                  <a:gd name="connsiteX32" fmla="*/ 703136 w 2633536"/>
                  <a:gd name="connsiteY32" fmla="*/ 191197 h 3385953"/>
                  <a:gd name="connsiteX33" fmla="*/ 646692 w 2633536"/>
                  <a:gd name="connsiteY33" fmla="*/ 157330 h 3385953"/>
                  <a:gd name="connsiteX34" fmla="*/ 687518 w 2633536"/>
                  <a:gd name="connsiteY34" fmla="*/ 0 h 3385953"/>
                  <a:gd name="connsiteX35" fmla="*/ 614820 w 2633536"/>
                  <a:gd name="connsiteY35" fmla="*/ 12484 h 3385953"/>
                  <a:gd name="connsiteX36" fmla="*/ 0 w 2633536"/>
                  <a:gd name="connsiteY36" fmla="*/ 868997 h 3385953"/>
                  <a:gd name="connsiteX37" fmla="*/ 14514 w 2633536"/>
                  <a:gd name="connsiteY37" fmla="*/ 902397 h 3385953"/>
                  <a:gd name="connsiteX0" fmla="*/ 14514 w 2633536"/>
                  <a:gd name="connsiteY0" fmla="*/ 916971 h 3400527"/>
                  <a:gd name="connsiteX1" fmla="*/ 127403 w 2633536"/>
                  <a:gd name="connsiteY1" fmla="*/ 871816 h 3400527"/>
                  <a:gd name="connsiteX2" fmla="*/ 229003 w 2633536"/>
                  <a:gd name="connsiteY2" fmla="*/ 871816 h 3400527"/>
                  <a:gd name="connsiteX3" fmla="*/ 296736 w 2633536"/>
                  <a:gd name="connsiteY3" fmla="*/ 973416 h 3400527"/>
                  <a:gd name="connsiteX4" fmla="*/ 381573 w 2633536"/>
                  <a:gd name="connsiteY4" fmla="*/ 1010762 h 3400527"/>
                  <a:gd name="connsiteX5" fmla="*/ 409625 w 2633536"/>
                  <a:gd name="connsiteY5" fmla="*/ 1075016 h 3400527"/>
                  <a:gd name="connsiteX6" fmla="*/ 703136 w 2633536"/>
                  <a:gd name="connsiteY6" fmla="*/ 1233060 h 3400527"/>
                  <a:gd name="connsiteX7" fmla="*/ 770870 w 2633536"/>
                  <a:gd name="connsiteY7" fmla="*/ 1413682 h 3400527"/>
                  <a:gd name="connsiteX8" fmla="*/ 917625 w 2633536"/>
                  <a:gd name="connsiteY8" fmla="*/ 1650749 h 3400527"/>
                  <a:gd name="connsiteX9" fmla="*/ 962781 w 2633536"/>
                  <a:gd name="connsiteY9" fmla="*/ 1853949 h 3400527"/>
                  <a:gd name="connsiteX10" fmla="*/ 1098247 w 2633536"/>
                  <a:gd name="connsiteY10" fmla="*/ 1910393 h 3400527"/>
                  <a:gd name="connsiteX11" fmla="*/ 1290158 w 2633536"/>
                  <a:gd name="connsiteY11" fmla="*/ 2113593 h 3400527"/>
                  <a:gd name="connsiteX12" fmla="*/ 1662692 w 2633536"/>
                  <a:gd name="connsiteY12" fmla="*/ 2678038 h 3400527"/>
                  <a:gd name="connsiteX13" fmla="*/ 1877181 w 2633536"/>
                  <a:gd name="connsiteY13" fmla="*/ 3242482 h 3400527"/>
                  <a:gd name="connsiteX14" fmla="*/ 2464203 w 2633536"/>
                  <a:gd name="connsiteY14" fmla="*/ 3400527 h 3400527"/>
                  <a:gd name="connsiteX15" fmla="*/ 2599670 w 2633536"/>
                  <a:gd name="connsiteY15" fmla="*/ 3377949 h 3400527"/>
                  <a:gd name="connsiteX16" fmla="*/ 2610958 w 2633536"/>
                  <a:gd name="connsiteY16" fmla="*/ 3366660 h 3400527"/>
                  <a:gd name="connsiteX17" fmla="*/ 2610958 w 2633536"/>
                  <a:gd name="connsiteY17" fmla="*/ 3366660 h 3400527"/>
                  <a:gd name="connsiteX18" fmla="*/ 2633536 w 2633536"/>
                  <a:gd name="connsiteY18" fmla="*/ 3095727 h 3400527"/>
                  <a:gd name="connsiteX19" fmla="*/ 2599670 w 2633536"/>
                  <a:gd name="connsiteY19" fmla="*/ 2757060 h 3400527"/>
                  <a:gd name="connsiteX20" fmla="*/ 2328736 w 2633536"/>
                  <a:gd name="connsiteY20" fmla="*/ 2237771 h 3400527"/>
                  <a:gd name="connsiteX21" fmla="*/ 2181981 w 2633536"/>
                  <a:gd name="connsiteY21" fmla="*/ 2091016 h 3400527"/>
                  <a:gd name="connsiteX22" fmla="*/ 2091670 w 2633536"/>
                  <a:gd name="connsiteY22" fmla="*/ 1932971 h 3400527"/>
                  <a:gd name="connsiteX23" fmla="*/ 1922336 w 2633536"/>
                  <a:gd name="connsiteY23" fmla="*/ 1662038 h 3400527"/>
                  <a:gd name="connsiteX24" fmla="*/ 1764292 w 2633536"/>
                  <a:gd name="connsiteY24" fmla="*/ 1458838 h 3400527"/>
                  <a:gd name="connsiteX25" fmla="*/ 1594958 w 2633536"/>
                  <a:gd name="connsiteY25" fmla="*/ 1244349 h 3400527"/>
                  <a:gd name="connsiteX26" fmla="*/ 1448203 w 2633536"/>
                  <a:gd name="connsiteY26" fmla="*/ 962127 h 3400527"/>
                  <a:gd name="connsiteX27" fmla="*/ 1267581 w 2633536"/>
                  <a:gd name="connsiteY27" fmla="*/ 510571 h 3400527"/>
                  <a:gd name="connsiteX28" fmla="*/ 1143403 w 2633536"/>
                  <a:gd name="connsiteY28" fmla="*/ 386393 h 3400527"/>
                  <a:gd name="connsiteX29" fmla="*/ 962781 w 2633536"/>
                  <a:gd name="connsiteY29" fmla="*/ 341238 h 3400527"/>
                  <a:gd name="connsiteX30" fmla="*/ 861181 w 2633536"/>
                  <a:gd name="connsiteY30" fmla="*/ 239638 h 3400527"/>
                  <a:gd name="connsiteX31" fmla="*/ 816025 w 2633536"/>
                  <a:gd name="connsiteY31" fmla="*/ 205771 h 3400527"/>
                  <a:gd name="connsiteX32" fmla="*/ 703136 w 2633536"/>
                  <a:gd name="connsiteY32" fmla="*/ 205771 h 3400527"/>
                  <a:gd name="connsiteX33" fmla="*/ 646692 w 2633536"/>
                  <a:gd name="connsiteY33" fmla="*/ 171904 h 3400527"/>
                  <a:gd name="connsiteX34" fmla="*/ 687518 w 2633536"/>
                  <a:gd name="connsiteY34" fmla="*/ 14574 h 3400527"/>
                  <a:gd name="connsiteX35" fmla="*/ 614820 w 2633536"/>
                  <a:gd name="connsiteY35" fmla="*/ 27058 h 3400527"/>
                  <a:gd name="connsiteX36" fmla="*/ 0 w 2633536"/>
                  <a:gd name="connsiteY36" fmla="*/ 883571 h 3400527"/>
                  <a:gd name="connsiteX37" fmla="*/ 14514 w 2633536"/>
                  <a:gd name="connsiteY37" fmla="*/ 916971 h 3400527"/>
                  <a:gd name="connsiteX0" fmla="*/ 14514 w 2633536"/>
                  <a:gd name="connsiteY0" fmla="*/ 916971 h 3400527"/>
                  <a:gd name="connsiteX1" fmla="*/ 127403 w 2633536"/>
                  <a:gd name="connsiteY1" fmla="*/ 871816 h 3400527"/>
                  <a:gd name="connsiteX2" fmla="*/ 229003 w 2633536"/>
                  <a:gd name="connsiteY2" fmla="*/ 871816 h 3400527"/>
                  <a:gd name="connsiteX3" fmla="*/ 296736 w 2633536"/>
                  <a:gd name="connsiteY3" fmla="*/ 973416 h 3400527"/>
                  <a:gd name="connsiteX4" fmla="*/ 381573 w 2633536"/>
                  <a:gd name="connsiteY4" fmla="*/ 1010762 h 3400527"/>
                  <a:gd name="connsiteX5" fmla="*/ 409625 w 2633536"/>
                  <a:gd name="connsiteY5" fmla="*/ 1075016 h 3400527"/>
                  <a:gd name="connsiteX6" fmla="*/ 703136 w 2633536"/>
                  <a:gd name="connsiteY6" fmla="*/ 1233060 h 3400527"/>
                  <a:gd name="connsiteX7" fmla="*/ 770870 w 2633536"/>
                  <a:gd name="connsiteY7" fmla="*/ 1413682 h 3400527"/>
                  <a:gd name="connsiteX8" fmla="*/ 917625 w 2633536"/>
                  <a:gd name="connsiteY8" fmla="*/ 1650749 h 3400527"/>
                  <a:gd name="connsiteX9" fmla="*/ 962781 w 2633536"/>
                  <a:gd name="connsiteY9" fmla="*/ 1853949 h 3400527"/>
                  <a:gd name="connsiteX10" fmla="*/ 1098247 w 2633536"/>
                  <a:gd name="connsiteY10" fmla="*/ 1910393 h 3400527"/>
                  <a:gd name="connsiteX11" fmla="*/ 1290158 w 2633536"/>
                  <a:gd name="connsiteY11" fmla="*/ 2113593 h 3400527"/>
                  <a:gd name="connsiteX12" fmla="*/ 1662692 w 2633536"/>
                  <a:gd name="connsiteY12" fmla="*/ 2678038 h 3400527"/>
                  <a:gd name="connsiteX13" fmla="*/ 1877181 w 2633536"/>
                  <a:gd name="connsiteY13" fmla="*/ 3242482 h 3400527"/>
                  <a:gd name="connsiteX14" fmla="*/ 2464203 w 2633536"/>
                  <a:gd name="connsiteY14" fmla="*/ 3400527 h 3400527"/>
                  <a:gd name="connsiteX15" fmla="*/ 2599670 w 2633536"/>
                  <a:gd name="connsiteY15" fmla="*/ 3377949 h 3400527"/>
                  <a:gd name="connsiteX16" fmla="*/ 2610958 w 2633536"/>
                  <a:gd name="connsiteY16" fmla="*/ 3366660 h 3400527"/>
                  <a:gd name="connsiteX17" fmla="*/ 2610958 w 2633536"/>
                  <a:gd name="connsiteY17" fmla="*/ 3366660 h 3400527"/>
                  <a:gd name="connsiteX18" fmla="*/ 2633536 w 2633536"/>
                  <a:gd name="connsiteY18" fmla="*/ 3095727 h 3400527"/>
                  <a:gd name="connsiteX19" fmla="*/ 2599670 w 2633536"/>
                  <a:gd name="connsiteY19" fmla="*/ 2757060 h 3400527"/>
                  <a:gd name="connsiteX20" fmla="*/ 2328736 w 2633536"/>
                  <a:gd name="connsiteY20" fmla="*/ 2237771 h 3400527"/>
                  <a:gd name="connsiteX21" fmla="*/ 2181981 w 2633536"/>
                  <a:gd name="connsiteY21" fmla="*/ 2091016 h 3400527"/>
                  <a:gd name="connsiteX22" fmla="*/ 2091670 w 2633536"/>
                  <a:gd name="connsiteY22" fmla="*/ 1932971 h 3400527"/>
                  <a:gd name="connsiteX23" fmla="*/ 1922336 w 2633536"/>
                  <a:gd name="connsiteY23" fmla="*/ 1662038 h 3400527"/>
                  <a:gd name="connsiteX24" fmla="*/ 1764292 w 2633536"/>
                  <a:gd name="connsiteY24" fmla="*/ 1458838 h 3400527"/>
                  <a:gd name="connsiteX25" fmla="*/ 1594958 w 2633536"/>
                  <a:gd name="connsiteY25" fmla="*/ 1244349 h 3400527"/>
                  <a:gd name="connsiteX26" fmla="*/ 1448203 w 2633536"/>
                  <a:gd name="connsiteY26" fmla="*/ 962127 h 3400527"/>
                  <a:gd name="connsiteX27" fmla="*/ 1267581 w 2633536"/>
                  <a:gd name="connsiteY27" fmla="*/ 510571 h 3400527"/>
                  <a:gd name="connsiteX28" fmla="*/ 1143403 w 2633536"/>
                  <a:gd name="connsiteY28" fmla="*/ 386393 h 3400527"/>
                  <a:gd name="connsiteX29" fmla="*/ 962781 w 2633536"/>
                  <a:gd name="connsiteY29" fmla="*/ 341238 h 3400527"/>
                  <a:gd name="connsiteX30" fmla="*/ 861181 w 2633536"/>
                  <a:gd name="connsiteY30" fmla="*/ 239638 h 3400527"/>
                  <a:gd name="connsiteX31" fmla="*/ 816025 w 2633536"/>
                  <a:gd name="connsiteY31" fmla="*/ 205771 h 3400527"/>
                  <a:gd name="connsiteX32" fmla="*/ 703136 w 2633536"/>
                  <a:gd name="connsiteY32" fmla="*/ 205771 h 3400527"/>
                  <a:gd name="connsiteX33" fmla="*/ 646692 w 2633536"/>
                  <a:gd name="connsiteY33" fmla="*/ 171904 h 3400527"/>
                  <a:gd name="connsiteX34" fmla="*/ 687518 w 2633536"/>
                  <a:gd name="connsiteY34" fmla="*/ 14574 h 3400527"/>
                  <a:gd name="connsiteX35" fmla="*/ 614820 w 2633536"/>
                  <a:gd name="connsiteY35" fmla="*/ 27058 h 3400527"/>
                  <a:gd name="connsiteX36" fmla="*/ 0 w 2633536"/>
                  <a:gd name="connsiteY36" fmla="*/ 883571 h 3400527"/>
                  <a:gd name="connsiteX37" fmla="*/ 14514 w 2633536"/>
                  <a:gd name="connsiteY37" fmla="*/ 916971 h 3400527"/>
                  <a:gd name="connsiteX0" fmla="*/ 14514 w 2633536"/>
                  <a:gd name="connsiteY0" fmla="*/ 910732 h 3394288"/>
                  <a:gd name="connsiteX1" fmla="*/ 127403 w 2633536"/>
                  <a:gd name="connsiteY1" fmla="*/ 865577 h 3394288"/>
                  <a:gd name="connsiteX2" fmla="*/ 229003 w 2633536"/>
                  <a:gd name="connsiteY2" fmla="*/ 865577 h 3394288"/>
                  <a:gd name="connsiteX3" fmla="*/ 296736 w 2633536"/>
                  <a:gd name="connsiteY3" fmla="*/ 967177 h 3394288"/>
                  <a:gd name="connsiteX4" fmla="*/ 381573 w 2633536"/>
                  <a:gd name="connsiteY4" fmla="*/ 1004523 h 3394288"/>
                  <a:gd name="connsiteX5" fmla="*/ 409625 w 2633536"/>
                  <a:gd name="connsiteY5" fmla="*/ 1068777 h 3394288"/>
                  <a:gd name="connsiteX6" fmla="*/ 703136 w 2633536"/>
                  <a:gd name="connsiteY6" fmla="*/ 1226821 h 3394288"/>
                  <a:gd name="connsiteX7" fmla="*/ 770870 w 2633536"/>
                  <a:gd name="connsiteY7" fmla="*/ 1407443 h 3394288"/>
                  <a:gd name="connsiteX8" fmla="*/ 917625 w 2633536"/>
                  <a:gd name="connsiteY8" fmla="*/ 1644510 h 3394288"/>
                  <a:gd name="connsiteX9" fmla="*/ 962781 w 2633536"/>
                  <a:gd name="connsiteY9" fmla="*/ 1847710 h 3394288"/>
                  <a:gd name="connsiteX10" fmla="*/ 1098247 w 2633536"/>
                  <a:gd name="connsiteY10" fmla="*/ 1904154 h 3394288"/>
                  <a:gd name="connsiteX11" fmla="*/ 1290158 w 2633536"/>
                  <a:gd name="connsiteY11" fmla="*/ 2107354 h 3394288"/>
                  <a:gd name="connsiteX12" fmla="*/ 1662692 w 2633536"/>
                  <a:gd name="connsiteY12" fmla="*/ 2671799 h 3394288"/>
                  <a:gd name="connsiteX13" fmla="*/ 1877181 w 2633536"/>
                  <a:gd name="connsiteY13" fmla="*/ 3236243 h 3394288"/>
                  <a:gd name="connsiteX14" fmla="*/ 2464203 w 2633536"/>
                  <a:gd name="connsiteY14" fmla="*/ 3394288 h 3394288"/>
                  <a:gd name="connsiteX15" fmla="*/ 2599670 w 2633536"/>
                  <a:gd name="connsiteY15" fmla="*/ 3371710 h 3394288"/>
                  <a:gd name="connsiteX16" fmla="*/ 2610958 w 2633536"/>
                  <a:gd name="connsiteY16" fmla="*/ 3360421 h 3394288"/>
                  <a:gd name="connsiteX17" fmla="*/ 2610958 w 2633536"/>
                  <a:gd name="connsiteY17" fmla="*/ 3360421 h 3394288"/>
                  <a:gd name="connsiteX18" fmla="*/ 2633536 w 2633536"/>
                  <a:gd name="connsiteY18" fmla="*/ 3089488 h 3394288"/>
                  <a:gd name="connsiteX19" fmla="*/ 2599670 w 2633536"/>
                  <a:gd name="connsiteY19" fmla="*/ 2750821 h 3394288"/>
                  <a:gd name="connsiteX20" fmla="*/ 2328736 w 2633536"/>
                  <a:gd name="connsiteY20" fmla="*/ 2231532 h 3394288"/>
                  <a:gd name="connsiteX21" fmla="*/ 2181981 w 2633536"/>
                  <a:gd name="connsiteY21" fmla="*/ 2084777 h 3394288"/>
                  <a:gd name="connsiteX22" fmla="*/ 2091670 w 2633536"/>
                  <a:gd name="connsiteY22" fmla="*/ 1926732 h 3394288"/>
                  <a:gd name="connsiteX23" fmla="*/ 1922336 w 2633536"/>
                  <a:gd name="connsiteY23" fmla="*/ 1655799 h 3394288"/>
                  <a:gd name="connsiteX24" fmla="*/ 1764292 w 2633536"/>
                  <a:gd name="connsiteY24" fmla="*/ 1452599 h 3394288"/>
                  <a:gd name="connsiteX25" fmla="*/ 1594958 w 2633536"/>
                  <a:gd name="connsiteY25" fmla="*/ 1238110 h 3394288"/>
                  <a:gd name="connsiteX26" fmla="*/ 1448203 w 2633536"/>
                  <a:gd name="connsiteY26" fmla="*/ 955888 h 3394288"/>
                  <a:gd name="connsiteX27" fmla="*/ 1267581 w 2633536"/>
                  <a:gd name="connsiteY27" fmla="*/ 504332 h 3394288"/>
                  <a:gd name="connsiteX28" fmla="*/ 1143403 w 2633536"/>
                  <a:gd name="connsiteY28" fmla="*/ 380154 h 3394288"/>
                  <a:gd name="connsiteX29" fmla="*/ 962781 w 2633536"/>
                  <a:gd name="connsiteY29" fmla="*/ 334999 h 3394288"/>
                  <a:gd name="connsiteX30" fmla="*/ 861181 w 2633536"/>
                  <a:gd name="connsiteY30" fmla="*/ 233399 h 3394288"/>
                  <a:gd name="connsiteX31" fmla="*/ 816025 w 2633536"/>
                  <a:gd name="connsiteY31" fmla="*/ 199532 h 3394288"/>
                  <a:gd name="connsiteX32" fmla="*/ 703136 w 2633536"/>
                  <a:gd name="connsiteY32" fmla="*/ 199532 h 3394288"/>
                  <a:gd name="connsiteX33" fmla="*/ 646692 w 2633536"/>
                  <a:gd name="connsiteY33" fmla="*/ 165665 h 3394288"/>
                  <a:gd name="connsiteX34" fmla="*/ 682718 w 2633536"/>
                  <a:gd name="connsiteY34" fmla="*/ 17935 h 3394288"/>
                  <a:gd name="connsiteX35" fmla="*/ 614820 w 2633536"/>
                  <a:gd name="connsiteY35" fmla="*/ 20819 h 3394288"/>
                  <a:gd name="connsiteX36" fmla="*/ 0 w 2633536"/>
                  <a:gd name="connsiteY36" fmla="*/ 877332 h 3394288"/>
                  <a:gd name="connsiteX37" fmla="*/ 14514 w 2633536"/>
                  <a:gd name="connsiteY37" fmla="*/ 910732 h 3394288"/>
                  <a:gd name="connsiteX0" fmla="*/ 14514 w 2633536"/>
                  <a:gd name="connsiteY0" fmla="*/ 896051 h 3379607"/>
                  <a:gd name="connsiteX1" fmla="*/ 127403 w 2633536"/>
                  <a:gd name="connsiteY1" fmla="*/ 850896 h 3379607"/>
                  <a:gd name="connsiteX2" fmla="*/ 229003 w 2633536"/>
                  <a:gd name="connsiteY2" fmla="*/ 850896 h 3379607"/>
                  <a:gd name="connsiteX3" fmla="*/ 296736 w 2633536"/>
                  <a:gd name="connsiteY3" fmla="*/ 952496 h 3379607"/>
                  <a:gd name="connsiteX4" fmla="*/ 381573 w 2633536"/>
                  <a:gd name="connsiteY4" fmla="*/ 989842 h 3379607"/>
                  <a:gd name="connsiteX5" fmla="*/ 409625 w 2633536"/>
                  <a:gd name="connsiteY5" fmla="*/ 1054096 h 3379607"/>
                  <a:gd name="connsiteX6" fmla="*/ 703136 w 2633536"/>
                  <a:gd name="connsiteY6" fmla="*/ 1212140 h 3379607"/>
                  <a:gd name="connsiteX7" fmla="*/ 770870 w 2633536"/>
                  <a:gd name="connsiteY7" fmla="*/ 1392762 h 3379607"/>
                  <a:gd name="connsiteX8" fmla="*/ 917625 w 2633536"/>
                  <a:gd name="connsiteY8" fmla="*/ 1629829 h 3379607"/>
                  <a:gd name="connsiteX9" fmla="*/ 962781 w 2633536"/>
                  <a:gd name="connsiteY9" fmla="*/ 1833029 h 3379607"/>
                  <a:gd name="connsiteX10" fmla="*/ 1098247 w 2633536"/>
                  <a:gd name="connsiteY10" fmla="*/ 1889473 h 3379607"/>
                  <a:gd name="connsiteX11" fmla="*/ 1290158 w 2633536"/>
                  <a:gd name="connsiteY11" fmla="*/ 2092673 h 3379607"/>
                  <a:gd name="connsiteX12" fmla="*/ 1662692 w 2633536"/>
                  <a:gd name="connsiteY12" fmla="*/ 2657118 h 3379607"/>
                  <a:gd name="connsiteX13" fmla="*/ 1877181 w 2633536"/>
                  <a:gd name="connsiteY13" fmla="*/ 3221562 h 3379607"/>
                  <a:gd name="connsiteX14" fmla="*/ 2464203 w 2633536"/>
                  <a:gd name="connsiteY14" fmla="*/ 3379607 h 3379607"/>
                  <a:gd name="connsiteX15" fmla="*/ 2599670 w 2633536"/>
                  <a:gd name="connsiteY15" fmla="*/ 3357029 h 3379607"/>
                  <a:gd name="connsiteX16" fmla="*/ 2610958 w 2633536"/>
                  <a:gd name="connsiteY16" fmla="*/ 3345740 h 3379607"/>
                  <a:gd name="connsiteX17" fmla="*/ 2610958 w 2633536"/>
                  <a:gd name="connsiteY17" fmla="*/ 3345740 h 3379607"/>
                  <a:gd name="connsiteX18" fmla="*/ 2633536 w 2633536"/>
                  <a:gd name="connsiteY18" fmla="*/ 3074807 h 3379607"/>
                  <a:gd name="connsiteX19" fmla="*/ 2599670 w 2633536"/>
                  <a:gd name="connsiteY19" fmla="*/ 2736140 h 3379607"/>
                  <a:gd name="connsiteX20" fmla="*/ 2328736 w 2633536"/>
                  <a:gd name="connsiteY20" fmla="*/ 2216851 h 3379607"/>
                  <a:gd name="connsiteX21" fmla="*/ 2181981 w 2633536"/>
                  <a:gd name="connsiteY21" fmla="*/ 2070096 h 3379607"/>
                  <a:gd name="connsiteX22" fmla="*/ 2091670 w 2633536"/>
                  <a:gd name="connsiteY22" fmla="*/ 1912051 h 3379607"/>
                  <a:gd name="connsiteX23" fmla="*/ 1922336 w 2633536"/>
                  <a:gd name="connsiteY23" fmla="*/ 1641118 h 3379607"/>
                  <a:gd name="connsiteX24" fmla="*/ 1764292 w 2633536"/>
                  <a:gd name="connsiteY24" fmla="*/ 1437918 h 3379607"/>
                  <a:gd name="connsiteX25" fmla="*/ 1594958 w 2633536"/>
                  <a:gd name="connsiteY25" fmla="*/ 1223429 h 3379607"/>
                  <a:gd name="connsiteX26" fmla="*/ 1448203 w 2633536"/>
                  <a:gd name="connsiteY26" fmla="*/ 941207 h 3379607"/>
                  <a:gd name="connsiteX27" fmla="*/ 1267581 w 2633536"/>
                  <a:gd name="connsiteY27" fmla="*/ 489651 h 3379607"/>
                  <a:gd name="connsiteX28" fmla="*/ 1143403 w 2633536"/>
                  <a:gd name="connsiteY28" fmla="*/ 365473 h 3379607"/>
                  <a:gd name="connsiteX29" fmla="*/ 962781 w 2633536"/>
                  <a:gd name="connsiteY29" fmla="*/ 320318 h 3379607"/>
                  <a:gd name="connsiteX30" fmla="*/ 861181 w 2633536"/>
                  <a:gd name="connsiteY30" fmla="*/ 218718 h 3379607"/>
                  <a:gd name="connsiteX31" fmla="*/ 816025 w 2633536"/>
                  <a:gd name="connsiteY31" fmla="*/ 184851 h 3379607"/>
                  <a:gd name="connsiteX32" fmla="*/ 703136 w 2633536"/>
                  <a:gd name="connsiteY32" fmla="*/ 184851 h 3379607"/>
                  <a:gd name="connsiteX33" fmla="*/ 646692 w 2633536"/>
                  <a:gd name="connsiteY33" fmla="*/ 150984 h 3379607"/>
                  <a:gd name="connsiteX34" fmla="*/ 682718 w 2633536"/>
                  <a:gd name="connsiteY34" fmla="*/ 3254 h 3379607"/>
                  <a:gd name="connsiteX35" fmla="*/ 504420 w 2633536"/>
                  <a:gd name="connsiteY35" fmla="*/ 169338 h 3379607"/>
                  <a:gd name="connsiteX36" fmla="*/ 0 w 2633536"/>
                  <a:gd name="connsiteY36" fmla="*/ 862651 h 3379607"/>
                  <a:gd name="connsiteX37" fmla="*/ 14514 w 2633536"/>
                  <a:gd name="connsiteY37" fmla="*/ 896051 h 3379607"/>
                  <a:gd name="connsiteX0" fmla="*/ 14514 w 2633536"/>
                  <a:gd name="connsiteY0" fmla="*/ 902906 h 3386462"/>
                  <a:gd name="connsiteX1" fmla="*/ 127403 w 2633536"/>
                  <a:gd name="connsiteY1" fmla="*/ 857751 h 3386462"/>
                  <a:gd name="connsiteX2" fmla="*/ 229003 w 2633536"/>
                  <a:gd name="connsiteY2" fmla="*/ 857751 h 3386462"/>
                  <a:gd name="connsiteX3" fmla="*/ 296736 w 2633536"/>
                  <a:gd name="connsiteY3" fmla="*/ 959351 h 3386462"/>
                  <a:gd name="connsiteX4" fmla="*/ 381573 w 2633536"/>
                  <a:gd name="connsiteY4" fmla="*/ 996697 h 3386462"/>
                  <a:gd name="connsiteX5" fmla="*/ 409625 w 2633536"/>
                  <a:gd name="connsiteY5" fmla="*/ 1060951 h 3386462"/>
                  <a:gd name="connsiteX6" fmla="*/ 703136 w 2633536"/>
                  <a:gd name="connsiteY6" fmla="*/ 1218995 h 3386462"/>
                  <a:gd name="connsiteX7" fmla="*/ 770870 w 2633536"/>
                  <a:gd name="connsiteY7" fmla="*/ 1399617 h 3386462"/>
                  <a:gd name="connsiteX8" fmla="*/ 917625 w 2633536"/>
                  <a:gd name="connsiteY8" fmla="*/ 1636684 h 3386462"/>
                  <a:gd name="connsiteX9" fmla="*/ 962781 w 2633536"/>
                  <a:gd name="connsiteY9" fmla="*/ 1839884 h 3386462"/>
                  <a:gd name="connsiteX10" fmla="*/ 1098247 w 2633536"/>
                  <a:gd name="connsiteY10" fmla="*/ 1896328 h 3386462"/>
                  <a:gd name="connsiteX11" fmla="*/ 1290158 w 2633536"/>
                  <a:gd name="connsiteY11" fmla="*/ 2099528 h 3386462"/>
                  <a:gd name="connsiteX12" fmla="*/ 1662692 w 2633536"/>
                  <a:gd name="connsiteY12" fmla="*/ 2663973 h 3386462"/>
                  <a:gd name="connsiteX13" fmla="*/ 1877181 w 2633536"/>
                  <a:gd name="connsiteY13" fmla="*/ 3228417 h 3386462"/>
                  <a:gd name="connsiteX14" fmla="*/ 2464203 w 2633536"/>
                  <a:gd name="connsiteY14" fmla="*/ 3386462 h 3386462"/>
                  <a:gd name="connsiteX15" fmla="*/ 2599670 w 2633536"/>
                  <a:gd name="connsiteY15" fmla="*/ 3363884 h 3386462"/>
                  <a:gd name="connsiteX16" fmla="*/ 2610958 w 2633536"/>
                  <a:gd name="connsiteY16" fmla="*/ 3352595 h 3386462"/>
                  <a:gd name="connsiteX17" fmla="*/ 2610958 w 2633536"/>
                  <a:gd name="connsiteY17" fmla="*/ 3352595 h 3386462"/>
                  <a:gd name="connsiteX18" fmla="*/ 2633536 w 2633536"/>
                  <a:gd name="connsiteY18" fmla="*/ 3081662 h 3386462"/>
                  <a:gd name="connsiteX19" fmla="*/ 2599670 w 2633536"/>
                  <a:gd name="connsiteY19" fmla="*/ 2742995 h 3386462"/>
                  <a:gd name="connsiteX20" fmla="*/ 2328736 w 2633536"/>
                  <a:gd name="connsiteY20" fmla="*/ 2223706 h 3386462"/>
                  <a:gd name="connsiteX21" fmla="*/ 2181981 w 2633536"/>
                  <a:gd name="connsiteY21" fmla="*/ 2076951 h 3386462"/>
                  <a:gd name="connsiteX22" fmla="*/ 2091670 w 2633536"/>
                  <a:gd name="connsiteY22" fmla="*/ 1918906 h 3386462"/>
                  <a:gd name="connsiteX23" fmla="*/ 1922336 w 2633536"/>
                  <a:gd name="connsiteY23" fmla="*/ 1647973 h 3386462"/>
                  <a:gd name="connsiteX24" fmla="*/ 1764292 w 2633536"/>
                  <a:gd name="connsiteY24" fmla="*/ 1444773 h 3386462"/>
                  <a:gd name="connsiteX25" fmla="*/ 1594958 w 2633536"/>
                  <a:gd name="connsiteY25" fmla="*/ 1230284 h 3386462"/>
                  <a:gd name="connsiteX26" fmla="*/ 1448203 w 2633536"/>
                  <a:gd name="connsiteY26" fmla="*/ 948062 h 3386462"/>
                  <a:gd name="connsiteX27" fmla="*/ 1267581 w 2633536"/>
                  <a:gd name="connsiteY27" fmla="*/ 496506 h 3386462"/>
                  <a:gd name="connsiteX28" fmla="*/ 1143403 w 2633536"/>
                  <a:gd name="connsiteY28" fmla="*/ 372328 h 3386462"/>
                  <a:gd name="connsiteX29" fmla="*/ 962781 w 2633536"/>
                  <a:gd name="connsiteY29" fmla="*/ 327173 h 3386462"/>
                  <a:gd name="connsiteX30" fmla="*/ 861181 w 2633536"/>
                  <a:gd name="connsiteY30" fmla="*/ 225573 h 3386462"/>
                  <a:gd name="connsiteX31" fmla="*/ 816025 w 2633536"/>
                  <a:gd name="connsiteY31" fmla="*/ 191706 h 3386462"/>
                  <a:gd name="connsiteX32" fmla="*/ 703136 w 2633536"/>
                  <a:gd name="connsiteY32" fmla="*/ 191706 h 3386462"/>
                  <a:gd name="connsiteX33" fmla="*/ 646692 w 2633536"/>
                  <a:gd name="connsiteY33" fmla="*/ 157839 h 3386462"/>
                  <a:gd name="connsiteX34" fmla="*/ 682718 w 2633536"/>
                  <a:gd name="connsiteY34" fmla="*/ 10109 h 3386462"/>
                  <a:gd name="connsiteX35" fmla="*/ 504420 w 2633536"/>
                  <a:gd name="connsiteY35" fmla="*/ 176193 h 3386462"/>
                  <a:gd name="connsiteX36" fmla="*/ 0 w 2633536"/>
                  <a:gd name="connsiteY36" fmla="*/ 869506 h 3386462"/>
                  <a:gd name="connsiteX37" fmla="*/ 14514 w 2633536"/>
                  <a:gd name="connsiteY37" fmla="*/ 902906 h 3386462"/>
                  <a:gd name="connsiteX0" fmla="*/ 14514 w 2633536"/>
                  <a:gd name="connsiteY0" fmla="*/ 892797 h 3376353"/>
                  <a:gd name="connsiteX1" fmla="*/ 127403 w 2633536"/>
                  <a:gd name="connsiteY1" fmla="*/ 847642 h 3376353"/>
                  <a:gd name="connsiteX2" fmla="*/ 229003 w 2633536"/>
                  <a:gd name="connsiteY2" fmla="*/ 847642 h 3376353"/>
                  <a:gd name="connsiteX3" fmla="*/ 296736 w 2633536"/>
                  <a:gd name="connsiteY3" fmla="*/ 949242 h 3376353"/>
                  <a:gd name="connsiteX4" fmla="*/ 381573 w 2633536"/>
                  <a:gd name="connsiteY4" fmla="*/ 986588 h 3376353"/>
                  <a:gd name="connsiteX5" fmla="*/ 409625 w 2633536"/>
                  <a:gd name="connsiteY5" fmla="*/ 1050842 h 3376353"/>
                  <a:gd name="connsiteX6" fmla="*/ 703136 w 2633536"/>
                  <a:gd name="connsiteY6" fmla="*/ 1208886 h 3376353"/>
                  <a:gd name="connsiteX7" fmla="*/ 770870 w 2633536"/>
                  <a:gd name="connsiteY7" fmla="*/ 1389508 h 3376353"/>
                  <a:gd name="connsiteX8" fmla="*/ 917625 w 2633536"/>
                  <a:gd name="connsiteY8" fmla="*/ 1626575 h 3376353"/>
                  <a:gd name="connsiteX9" fmla="*/ 962781 w 2633536"/>
                  <a:gd name="connsiteY9" fmla="*/ 1829775 h 3376353"/>
                  <a:gd name="connsiteX10" fmla="*/ 1098247 w 2633536"/>
                  <a:gd name="connsiteY10" fmla="*/ 1886219 h 3376353"/>
                  <a:gd name="connsiteX11" fmla="*/ 1290158 w 2633536"/>
                  <a:gd name="connsiteY11" fmla="*/ 2089419 h 3376353"/>
                  <a:gd name="connsiteX12" fmla="*/ 1662692 w 2633536"/>
                  <a:gd name="connsiteY12" fmla="*/ 2653864 h 3376353"/>
                  <a:gd name="connsiteX13" fmla="*/ 1877181 w 2633536"/>
                  <a:gd name="connsiteY13" fmla="*/ 3218308 h 3376353"/>
                  <a:gd name="connsiteX14" fmla="*/ 2464203 w 2633536"/>
                  <a:gd name="connsiteY14" fmla="*/ 3376353 h 3376353"/>
                  <a:gd name="connsiteX15" fmla="*/ 2599670 w 2633536"/>
                  <a:gd name="connsiteY15" fmla="*/ 3353775 h 3376353"/>
                  <a:gd name="connsiteX16" fmla="*/ 2610958 w 2633536"/>
                  <a:gd name="connsiteY16" fmla="*/ 3342486 h 3376353"/>
                  <a:gd name="connsiteX17" fmla="*/ 2610958 w 2633536"/>
                  <a:gd name="connsiteY17" fmla="*/ 3342486 h 3376353"/>
                  <a:gd name="connsiteX18" fmla="*/ 2633536 w 2633536"/>
                  <a:gd name="connsiteY18" fmla="*/ 3071553 h 3376353"/>
                  <a:gd name="connsiteX19" fmla="*/ 2599670 w 2633536"/>
                  <a:gd name="connsiteY19" fmla="*/ 2732886 h 3376353"/>
                  <a:gd name="connsiteX20" fmla="*/ 2328736 w 2633536"/>
                  <a:gd name="connsiteY20" fmla="*/ 2213597 h 3376353"/>
                  <a:gd name="connsiteX21" fmla="*/ 2181981 w 2633536"/>
                  <a:gd name="connsiteY21" fmla="*/ 2066842 h 3376353"/>
                  <a:gd name="connsiteX22" fmla="*/ 2091670 w 2633536"/>
                  <a:gd name="connsiteY22" fmla="*/ 1908797 h 3376353"/>
                  <a:gd name="connsiteX23" fmla="*/ 1922336 w 2633536"/>
                  <a:gd name="connsiteY23" fmla="*/ 1637864 h 3376353"/>
                  <a:gd name="connsiteX24" fmla="*/ 1764292 w 2633536"/>
                  <a:gd name="connsiteY24" fmla="*/ 1434664 h 3376353"/>
                  <a:gd name="connsiteX25" fmla="*/ 1594958 w 2633536"/>
                  <a:gd name="connsiteY25" fmla="*/ 1220175 h 3376353"/>
                  <a:gd name="connsiteX26" fmla="*/ 1448203 w 2633536"/>
                  <a:gd name="connsiteY26" fmla="*/ 937953 h 3376353"/>
                  <a:gd name="connsiteX27" fmla="*/ 1267581 w 2633536"/>
                  <a:gd name="connsiteY27" fmla="*/ 486397 h 3376353"/>
                  <a:gd name="connsiteX28" fmla="*/ 1143403 w 2633536"/>
                  <a:gd name="connsiteY28" fmla="*/ 362219 h 3376353"/>
                  <a:gd name="connsiteX29" fmla="*/ 962781 w 2633536"/>
                  <a:gd name="connsiteY29" fmla="*/ 317064 h 3376353"/>
                  <a:gd name="connsiteX30" fmla="*/ 861181 w 2633536"/>
                  <a:gd name="connsiteY30" fmla="*/ 215464 h 3376353"/>
                  <a:gd name="connsiteX31" fmla="*/ 816025 w 2633536"/>
                  <a:gd name="connsiteY31" fmla="*/ 181597 h 3376353"/>
                  <a:gd name="connsiteX32" fmla="*/ 703136 w 2633536"/>
                  <a:gd name="connsiteY32" fmla="*/ 181597 h 3376353"/>
                  <a:gd name="connsiteX33" fmla="*/ 646692 w 2633536"/>
                  <a:gd name="connsiteY33" fmla="*/ 147730 h 3376353"/>
                  <a:gd name="connsiteX34" fmla="*/ 682718 w 2633536"/>
                  <a:gd name="connsiteY34" fmla="*/ 0 h 3376353"/>
                  <a:gd name="connsiteX35" fmla="*/ 0 w 2633536"/>
                  <a:gd name="connsiteY35" fmla="*/ 859397 h 3376353"/>
                  <a:gd name="connsiteX36" fmla="*/ 14514 w 2633536"/>
                  <a:gd name="connsiteY36" fmla="*/ 892797 h 3376353"/>
                  <a:gd name="connsiteX0" fmla="*/ 14514 w 2633536"/>
                  <a:gd name="connsiteY0" fmla="*/ 892797 h 3376353"/>
                  <a:gd name="connsiteX1" fmla="*/ 127403 w 2633536"/>
                  <a:gd name="connsiteY1" fmla="*/ 847642 h 3376353"/>
                  <a:gd name="connsiteX2" fmla="*/ 229003 w 2633536"/>
                  <a:gd name="connsiteY2" fmla="*/ 847642 h 3376353"/>
                  <a:gd name="connsiteX3" fmla="*/ 296736 w 2633536"/>
                  <a:gd name="connsiteY3" fmla="*/ 949242 h 3376353"/>
                  <a:gd name="connsiteX4" fmla="*/ 381573 w 2633536"/>
                  <a:gd name="connsiteY4" fmla="*/ 986588 h 3376353"/>
                  <a:gd name="connsiteX5" fmla="*/ 409625 w 2633536"/>
                  <a:gd name="connsiteY5" fmla="*/ 1050842 h 3376353"/>
                  <a:gd name="connsiteX6" fmla="*/ 703136 w 2633536"/>
                  <a:gd name="connsiteY6" fmla="*/ 1208886 h 3376353"/>
                  <a:gd name="connsiteX7" fmla="*/ 770870 w 2633536"/>
                  <a:gd name="connsiteY7" fmla="*/ 1389508 h 3376353"/>
                  <a:gd name="connsiteX8" fmla="*/ 917625 w 2633536"/>
                  <a:gd name="connsiteY8" fmla="*/ 1626575 h 3376353"/>
                  <a:gd name="connsiteX9" fmla="*/ 962781 w 2633536"/>
                  <a:gd name="connsiteY9" fmla="*/ 1829775 h 3376353"/>
                  <a:gd name="connsiteX10" fmla="*/ 1098247 w 2633536"/>
                  <a:gd name="connsiteY10" fmla="*/ 1886219 h 3376353"/>
                  <a:gd name="connsiteX11" fmla="*/ 1290158 w 2633536"/>
                  <a:gd name="connsiteY11" fmla="*/ 2089419 h 3376353"/>
                  <a:gd name="connsiteX12" fmla="*/ 1662692 w 2633536"/>
                  <a:gd name="connsiteY12" fmla="*/ 2653864 h 3376353"/>
                  <a:gd name="connsiteX13" fmla="*/ 1877181 w 2633536"/>
                  <a:gd name="connsiteY13" fmla="*/ 3218308 h 3376353"/>
                  <a:gd name="connsiteX14" fmla="*/ 2464203 w 2633536"/>
                  <a:gd name="connsiteY14" fmla="*/ 3376353 h 3376353"/>
                  <a:gd name="connsiteX15" fmla="*/ 2599670 w 2633536"/>
                  <a:gd name="connsiteY15" fmla="*/ 3353775 h 3376353"/>
                  <a:gd name="connsiteX16" fmla="*/ 2610958 w 2633536"/>
                  <a:gd name="connsiteY16" fmla="*/ 3342486 h 3376353"/>
                  <a:gd name="connsiteX17" fmla="*/ 2610958 w 2633536"/>
                  <a:gd name="connsiteY17" fmla="*/ 3342486 h 3376353"/>
                  <a:gd name="connsiteX18" fmla="*/ 2633536 w 2633536"/>
                  <a:gd name="connsiteY18" fmla="*/ 3071553 h 3376353"/>
                  <a:gd name="connsiteX19" fmla="*/ 2599670 w 2633536"/>
                  <a:gd name="connsiteY19" fmla="*/ 2732886 h 3376353"/>
                  <a:gd name="connsiteX20" fmla="*/ 2328736 w 2633536"/>
                  <a:gd name="connsiteY20" fmla="*/ 2213597 h 3376353"/>
                  <a:gd name="connsiteX21" fmla="*/ 2181981 w 2633536"/>
                  <a:gd name="connsiteY21" fmla="*/ 2066842 h 3376353"/>
                  <a:gd name="connsiteX22" fmla="*/ 2091670 w 2633536"/>
                  <a:gd name="connsiteY22" fmla="*/ 1908797 h 3376353"/>
                  <a:gd name="connsiteX23" fmla="*/ 1922336 w 2633536"/>
                  <a:gd name="connsiteY23" fmla="*/ 1637864 h 3376353"/>
                  <a:gd name="connsiteX24" fmla="*/ 1764292 w 2633536"/>
                  <a:gd name="connsiteY24" fmla="*/ 1434664 h 3376353"/>
                  <a:gd name="connsiteX25" fmla="*/ 1594958 w 2633536"/>
                  <a:gd name="connsiteY25" fmla="*/ 1220175 h 3376353"/>
                  <a:gd name="connsiteX26" fmla="*/ 1448203 w 2633536"/>
                  <a:gd name="connsiteY26" fmla="*/ 937953 h 3376353"/>
                  <a:gd name="connsiteX27" fmla="*/ 1267581 w 2633536"/>
                  <a:gd name="connsiteY27" fmla="*/ 486397 h 3376353"/>
                  <a:gd name="connsiteX28" fmla="*/ 1143403 w 2633536"/>
                  <a:gd name="connsiteY28" fmla="*/ 362219 h 3376353"/>
                  <a:gd name="connsiteX29" fmla="*/ 962781 w 2633536"/>
                  <a:gd name="connsiteY29" fmla="*/ 317064 h 3376353"/>
                  <a:gd name="connsiteX30" fmla="*/ 861181 w 2633536"/>
                  <a:gd name="connsiteY30" fmla="*/ 215464 h 3376353"/>
                  <a:gd name="connsiteX31" fmla="*/ 816025 w 2633536"/>
                  <a:gd name="connsiteY31" fmla="*/ 181597 h 3376353"/>
                  <a:gd name="connsiteX32" fmla="*/ 703136 w 2633536"/>
                  <a:gd name="connsiteY32" fmla="*/ 181597 h 3376353"/>
                  <a:gd name="connsiteX33" fmla="*/ 646692 w 2633536"/>
                  <a:gd name="connsiteY33" fmla="*/ 147730 h 3376353"/>
                  <a:gd name="connsiteX34" fmla="*/ 682718 w 2633536"/>
                  <a:gd name="connsiteY34" fmla="*/ 0 h 3376353"/>
                  <a:gd name="connsiteX35" fmla="*/ 0 w 2633536"/>
                  <a:gd name="connsiteY35" fmla="*/ 859397 h 3376353"/>
                  <a:gd name="connsiteX36" fmla="*/ 14514 w 2633536"/>
                  <a:gd name="connsiteY36" fmla="*/ 892797 h 3376353"/>
                  <a:gd name="connsiteX0" fmla="*/ 14514 w 2633536"/>
                  <a:gd name="connsiteY0" fmla="*/ 895773 h 3379329"/>
                  <a:gd name="connsiteX1" fmla="*/ 127403 w 2633536"/>
                  <a:gd name="connsiteY1" fmla="*/ 850618 h 3379329"/>
                  <a:gd name="connsiteX2" fmla="*/ 229003 w 2633536"/>
                  <a:gd name="connsiteY2" fmla="*/ 850618 h 3379329"/>
                  <a:gd name="connsiteX3" fmla="*/ 296736 w 2633536"/>
                  <a:gd name="connsiteY3" fmla="*/ 952218 h 3379329"/>
                  <a:gd name="connsiteX4" fmla="*/ 381573 w 2633536"/>
                  <a:gd name="connsiteY4" fmla="*/ 989564 h 3379329"/>
                  <a:gd name="connsiteX5" fmla="*/ 409625 w 2633536"/>
                  <a:gd name="connsiteY5" fmla="*/ 1053818 h 3379329"/>
                  <a:gd name="connsiteX6" fmla="*/ 703136 w 2633536"/>
                  <a:gd name="connsiteY6" fmla="*/ 1211862 h 3379329"/>
                  <a:gd name="connsiteX7" fmla="*/ 770870 w 2633536"/>
                  <a:gd name="connsiteY7" fmla="*/ 1392484 h 3379329"/>
                  <a:gd name="connsiteX8" fmla="*/ 917625 w 2633536"/>
                  <a:gd name="connsiteY8" fmla="*/ 1629551 h 3379329"/>
                  <a:gd name="connsiteX9" fmla="*/ 962781 w 2633536"/>
                  <a:gd name="connsiteY9" fmla="*/ 1832751 h 3379329"/>
                  <a:gd name="connsiteX10" fmla="*/ 1098247 w 2633536"/>
                  <a:gd name="connsiteY10" fmla="*/ 1889195 h 3379329"/>
                  <a:gd name="connsiteX11" fmla="*/ 1290158 w 2633536"/>
                  <a:gd name="connsiteY11" fmla="*/ 2092395 h 3379329"/>
                  <a:gd name="connsiteX12" fmla="*/ 1662692 w 2633536"/>
                  <a:gd name="connsiteY12" fmla="*/ 2656840 h 3379329"/>
                  <a:gd name="connsiteX13" fmla="*/ 1877181 w 2633536"/>
                  <a:gd name="connsiteY13" fmla="*/ 3221284 h 3379329"/>
                  <a:gd name="connsiteX14" fmla="*/ 2464203 w 2633536"/>
                  <a:gd name="connsiteY14" fmla="*/ 3379329 h 3379329"/>
                  <a:gd name="connsiteX15" fmla="*/ 2599670 w 2633536"/>
                  <a:gd name="connsiteY15" fmla="*/ 3356751 h 3379329"/>
                  <a:gd name="connsiteX16" fmla="*/ 2610958 w 2633536"/>
                  <a:gd name="connsiteY16" fmla="*/ 3345462 h 3379329"/>
                  <a:gd name="connsiteX17" fmla="*/ 2610958 w 2633536"/>
                  <a:gd name="connsiteY17" fmla="*/ 3345462 h 3379329"/>
                  <a:gd name="connsiteX18" fmla="*/ 2633536 w 2633536"/>
                  <a:gd name="connsiteY18" fmla="*/ 3074529 h 3379329"/>
                  <a:gd name="connsiteX19" fmla="*/ 2599670 w 2633536"/>
                  <a:gd name="connsiteY19" fmla="*/ 2735862 h 3379329"/>
                  <a:gd name="connsiteX20" fmla="*/ 2328736 w 2633536"/>
                  <a:gd name="connsiteY20" fmla="*/ 2216573 h 3379329"/>
                  <a:gd name="connsiteX21" fmla="*/ 2181981 w 2633536"/>
                  <a:gd name="connsiteY21" fmla="*/ 2069818 h 3379329"/>
                  <a:gd name="connsiteX22" fmla="*/ 2091670 w 2633536"/>
                  <a:gd name="connsiteY22" fmla="*/ 1911773 h 3379329"/>
                  <a:gd name="connsiteX23" fmla="*/ 1922336 w 2633536"/>
                  <a:gd name="connsiteY23" fmla="*/ 1640840 h 3379329"/>
                  <a:gd name="connsiteX24" fmla="*/ 1764292 w 2633536"/>
                  <a:gd name="connsiteY24" fmla="*/ 1437640 h 3379329"/>
                  <a:gd name="connsiteX25" fmla="*/ 1594958 w 2633536"/>
                  <a:gd name="connsiteY25" fmla="*/ 1223151 h 3379329"/>
                  <a:gd name="connsiteX26" fmla="*/ 1448203 w 2633536"/>
                  <a:gd name="connsiteY26" fmla="*/ 940929 h 3379329"/>
                  <a:gd name="connsiteX27" fmla="*/ 1267581 w 2633536"/>
                  <a:gd name="connsiteY27" fmla="*/ 489373 h 3379329"/>
                  <a:gd name="connsiteX28" fmla="*/ 1143403 w 2633536"/>
                  <a:gd name="connsiteY28" fmla="*/ 365195 h 3379329"/>
                  <a:gd name="connsiteX29" fmla="*/ 962781 w 2633536"/>
                  <a:gd name="connsiteY29" fmla="*/ 320040 h 3379329"/>
                  <a:gd name="connsiteX30" fmla="*/ 861181 w 2633536"/>
                  <a:gd name="connsiteY30" fmla="*/ 218440 h 3379329"/>
                  <a:gd name="connsiteX31" fmla="*/ 816025 w 2633536"/>
                  <a:gd name="connsiteY31" fmla="*/ 184573 h 3379329"/>
                  <a:gd name="connsiteX32" fmla="*/ 703136 w 2633536"/>
                  <a:gd name="connsiteY32" fmla="*/ 184573 h 3379329"/>
                  <a:gd name="connsiteX33" fmla="*/ 646692 w 2633536"/>
                  <a:gd name="connsiteY33" fmla="*/ 150706 h 3379329"/>
                  <a:gd name="connsiteX34" fmla="*/ 682718 w 2633536"/>
                  <a:gd name="connsiteY34" fmla="*/ 2976 h 3379329"/>
                  <a:gd name="connsiteX35" fmla="*/ 0 w 2633536"/>
                  <a:gd name="connsiteY35" fmla="*/ 862373 h 3379329"/>
                  <a:gd name="connsiteX36" fmla="*/ 14514 w 2633536"/>
                  <a:gd name="connsiteY36" fmla="*/ 895773 h 3379329"/>
                  <a:gd name="connsiteX0" fmla="*/ 14514 w 2633536"/>
                  <a:gd name="connsiteY0" fmla="*/ 892797 h 3376353"/>
                  <a:gd name="connsiteX1" fmla="*/ 127403 w 2633536"/>
                  <a:gd name="connsiteY1" fmla="*/ 847642 h 3376353"/>
                  <a:gd name="connsiteX2" fmla="*/ 229003 w 2633536"/>
                  <a:gd name="connsiteY2" fmla="*/ 847642 h 3376353"/>
                  <a:gd name="connsiteX3" fmla="*/ 296736 w 2633536"/>
                  <a:gd name="connsiteY3" fmla="*/ 949242 h 3376353"/>
                  <a:gd name="connsiteX4" fmla="*/ 381573 w 2633536"/>
                  <a:gd name="connsiteY4" fmla="*/ 986588 h 3376353"/>
                  <a:gd name="connsiteX5" fmla="*/ 409625 w 2633536"/>
                  <a:gd name="connsiteY5" fmla="*/ 1050842 h 3376353"/>
                  <a:gd name="connsiteX6" fmla="*/ 703136 w 2633536"/>
                  <a:gd name="connsiteY6" fmla="*/ 1208886 h 3376353"/>
                  <a:gd name="connsiteX7" fmla="*/ 770870 w 2633536"/>
                  <a:gd name="connsiteY7" fmla="*/ 1389508 h 3376353"/>
                  <a:gd name="connsiteX8" fmla="*/ 917625 w 2633536"/>
                  <a:gd name="connsiteY8" fmla="*/ 1626575 h 3376353"/>
                  <a:gd name="connsiteX9" fmla="*/ 962781 w 2633536"/>
                  <a:gd name="connsiteY9" fmla="*/ 1829775 h 3376353"/>
                  <a:gd name="connsiteX10" fmla="*/ 1098247 w 2633536"/>
                  <a:gd name="connsiteY10" fmla="*/ 1886219 h 3376353"/>
                  <a:gd name="connsiteX11" fmla="*/ 1290158 w 2633536"/>
                  <a:gd name="connsiteY11" fmla="*/ 2089419 h 3376353"/>
                  <a:gd name="connsiteX12" fmla="*/ 1662692 w 2633536"/>
                  <a:gd name="connsiteY12" fmla="*/ 2653864 h 3376353"/>
                  <a:gd name="connsiteX13" fmla="*/ 1877181 w 2633536"/>
                  <a:gd name="connsiteY13" fmla="*/ 3218308 h 3376353"/>
                  <a:gd name="connsiteX14" fmla="*/ 2464203 w 2633536"/>
                  <a:gd name="connsiteY14" fmla="*/ 3376353 h 3376353"/>
                  <a:gd name="connsiteX15" fmla="*/ 2599670 w 2633536"/>
                  <a:gd name="connsiteY15" fmla="*/ 3353775 h 3376353"/>
                  <a:gd name="connsiteX16" fmla="*/ 2610958 w 2633536"/>
                  <a:gd name="connsiteY16" fmla="*/ 3342486 h 3376353"/>
                  <a:gd name="connsiteX17" fmla="*/ 2610958 w 2633536"/>
                  <a:gd name="connsiteY17" fmla="*/ 3342486 h 3376353"/>
                  <a:gd name="connsiteX18" fmla="*/ 2633536 w 2633536"/>
                  <a:gd name="connsiteY18" fmla="*/ 3071553 h 3376353"/>
                  <a:gd name="connsiteX19" fmla="*/ 2599670 w 2633536"/>
                  <a:gd name="connsiteY19" fmla="*/ 2732886 h 3376353"/>
                  <a:gd name="connsiteX20" fmla="*/ 2328736 w 2633536"/>
                  <a:gd name="connsiteY20" fmla="*/ 2213597 h 3376353"/>
                  <a:gd name="connsiteX21" fmla="*/ 2181981 w 2633536"/>
                  <a:gd name="connsiteY21" fmla="*/ 2066842 h 3376353"/>
                  <a:gd name="connsiteX22" fmla="*/ 2091670 w 2633536"/>
                  <a:gd name="connsiteY22" fmla="*/ 1908797 h 3376353"/>
                  <a:gd name="connsiteX23" fmla="*/ 1922336 w 2633536"/>
                  <a:gd name="connsiteY23" fmla="*/ 1637864 h 3376353"/>
                  <a:gd name="connsiteX24" fmla="*/ 1764292 w 2633536"/>
                  <a:gd name="connsiteY24" fmla="*/ 1434664 h 3376353"/>
                  <a:gd name="connsiteX25" fmla="*/ 1594958 w 2633536"/>
                  <a:gd name="connsiteY25" fmla="*/ 1220175 h 3376353"/>
                  <a:gd name="connsiteX26" fmla="*/ 1448203 w 2633536"/>
                  <a:gd name="connsiteY26" fmla="*/ 937953 h 3376353"/>
                  <a:gd name="connsiteX27" fmla="*/ 1267581 w 2633536"/>
                  <a:gd name="connsiteY27" fmla="*/ 486397 h 3376353"/>
                  <a:gd name="connsiteX28" fmla="*/ 1143403 w 2633536"/>
                  <a:gd name="connsiteY28" fmla="*/ 362219 h 3376353"/>
                  <a:gd name="connsiteX29" fmla="*/ 962781 w 2633536"/>
                  <a:gd name="connsiteY29" fmla="*/ 317064 h 3376353"/>
                  <a:gd name="connsiteX30" fmla="*/ 861181 w 2633536"/>
                  <a:gd name="connsiteY30" fmla="*/ 215464 h 3376353"/>
                  <a:gd name="connsiteX31" fmla="*/ 816025 w 2633536"/>
                  <a:gd name="connsiteY31" fmla="*/ 181597 h 3376353"/>
                  <a:gd name="connsiteX32" fmla="*/ 703136 w 2633536"/>
                  <a:gd name="connsiteY32" fmla="*/ 181597 h 3376353"/>
                  <a:gd name="connsiteX33" fmla="*/ 646692 w 2633536"/>
                  <a:gd name="connsiteY33" fmla="*/ 147730 h 3376353"/>
                  <a:gd name="connsiteX34" fmla="*/ 682718 w 2633536"/>
                  <a:gd name="connsiteY34" fmla="*/ 0 h 3376353"/>
                  <a:gd name="connsiteX35" fmla="*/ 0 w 2633536"/>
                  <a:gd name="connsiteY35" fmla="*/ 859397 h 3376353"/>
                  <a:gd name="connsiteX36" fmla="*/ 14514 w 2633536"/>
                  <a:gd name="connsiteY36" fmla="*/ 892797 h 3376353"/>
                  <a:gd name="connsiteX0" fmla="*/ 14514 w 2633536"/>
                  <a:gd name="connsiteY0" fmla="*/ 892797 h 3376353"/>
                  <a:gd name="connsiteX1" fmla="*/ 127403 w 2633536"/>
                  <a:gd name="connsiteY1" fmla="*/ 847642 h 3376353"/>
                  <a:gd name="connsiteX2" fmla="*/ 229003 w 2633536"/>
                  <a:gd name="connsiteY2" fmla="*/ 847642 h 3376353"/>
                  <a:gd name="connsiteX3" fmla="*/ 296736 w 2633536"/>
                  <a:gd name="connsiteY3" fmla="*/ 949242 h 3376353"/>
                  <a:gd name="connsiteX4" fmla="*/ 381573 w 2633536"/>
                  <a:gd name="connsiteY4" fmla="*/ 986588 h 3376353"/>
                  <a:gd name="connsiteX5" fmla="*/ 409625 w 2633536"/>
                  <a:gd name="connsiteY5" fmla="*/ 1050842 h 3376353"/>
                  <a:gd name="connsiteX6" fmla="*/ 703136 w 2633536"/>
                  <a:gd name="connsiteY6" fmla="*/ 1208886 h 3376353"/>
                  <a:gd name="connsiteX7" fmla="*/ 770870 w 2633536"/>
                  <a:gd name="connsiteY7" fmla="*/ 1389508 h 3376353"/>
                  <a:gd name="connsiteX8" fmla="*/ 917625 w 2633536"/>
                  <a:gd name="connsiteY8" fmla="*/ 1626575 h 3376353"/>
                  <a:gd name="connsiteX9" fmla="*/ 962781 w 2633536"/>
                  <a:gd name="connsiteY9" fmla="*/ 1829775 h 3376353"/>
                  <a:gd name="connsiteX10" fmla="*/ 1098247 w 2633536"/>
                  <a:gd name="connsiteY10" fmla="*/ 1886219 h 3376353"/>
                  <a:gd name="connsiteX11" fmla="*/ 1290158 w 2633536"/>
                  <a:gd name="connsiteY11" fmla="*/ 2089419 h 3376353"/>
                  <a:gd name="connsiteX12" fmla="*/ 1662692 w 2633536"/>
                  <a:gd name="connsiteY12" fmla="*/ 2653864 h 3376353"/>
                  <a:gd name="connsiteX13" fmla="*/ 1877181 w 2633536"/>
                  <a:gd name="connsiteY13" fmla="*/ 3218308 h 3376353"/>
                  <a:gd name="connsiteX14" fmla="*/ 2464203 w 2633536"/>
                  <a:gd name="connsiteY14" fmla="*/ 3376353 h 3376353"/>
                  <a:gd name="connsiteX15" fmla="*/ 2599670 w 2633536"/>
                  <a:gd name="connsiteY15" fmla="*/ 3353775 h 3376353"/>
                  <a:gd name="connsiteX16" fmla="*/ 2610958 w 2633536"/>
                  <a:gd name="connsiteY16" fmla="*/ 3342486 h 3376353"/>
                  <a:gd name="connsiteX17" fmla="*/ 2610958 w 2633536"/>
                  <a:gd name="connsiteY17" fmla="*/ 3342486 h 3376353"/>
                  <a:gd name="connsiteX18" fmla="*/ 2633536 w 2633536"/>
                  <a:gd name="connsiteY18" fmla="*/ 3071553 h 3376353"/>
                  <a:gd name="connsiteX19" fmla="*/ 2599670 w 2633536"/>
                  <a:gd name="connsiteY19" fmla="*/ 2732886 h 3376353"/>
                  <a:gd name="connsiteX20" fmla="*/ 2328736 w 2633536"/>
                  <a:gd name="connsiteY20" fmla="*/ 2213597 h 3376353"/>
                  <a:gd name="connsiteX21" fmla="*/ 2181981 w 2633536"/>
                  <a:gd name="connsiteY21" fmla="*/ 2066842 h 3376353"/>
                  <a:gd name="connsiteX22" fmla="*/ 2091670 w 2633536"/>
                  <a:gd name="connsiteY22" fmla="*/ 1908797 h 3376353"/>
                  <a:gd name="connsiteX23" fmla="*/ 1922336 w 2633536"/>
                  <a:gd name="connsiteY23" fmla="*/ 1637864 h 3376353"/>
                  <a:gd name="connsiteX24" fmla="*/ 1764292 w 2633536"/>
                  <a:gd name="connsiteY24" fmla="*/ 1434664 h 3376353"/>
                  <a:gd name="connsiteX25" fmla="*/ 1594958 w 2633536"/>
                  <a:gd name="connsiteY25" fmla="*/ 1220175 h 3376353"/>
                  <a:gd name="connsiteX26" fmla="*/ 1448203 w 2633536"/>
                  <a:gd name="connsiteY26" fmla="*/ 937953 h 3376353"/>
                  <a:gd name="connsiteX27" fmla="*/ 1267581 w 2633536"/>
                  <a:gd name="connsiteY27" fmla="*/ 486397 h 3376353"/>
                  <a:gd name="connsiteX28" fmla="*/ 1143403 w 2633536"/>
                  <a:gd name="connsiteY28" fmla="*/ 362219 h 3376353"/>
                  <a:gd name="connsiteX29" fmla="*/ 962781 w 2633536"/>
                  <a:gd name="connsiteY29" fmla="*/ 317064 h 3376353"/>
                  <a:gd name="connsiteX30" fmla="*/ 861181 w 2633536"/>
                  <a:gd name="connsiteY30" fmla="*/ 215464 h 3376353"/>
                  <a:gd name="connsiteX31" fmla="*/ 816025 w 2633536"/>
                  <a:gd name="connsiteY31" fmla="*/ 181597 h 3376353"/>
                  <a:gd name="connsiteX32" fmla="*/ 703136 w 2633536"/>
                  <a:gd name="connsiteY32" fmla="*/ 181597 h 3376353"/>
                  <a:gd name="connsiteX33" fmla="*/ 646692 w 2633536"/>
                  <a:gd name="connsiteY33" fmla="*/ 147730 h 3376353"/>
                  <a:gd name="connsiteX34" fmla="*/ 682718 w 2633536"/>
                  <a:gd name="connsiteY34" fmla="*/ 0 h 3376353"/>
                  <a:gd name="connsiteX35" fmla="*/ 0 w 2633536"/>
                  <a:gd name="connsiteY35" fmla="*/ 859397 h 3376353"/>
                  <a:gd name="connsiteX36" fmla="*/ 14514 w 2633536"/>
                  <a:gd name="connsiteY36" fmla="*/ 892797 h 3376353"/>
                  <a:gd name="connsiteX0" fmla="*/ 14514 w 2633536"/>
                  <a:gd name="connsiteY0" fmla="*/ 892797 h 3376353"/>
                  <a:gd name="connsiteX1" fmla="*/ 127403 w 2633536"/>
                  <a:gd name="connsiteY1" fmla="*/ 847642 h 3376353"/>
                  <a:gd name="connsiteX2" fmla="*/ 229003 w 2633536"/>
                  <a:gd name="connsiteY2" fmla="*/ 847642 h 3376353"/>
                  <a:gd name="connsiteX3" fmla="*/ 296736 w 2633536"/>
                  <a:gd name="connsiteY3" fmla="*/ 949242 h 3376353"/>
                  <a:gd name="connsiteX4" fmla="*/ 381573 w 2633536"/>
                  <a:gd name="connsiteY4" fmla="*/ 986588 h 3376353"/>
                  <a:gd name="connsiteX5" fmla="*/ 409625 w 2633536"/>
                  <a:gd name="connsiteY5" fmla="*/ 1050842 h 3376353"/>
                  <a:gd name="connsiteX6" fmla="*/ 703136 w 2633536"/>
                  <a:gd name="connsiteY6" fmla="*/ 1208886 h 3376353"/>
                  <a:gd name="connsiteX7" fmla="*/ 770870 w 2633536"/>
                  <a:gd name="connsiteY7" fmla="*/ 1389508 h 3376353"/>
                  <a:gd name="connsiteX8" fmla="*/ 917625 w 2633536"/>
                  <a:gd name="connsiteY8" fmla="*/ 1626575 h 3376353"/>
                  <a:gd name="connsiteX9" fmla="*/ 962781 w 2633536"/>
                  <a:gd name="connsiteY9" fmla="*/ 1829775 h 3376353"/>
                  <a:gd name="connsiteX10" fmla="*/ 1098247 w 2633536"/>
                  <a:gd name="connsiteY10" fmla="*/ 1886219 h 3376353"/>
                  <a:gd name="connsiteX11" fmla="*/ 1290158 w 2633536"/>
                  <a:gd name="connsiteY11" fmla="*/ 2089419 h 3376353"/>
                  <a:gd name="connsiteX12" fmla="*/ 1662692 w 2633536"/>
                  <a:gd name="connsiteY12" fmla="*/ 2653864 h 3376353"/>
                  <a:gd name="connsiteX13" fmla="*/ 1877181 w 2633536"/>
                  <a:gd name="connsiteY13" fmla="*/ 3218308 h 3376353"/>
                  <a:gd name="connsiteX14" fmla="*/ 2464203 w 2633536"/>
                  <a:gd name="connsiteY14" fmla="*/ 3376353 h 3376353"/>
                  <a:gd name="connsiteX15" fmla="*/ 2599670 w 2633536"/>
                  <a:gd name="connsiteY15" fmla="*/ 3353775 h 3376353"/>
                  <a:gd name="connsiteX16" fmla="*/ 2610958 w 2633536"/>
                  <a:gd name="connsiteY16" fmla="*/ 3342486 h 3376353"/>
                  <a:gd name="connsiteX17" fmla="*/ 2610958 w 2633536"/>
                  <a:gd name="connsiteY17" fmla="*/ 3342486 h 3376353"/>
                  <a:gd name="connsiteX18" fmla="*/ 2633536 w 2633536"/>
                  <a:gd name="connsiteY18" fmla="*/ 3071553 h 3376353"/>
                  <a:gd name="connsiteX19" fmla="*/ 2599670 w 2633536"/>
                  <a:gd name="connsiteY19" fmla="*/ 2732886 h 3376353"/>
                  <a:gd name="connsiteX20" fmla="*/ 2328736 w 2633536"/>
                  <a:gd name="connsiteY20" fmla="*/ 2213597 h 3376353"/>
                  <a:gd name="connsiteX21" fmla="*/ 2181981 w 2633536"/>
                  <a:gd name="connsiteY21" fmla="*/ 2066842 h 3376353"/>
                  <a:gd name="connsiteX22" fmla="*/ 2091670 w 2633536"/>
                  <a:gd name="connsiteY22" fmla="*/ 1908797 h 3376353"/>
                  <a:gd name="connsiteX23" fmla="*/ 1922336 w 2633536"/>
                  <a:gd name="connsiteY23" fmla="*/ 1637864 h 3376353"/>
                  <a:gd name="connsiteX24" fmla="*/ 1764292 w 2633536"/>
                  <a:gd name="connsiteY24" fmla="*/ 1434664 h 3376353"/>
                  <a:gd name="connsiteX25" fmla="*/ 1594958 w 2633536"/>
                  <a:gd name="connsiteY25" fmla="*/ 1220175 h 3376353"/>
                  <a:gd name="connsiteX26" fmla="*/ 1448203 w 2633536"/>
                  <a:gd name="connsiteY26" fmla="*/ 937953 h 3376353"/>
                  <a:gd name="connsiteX27" fmla="*/ 1267581 w 2633536"/>
                  <a:gd name="connsiteY27" fmla="*/ 486397 h 3376353"/>
                  <a:gd name="connsiteX28" fmla="*/ 1143403 w 2633536"/>
                  <a:gd name="connsiteY28" fmla="*/ 362219 h 3376353"/>
                  <a:gd name="connsiteX29" fmla="*/ 962781 w 2633536"/>
                  <a:gd name="connsiteY29" fmla="*/ 317064 h 3376353"/>
                  <a:gd name="connsiteX30" fmla="*/ 861181 w 2633536"/>
                  <a:gd name="connsiteY30" fmla="*/ 215464 h 3376353"/>
                  <a:gd name="connsiteX31" fmla="*/ 816025 w 2633536"/>
                  <a:gd name="connsiteY31" fmla="*/ 181597 h 3376353"/>
                  <a:gd name="connsiteX32" fmla="*/ 703136 w 2633536"/>
                  <a:gd name="connsiteY32" fmla="*/ 181597 h 3376353"/>
                  <a:gd name="connsiteX33" fmla="*/ 646692 w 2633536"/>
                  <a:gd name="connsiteY33" fmla="*/ 147730 h 3376353"/>
                  <a:gd name="connsiteX34" fmla="*/ 682718 w 2633536"/>
                  <a:gd name="connsiteY34" fmla="*/ 0 h 3376353"/>
                  <a:gd name="connsiteX35" fmla="*/ 0 w 2633536"/>
                  <a:gd name="connsiteY35" fmla="*/ 859397 h 3376353"/>
                  <a:gd name="connsiteX36" fmla="*/ 14514 w 2633536"/>
                  <a:gd name="connsiteY36" fmla="*/ 892797 h 3376353"/>
                  <a:gd name="connsiteX0" fmla="*/ 0 w 2659822"/>
                  <a:gd name="connsiteY0" fmla="*/ 945597 h 3376353"/>
                  <a:gd name="connsiteX1" fmla="*/ 153689 w 2659822"/>
                  <a:gd name="connsiteY1" fmla="*/ 847642 h 3376353"/>
                  <a:gd name="connsiteX2" fmla="*/ 255289 w 2659822"/>
                  <a:gd name="connsiteY2" fmla="*/ 847642 h 3376353"/>
                  <a:gd name="connsiteX3" fmla="*/ 323022 w 2659822"/>
                  <a:gd name="connsiteY3" fmla="*/ 949242 h 3376353"/>
                  <a:gd name="connsiteX4" fmla="*/ 407859 w 2659822"/>
                  <a:gd name="connsiteY4" fmla="*/ 986588 h 3376353"/>
                  <a:gd name="connsiteX5" fmla="*/ 435911 w 2659822"/>
                  <a:gd name="connsiteY5" fmla="*/ 1050842 h 3376353"/>
                  <a:gd name="connsiteX6" fmla="*/ 729422 w 2659822"/>
                  <a:gd name="connsiteY6" fmla="*/ 1208886 h 3376353"/>
                  <a:gd name="connsiteX7" fmla="*/ 797156 w 2659822"/>
                  <a:gd name="connsiteY7" fmla="*/ 1389508 h 3376353"/>
                  <a:gd name="connsiteX8" fmla="*/ 943911 w 2659822"/>
                  <a:gd name="connsiteY8" fmla="*/ 1626575 h 3376353"/>
                  <a:gd name="connsiteX9" fmla="*/ 989067 w 2659822"/>
                  <a:gd name="connsiteY9" fmla="*/ 1829775 h 3376353"/>
                  <a:gd name="connsiteX10" fmla="*/ 1124533 w 2659822"/>
                  <a:gd name="connsiteY10" fmla="*/ 1886219 h 3376353"/>
                  <a:gd name="connsiteX11" fmla="*/ 1316444 w 2659822"/>
                  <a:gd name="connsiteY11" fmla="*/ 2089419 h 3376353"/>
                  <a:gd name="connsiteX12" fmla="*/ 1688978 w 2659822"/>
                  <a:gd name="connsiteY12" fmla="*/ 2653864 h 3376353"/>
                  <a:gd name="connsiteX13" fmla="*/ 1903467 w 2659822"/>
                  <a:gd name="connsiteY13" fmla="*/ 3218308 h 3376353"/>
                  <a:gd name="connsiteX14" fmla="*/ 2490489 w 2659822"/>
                  <a:gd name="connsiteY14" fmla="*/ 3376353 h 3376353"/>
                  <a:gd name="connsiteX15" fmla="*/ 2625956 w 2659822"/>
                  <a:gd name="connsiteY15" fmla="*/ 3353775 h 3376353"/>
                  <a:gd name="connsiteX16" fmla="*/ 2637244 w 2659822"/>
                  <a:gd name="connsiteY16" fmla="*/ 3342486 h 3376353"/>
                  <a:gd name="connsiteX17" fmla="*/ 2637244 w 2659822"/>
                  <a:gd name="connsiteY17" fmla="*/ 3342486 h 3376353"/>
                  <a:gd name="connsiteX18" fmla="*/ 2659822 w 2659822"/>
                  <a:gd name="connsiteY18" fmla="*/ 3071553 h 3376353"/>
                  <a:gd name="connsiteX19" fmla="*/ 2625956 w 2659822"/>
                  <a:gd name="connsiteY19" fmla="*/ 2732886 h 3376353"/>
                  <a:gd name="connsiteX20" fmla="*/ 2355022 w 2659822"/>
                  <a:gd name="connsiteY20" fmla="*/ 2213597 h 3376353"/>
                  <a:gd name="connsiteX21" fmla="*/ 2208267 w 2659822"/>
                  <a:gd name="connsiteY21" fmla="*/ 2066842 h 3376353"/>
                  <a:gd name="connsiteX22" fmla="*/ 2117956 w 2659822"/>
                  <a:gd name="connsiteY22" fmla="*/ 1908797 h 3376353"/>
                  <a:gd name="connsiteX23" fmla="*/ 1948622 w 2659822"/>
                  <a:gd name="connsiteY23" fmla="*/ 1637864 h 3376353"/>
                  <a:gd name="connsiteX24" fmla="*/ 1790578 w 2659822"/>
                  <a:gd name="connsiteY24" fmla="*/ 1434664 h 3376353"/>
                  <a:gd name="connsiteX25" fmla="*/ 1621244 w 2659822"/>
                  <a:gd name="connsiteY25" fmla="*/ 1220175 h 3376353"/>
                  <a:gd name="connsiteX26" fmla="*/ 1474489 w 2659822"/>
                  <a:gd name="connsiteY26" fmla="*/ 937953 h 3376353"/>
                  <a:gd name="connsiteX27" fmla="*/ 1293867 w 2659822"/>
                  <a:gd name="connsiteY27" fmla="*/ 486397 h 3376353"/>
                  <a:gd name="connsiteX28" fmla="*/ 1169689 w 2659822"/>
                  <a:gd name="connsiteY28" fmla="*/ 362219 h 3376353"/>
                  <a:gd name="connsiteX29" fmla="*/ 989067 w 2659822"/>
                  <a:gd name="connsiteY29" fmla="*/ 317064 h 3376353"/>
                  <a:gd name="connsiteX30" fmla="*/ 887467 w 2659822"/>
                  <a:gd name="connsiteY30" fmla="*/ 215464 h 3376353"/>
                  <a:gd name="connsiteX31" fmla="*/ 842311 w 2659822"/>
                  <a:gd name="connsiteY31" fmla="*/ 181597 h 3376353"/>
                  <a:gd name="connsiteX32" fmla="*/ 729422 w 2659822"/>
                  <a:gd name="connsiteY32" fmla="*/ 181597 h 3376353"/>
                  <a:gd name="connsiteX33" fmla="*/ 672978 w 2659822"/>
                  <a:gd name="connsiteY33" fmla="*/ 147730 h 3376353"/>
                  <a:gd name="connsiteX34" fmla="*/ 709004 w 2659822"/>
                  <a:gd name="connsiteY34" fmla="*/ 0 h 3376353"/>
                  <a:gd name="connsiteX35" fmla="*/ 26286 w 2659822"/>
                  <a:gd name="connsiteY35" fmla="*/ 859397 h 3376353"/>
                  <a:gd name="connsiteX36" fmla="*/ 0 w 2659822"/>
                  <a:gd name="connsiteY36" fmla="*/ 945597 h 3376353"/>
                  <a:gd name="connsiteX0" fmla="*/ 0 w 2659822"/>
                  <a:gd name="connsiteY0" fmla="*/ 945597 h 3376353"/>
                  <a:gd name="connsiteX1" fmla="*/ 153689 w 2659822"/>
                  <a:gd name="connsiteY1" fmla="*/ 847642 h 3376353"/>
                  <a:gd name="connsiteX2" fmla="*/ 255289 w 2659822"/>
                  <a:gd name="connsiteY2" fmla="*/ 847642 h 3376353"/>
                  <a:gd name="connsiteX3" fmla="*/ 323022 w 2659822"/>
                  <a:gd name="connsiteY3" fmla="*/ 949242 h 3376353"/>
                  <a:gd name="connsiteX4" fmla="*/ 407859 w 2659822"/>
                  <a:gd name="connsiteY4" fmla="*/ 986588 h 3376353"/>
                  <a:gd name="connsiteX5" fmla="*/ 435911 w 2659822"/>
                  <a:gd name="connsiteY5" fmla="*/ 1050842 h 3376353"/>
                  <a:gd name="connsiteX6" fmla="*/ 729422 w 2659822"/>
                  <a:gd name="connsiteY6" fmla="*/ 1208886 h 3376353"/>
                  <a:gd name="connsiteX7" fmla="*/ 797156 w 2659822"/>
                  <a:gd name="connsiteY7" fmla="*/ 1389508 h 3376353"/>
                  <a:gd name="connsiteX8" fmla="*/ 943911 w 2659822"/>
                  <a:gd name="connsiteY8" fmla="*/ 1626575 h 3376353"/>
                  <a:gd name="connsiteX9" fmla="*/ 989067 w 2659822"/>
                  <a:gd name="connsiteY9" fmla="*/ 1829775 h 3376353"/>
                  <a:gd name="connsiteX10" fmla="*/ 1124533 w 2659822"/>
                  <a:gd name="connsiteY10" fmla="*/ 1886219 h 3376353"/>
                  <a:gd name="connsiteX11" fmla="*/ 1316444 w 2659822"/>
                  <a:gd name="connsiteY11" fmla="*/ 2089419 h 3376353"/>
                  <a:gd name="connsiteX12" fmla="*/ 1688978 w 2659822"/>
                  <a:gd name="connsiteY12" fmla="*/ 2653864 h 3376353"/>
                  <a:gd name="connsiteX13" fmla="*/ 1903467 w 2659822"/>
                  <a:gd name="connsiteY13" fmla="*/ 3218308 h 3376353"/>
                  <a:gd name="connsiteX14" fmla="*/ 2490489 w 2659822"/>
                  <a:gd name="connsiteY14" fmla="*/ 3376353 h 3376353"/>
                  <a:gd name="connsiteX15" fmla="*/ 2625956 w 2659822"/>
                  <a:gd name="connsiteY15" fmla="*/ 3353775 h 3376353"/>
                  <a:gd name="connsiteX16" fmla="*/ 2637244 w 2659822"/>
                  <a:gd name="connsiteY16" fmla="*/ 3342486 h 3376353"/>
                  <a:gd name="connsiteX17" fmla="*/ 2637244 w 2659822"/>
                  <a:gd name="connsiteY17" fmla="*/ 3342486 h 3376353"/>
                  <a:gd name="connsiteX18" fmla="*/ 2659822 w 2659822"/>
                  <a:gd name="connsiteY18" fmla="*/ 3071553 h 3376353"/>
                  <a:gd name="connsiteX19" fmla="*/ 2625956 w 2659822"/>
                  <a:gd name="connsiteY19" fmla="*/ 2732886 h 3376353"/>
                  <a:gd name="connsiteX20" fmla="*/ 2355022 w 2659822"/>
                  <a:gd name="connsiteY20" fmla="*/ 2213597 h 3376353"/>
                  <a:gd name="connsiteX21" fmla="*/ 2208267 w 2659822"/>
                  <a:gd name="connsiteY21" fmla="*/ 2066842 h 3376353"/>
                  <a:gd name="connsiteX22" fmla="*/ 2117956 w 2659822"/>
                  <a:gd name="connsiteY22" fmla="*/ 1908797 h 3376353"/>
                  <a:gd name="connsiteX23" fmla="*/ 1948622 w 2659822"/>
                  <a:gd name="connsiteY23" fmla="*/ 1637864 h 3376353"/>
                  <a:gd name="connsiteX24" fmla="*/ 1790578 w 2659822"/>
                  <a:gd name="connsiteY24" fmla="*/ 1434664 h 3376353"/>
                  <a:gd name="connsiteX25" fmla="*/ 1621244 w 2659822"/>
                  <a:gd name="connsiteY25" fmla="*/ 1220175 h 3376353"/>
                  <a:gd name="connsiteX26" fmla="*/ 1474489 w 2659822"/>
                  <a:gd name="connsiteY26" fmla="*/ 937953 h 3376353"/>
                  <a:gd name="connsiteX27" fmla="*/ 1293867 w 2659822"/>
                  <a:gd name="connsiteY27" fmla="*/ 486397 h 3376353"/>
                  <a:gd name="connsiteX28" fmla="*/ 1169689 w 2659822"/>
                  <a:gd name="connsiteY28" fmla="*/ 362219 h 3376353"/>
                  <a:gd name="connsiteX29" fmla="*/ 989067 w 2659822"/>
                  <a:gd name="connsiteY29" fmla="*/ 317064 h 3376353"/>
                  <a:gd name="connsiteX30" fmla="*/ 887467 w 2659822"/>
                  <a:gd name="connsiteY30" fmla="*/ 215464 h 3376353"/>
                  <a:gd name="connsiteX31" fmla="*/ 842311 w 2659822"/>
                  <a:gd name="connsiteY31" fmla="*/ 181597 h 3376353"/>
                  <a:gd name="connsiteX32" fmla="*/ 729422 w 2659822"/>
                  <a:gd name="connsiteY32" fmla="*/ 181597 h 3376353"/>
                  <a:gd name="connsiteX33" fmla="*/ 672978 w 2659822"/>
                  <a:gd name="connsiteY33" fmla="*/ 147730 h 3376353"/>
                  <a:gd name="connsiteX34" fmla="*/ 709004 w 2659822"/>
                  <a:gd name="connsiteY34" fmla="*/ 0 h 3376353"/>
                  <a:gd name="connsiteX35" fmla="*/ 0 w 2659822"/>
                  <a:gd name="connsiteY35" fmla="*/ 945597 h 3376353"/>
                  <a:gd name="connsiteX0" fmla="*/ 0 w 2659822"/>
                  <a:gd name="connsiteY0" fmla="*/ 945597 h 3376353"/>
                  <a:gd name="connsiteX1" fmla="*/ 153689 w 2659822"/>
                  <a:gd name="connsiteY1" fmla="*/ 847642 h 3376353"/>
                  <a:gd name="connsiteX2" fmla="*/ 255289 w 2659822"/>
                  <a:gd name="connsiteY2" fmla="*/ 847642 h 3376353"/>
                  <a:gd name="connsiteX3" fmla="*/ 323022 w 2659822"/>
                  <a:gd name="connsiteY3" fmla="*/ 949242 h 3376353"/>
                  <a:gd name="connsiteX4" fmla="*/ 407859 w 2659822"/>
                  <a:gd name="connsiteY4" fmla="*/ 986588 h 3376353"/>
                  <a:gd name="connsiteX5" fmla="*/ 435911 w 2659822"/>
                  <a:gd name="connsiteY5" fmla="*/ 1050842 h 3376353"/>
                  <a:gd name="connsiteX6" fmla="*/ 729422 w 2659822"/>
                  <a:gd name="connsiteY6" fmla="*/ 1208886 h 3376353"/>
                  <a:gd name="connsiteX7" fmla="*/ 797156 w 2659822"/>
                  <a:gd name="connsiteY7" fmla="*/ 1389508 h 3376353"/>
                  <a:gd name="connsiteX8" fmla="*/ 943911 w 2659822"/>
                  <a:gd name="connsiteY8" fmla="*/ 1626575 h 3376353"/>
                  <a:gd name="connsiteX9" fmla="*/ 989067 w 2659822"/>
                  <a:gd name="connsiteY9" fmla="*/ 1829775 h 3376353"/>
                  <a:gd name="connsiteX10" fmla="*/ 1124533 w 2659822"/>
                  <a:gd name="connsiteY10" fmla="*/ 1886219 h 3376353"/>
                  <a:gd name="connsiteX11" fmla="*/ 1316444 w 2659822"/>
                  <a:gd name="connsiteY11" fmla="*/ 2089419 h 3376353"/>
                  <a:gd name="connsiteX12" fmla="*/ 1688978 w 2659822"/>
                  <a:gd name="connsiteY12" fmla="*/ 2653864 h 3376353"/>
                  <a:gd name="connsiteX13" fmla="*/ 1903467 w 2659822"/>
                  <a:gd name="connsiteY13" fmla="*/ 3218308 h 3376353"/>
                  <a:gd name="connsiteX14" fmla="*/ 2490489 w 2659822"/>
                  <a:gd name="connsiteY14" fmla="*/ 3376353 h 3376353"/>
                  <a:gd name="connsiteX15" fmla="*/ 2625956 w 2659822"/>
                  <a:gd name="connsiteY15" fmla="*/ 3353775 h 3376353"/>
                  <a:gd name="connsiteX16" fmla="*/ 2637244 w 2659822"/>
                  <a:gd name="connsiteY16" fmla="*/ 3342486 h 3376353"/>
                  <a:gd name="connsiteX17" fmla="*/ 2637244 w 2659822"/>
                  <a:gd name="connsiteY17" fmla="*/ 3342486 h 3376353"/>
                  <a:gd name="connsiteX18" fmla="*/ 2659822 w 2659822"/>
                  <a:gd name="connsiteY18" fmla="*/ 3071553 h 3376353"/>
                  <a:gd name="connsiteX19" fmla="*/ 2625956 w 2659822"/>
                  <a:gd name="connsiteY19" fmla="*/ 2732886 h 3376353"/>
                  <a:gd name="connsiteX20" fmla="*/ 2355022 w 2659822"/>
                  <a:gd name="connsiteY20" fmla="*/ 2213597 h 3376353"/>
                  <a:gd name="connsiteX21" fmla="*/ 2208267 w 2659822"/>
                  <a:gd name="connsiteY21" fmla="*/ 2066842 h 3376353"/>
                  <a:gd name="connsiteX22" fmla="*/ 2117956 w 2659822"/>
                  <a:gd name="connsiteY22" fmla="*/ 1908797 h 3376353"/>
                  <a:gd name="connsiteX23" fmla="*/ 1948622 w 2659822"/>
                  <a:gd name="connsiteY23" fmla="*/ 1637864 h 3376353"/>
                  <a:gd name="connsiteX24" fmla="*/ 1790578 w 2659822"/>
                  <a:gd name="connsiteY24" fmla="*/ 1434664 h 3376353"/>
                  <a:gd name="connsiteX25" fmla="*/ 1621244 w 2659822"/>
                  <a:gd name="connsiteY25" fmla="*/ 1220175 h 3376353"/>
                  <a:gd name="connsiteX26" fmla="*/ 1474489 w 2659822"/>
                  <a:gd name="connsiteY26" fmla="*/ 937953 h 3376353"/>
                  <a:gd name="connsiteX27" fmla="*/ 1293867 w 2659822"/>
                  <a:gd name="connsiteY27" fmla="*/ 486397 h 3376353"/>
                  <a:gd name="connsiteX28" fmla="*/ 1169689 w 2659822"/>
                  <a:gd name="connsiteY28" fmla="*/ 362219 h 3376353"/>
                  <a:gd name="connsiteX29" fmla="*/ 989067 w 2659822"/>
                  <a:gd name="connsiteY29" fmla="*/ 317064 h 3376353"/>
                  <a:gd name="connsiteX30" fmla="*/ 887467 w 2659822"/>
                  <a:gd name="connsiteY30" fmla="*/ 215464 h 3376353"/>
                  <a:gd name="connsiteX31" fmla="*/ 842311 w 2659822"/>
                  <a:gd name="connsiteY31" fmla="*/ 181597 h 3376353"/>
                  <a:gd name="connsiteX32" fmla="*/ 729422 w 2659822"/>
                  <a:gd name="connsiteY32" fmla="*/ 181597 h 3376353"/>
                  <a:gd name="connsiteX33" fmla="*/ 672978 w 2659822"/>
                  <a:gd name="connsiteY33" fmla="*/ 147730 h 3376353"/>
                  <a:gd name="connsiteX34" fmla="*/ 709004 w 2659822"/>
                  <a:gd name="connsiteY34" fmla="*/ 0 h 3376353"/>
                  <a:gd name="connsiteX35" fmla="*/ 0 w 2659822"/>
                  <a:gd name="connsiteY35" fmla="*/ 945597 h 3376353"/>
                  <a:gd name="connsiteX0" fmla="*/ 0 w 2659822"/>
                  <a:gd name="connsiteY0" fmla="*/ 945597 h 3376353"/>
                  <a:gd name="connsiteX1" fmla="*/ 153689 w 2659822"/>
                  <a:gd name="connsiteY1" fmla="*/ 847642 h 3376353"/>
                  <a:gd name="connsiteX2" fmla="*/ 255289 w 2659822"/>
                  <a:gd name="connsiteY2" fmla="*/ 847642 h 3376353"/>
                  <a:gd name="connsiteX3" fmla="*/ 323022 w 2659822"/>
                  <a:gd name="connsiteY3" fmla="*/ 949242 h 3376353"/>
                  <a:gd name="connsiteX4" fmla="*/ 407859 w 2659822"/>
                  <a:gd name="connsiteY4" fmla="*/ 986588 h 3376353"/>
                  <a:gd name="connsiteX5" fmla="*/ 435911 w 2659822"/>
                  <a:gd name="connsiteY5" fmla="*/ 1050842 h 3376353"/>
                  <a:gd name="connsiteX6" fmla="*/ 729422 w 2659822"/>
                  <a:gd name="connsiteY6" fmla="*/ 1208886 h 3376353"/>
                  <a:gd name="connsiteX7" fmla="*/ 797156 w 2659822"/>
                  <a:gd name="connsiteY7" fmla="*/ 1389508 h 3376353"/>
                  <a:gd name="connsiteX8" fmla="*/ 943911 w 2659822"/>
                  <a:gd name="connsiteY8" fmla="*/ 1626575 h 3376353"/>
                  <a:gd name="connsiteX9" fmla="*/ 989067 w 2659822"/>
                  <a:gd name="connsiteY9" fmla="*/ 1829775 h 3376353"/>
                  <a:gd name="connsiteX10" fmla="*/ 1124533 w 2659822"/>
                  <a:gd name="connsiteY10" fmla="*/ 1886219 h 3376353"/>
                  <a:gd name="connsiteX11" fmla="*/ 1316444 w 2659822"/>
                  <a:gd name="connsiteY11" fmla="*/ 2089419 h 3376353"/>
                  <a:gd name="connsiteX12" fmla="*/ 1688978 w 2659822"/>
                  <a:gd name="connsiteY12" fmla="*/ 2653864 h 3376353"/>
                  <a:gd name="connsiteX13" fmla="*/ 1903467 w 2659822"/>
                  <a:gd name="connsiteY13" fmla="*/ 3218308 h 3376353"/>
                  <a:gd name="connsiteX14" fmla="*/ 2490489 w 2659822"/>
                  <a:gd name="connsiteY14" fmla="*/ 3376353 h 3376353"/>
                  <a:gd name="connsiteX15" fmla="*/ 2625956 w 2659822"/>
                  <a:gd name="connsiteY15" fmla="*/ 3353775 h 3376353"/>
                  <a:gd name="connsiteX16" fmla="*/ 2637244 w 2659822"/>
                  <a:gd name="connsiteY16" fmla="*/ 3342486 h 3376353"/>
                  <a:gd name="connsiteX17" fmla="*/ 2637244 w 2659822"/>
                  <a:gd name="connsiteY17" fmla="*/ 3342486 h 3376353"/>
                  <a:gd name="connsiteX18" fmla="*/ 2659822 w 2659822"/>
                  <a:gd name="connsiteY18" fmla="*/ 3071553 h 3376353"/>
                  <a:gd name="connsiteX19" fmla="*/ 2625956 w 2659822"/>
                  <a:gd name="connsiteY19" fmla="*/ 2732886 h 3376353"/>
                  <a:gd name="connsiteX20" fmla="*/ 2355022 w 2659822"/>
                  <a:gd name="connsiteY20" fmla="*/ 2213597 h 3376353"/>
                  <a:gd name="connsiteX21" fmla="*/ 2208267 w 2659822"/>
                  <a:gd name="connsiteY21" fmla="*/ 2066842 h 3376353"/>
                  <a:gd name="connsiteX22" fmla="*/ 2117956 w 2659822"/>
                  <a:gd name="connsiteY22" fmla="*/ 1908797 h 3376353"/>
                  <a:gd name="connsiteX23" fmla="*/ 1948622 w 2659822"/>
                  <a:gd name="connsiteY23" fmla="*/ 1637864 h 3376353"/>
                  <a:gd name="connsiteX24" fmla="*/ 1790578 w 2659822"/>
                  <a:gd name="connsiteY24" fmla="*/ 1434664 h 3376353"/>
                  <a:gd name="connsiteX25" fmla="*/ 1621244 w 2659822"/>
                  <a:gd name="connsiteY25" fmla="*/ 1220175 h 3376353"/>
                  <a:gd name="connsiteX26" fmla="*/ 1474489 w 2659822"/>
                  <a:gd name="connsiteY26" fmla="*/ 937953 h 3376353"/>
                  <a:gd name="connsiteX27" fmla="*/ 1293867 w 2659822"/>
                  <a:gd name="connsiteY27" fmla="*/ 486397 h 3376353"/>
                  <a:gd name="connsiteX28" fmla="*/ 1169689 w 2659822"/>
                  <a:gd name="connsiteY28" fmla="*/ 362219 h 3376353"/>
                  <a:gd name="connsiteX29" fmla="*/ 989067 w 2659822"/>
                  <a:gd name="connsiteY29" fmla="*/ 317064 h 3376353"/>
                  <a:gd name="connsiteX30" fmla="*/ 887467 w 2659822"/>
                  <a:gd name="connsiteY30" fmla="*/ 215464 h 3376353"/>
                  <a:gd name="connsiteX31" fmla="*/ 842311 w 2659822"/>
                  <a:gd name="connsiteY31" fmla="*/ 181597 h 3376353"/>
                  <a:gd name="connsiteX32" fmla="*/ 729422 w 2659822"/>
                  <a:gd name="connsiteY32" fmla="*/ 181597 h 3376353"/>
                  <a:gd name="connsiteX33" fmla="*/ 672978 w 2659822"/>
                  <a:gd name="connsiteY33" fmla="*/ 147730 h 3376353"/>
                  <a:gd name="connsiteX34" fmla="*/ 709004 w 2659822"/>
                  <a:gd name="connsiteY34" fmla="*/ 0 h 3376353"/>
                  <a:gd name="connsiteX35" fmla="*/ 0 w 2659822"/>
                  <a:gd name="connsiteY35" fmla="*/ 945597 h 3376353"/>
                  <a:gd name="connsiteX0" fmla="*/ 0 w 2659822"/>
                  <a:gd name="connsiteY0" fmla="*/ 945597 h 3376353"/>
                  <a:gd name="connsiteX1" fmla="*/ 153689 w 2659822"/>
                  <a:gd name="connsiteY1" fmla="*/ 847642 h 3376353"/>
                  <a:gd name="connsiteX2" fmla="*/ 255289 w 2659822"/>
                  <a:gd name="connsiteY2" fmla="*/ 847642 h 3376353"/>
                  <a:gd name="connsiteX3" fmla="*/ 323022 w 2659822"/>
                  <a:gd name="connsiteY3" fmla="*/ 949242 h 3376353"/>
                  <a:gd name="connsiteX4" fmla="*/ 407859 w 2659822"/>
                  <a:gd name="connsiteY4" fmla="*/ 986588 h 3376353"/>
                  <a:gd name="connsiteX5" fmla="*/ 435911 w 2659822"/>
                  <a:gd name="connsiteY5" fmla="*/ 1050842 h 3376353"/>
                  <a:gd name="connsiteX6" fmla="*/ 729422 w 2659822"/>
                  <a:gd name="connsiteY6" fmla="*/ 1208886 h 3376353"/>
                  <a:gd name="connsiteX7" fmla="*/ 797156 w 2659822"/>
                  <a:gd name="connsiteY7" fmla="*/ 1389508 h 3376353"/>
                  <a:gd name="connsiteX8" fmla="*/ 943911 w 2659822"/>
                  <a:gd name="connsiteY8" fmla="*/ 1626575 h 3376353"/>
                  <a:gd name="connsiteX9" fmla="*/ 989067 w 2659822"/>
                  <a:gd name="connsiteY9" fmla="*/ 1829775 h 3376353"/>
                  <a:gd name="connsiteX10" fmla="*/ 1124533 w 2659822"/>
                  <a:gd name="connsiteY10" fmla="*/ 1886219 h 3376353"/>
                  <a:gd name="connsiteX11" fmla="*/ 1316444 w 2659822"/>
                  <a:gd name="connsiteY11" fmla="*/ 2089419 h 3376353"/>
                  <a:gd name="connsiteX12" fmla="*/ 1688978 w 2659822"/>
                  <a:gd name="connsiteY12" fmla="*/ 2653864 h 3376353"/>
                  <a:gd name="connsiteX13" fmla="*/ 1903467 w 2659822"/>
                  <a:gd name="connsiteY13" fmla="*/ 3218308 h 3376353"/>
                  <a:gd name="connsiteX14" fmla="*/ 2490489 w 2659822"/>
                  <a:gd name="connsiteY14" fmla="*/ 3376353 h 3376353"/>
                  <a:gd name="connsiteX15" fmla="*/ 2625956 w 2659822"/>
                  <a:gd name="connsiteY15" fmla="*/ 3353775 h 3376353"/>
                  <a:gd name="connsiteX16" fmla="*/ 2637244 w 2659822"/>
                  <a:gd name="connsiteY16" fmla="*/ 3342486 h 3376353"/>
                  <a:gd name="connsiteX17" fmla="*/ 2637244 w 2659822"/>
                  <a:gd name="connsiteY17" fmla="*/ 3342486 h 3376353"/>
                  <a:gd name="connsiteX18" fmla="*/ 2659822 w 2659822"/>
                  <a:gd name="connsiteY18" fmla="*/ 3071553 h 3376353"/>
                  <a:gd name="connsiteX19" fmla="*/ 2625956 w 2659822"/>
                  <a:gd name="connsiteY19" fmla="*/ 2732886 h 3376353"/>
                  <a:gd name="connsiteX20" fmla="*/ 2355022 w 2659822"/>
                  <a:gd name="connsiteY20" fmla="*/ 2213597 h 3376353"/>
                  <a:gd name="connsiteX21" fmla="*/ 2208267 w 2659822"/>
                  <a:gd name="connsiteY21" fmla="*/ 2066842 h 3376353"/>
                  <a:gd name="connsiteX22" fmla="*/ 2117956 w 2659822"/>
                  <a:gd name="connsiteY22" fmla="*/ 1908797 h 3376353"/>
                  <a:gd name="connsiteX23" fmla="*/ 1948622 w 2659822"/>
                  <a:gd name="connsiteY23" fmla="*/ 1637864 h 3376353"/>
                  <a:gd name="connsiteX24" fmla="*/ 1790578 w 2659822"/>
                  <a:gd name="connsiteY24" fmla="*/ 1434664 h 3376353"/>
                  <a:gd name="connsiteX25" fmla="*/ 1621244 w 2659822"/>
                  <a:gd name="connsiteY25" fmla="*/ 1220175 h 3376353"/>
                  <a:gd name="connsiteX26" fmla="*/ 1474489 w 2659822"/>
                  <a:gd name="connsiteY26" fmla="*/ 937953 h 3376353"/>
                  <a:gd name="connsiteX27" fmla="*/ 1293867 w 2659822"/>
                  <a:gd name="connsiteY27" fmla="*/ 486397 h 3376353"/>
                  <a:gd name="connsiteX28" fmla="*/ 1169689 w 2659822"/>
                  <a:gd name="connsiteY28" fmla="*/ 362219 h 3376353"/>
                  <a:gd name="connsiteX29" fmla="*/ 989067 w 2659822"/>
                  <a:gd name="connsiteY29" fmla="*/ 317064 h 3376353"/>
                  <a:gd name="connsiteX30" fmla="*/ 887467 w 2659822"/>
                  <a:gd name="connsiteY30" fmla="*/ 215464 h 3376353"/>
                  <a:gd name="connsiteX31" fmla="*/ 842311 w 2659822"/>
                  <a:gd name="connsiteY31" fmla="*/ 181597 h 3376353"/>
                  <a:gd name="connsiteX32" fmla="*/ 729422 w 2659822"/>
                  <a:gd name="connsiteY32" fmla="*/ 181597 h 3376353"/>
                  <a:gd name="connsiteX33" fmla="*/ 672978 w 2659822"/>
                  <a:gd name="connsiteY33" fmla="*/ 147730 h 3376353"/>
                  <a:gd name="connsiteX34" fmla="*/ 709004 w 2659822"/>
                  <a:gd name="connsiteY34" fmla="*/ 0 h 3376353"/>
                  <a:gd name="connsiteX35" fmla="*/ 0 w 2659822"/>
                  <a:gd name="connsiteY35" fmla="*/ 945597 h 3376353"/>
                  <a:gd name="connsiteX0" fmla="*/ 0 w 2659822"/>
                  <a:gd name="connsiteY0" fmla="*/ 945597 h 3376353"/>
                  <a:gd name="connsiteX1" fmla="*/ 153689 w 2659822"/>
                  <a:gd name="connsiteY1" fmla="*/ 847642 h 3376353"/>
                  <a:gd name="connsiteX2" fmla="*/ 255289 w 2659822"/>
                  <a:gd name="connsiteY2" fmla="*/ 847642 h 3376353"/>
                  <a:gd name="connsiteX3" fmla="*/ 323022 w 2659822"/>
                  <a:gd name="connsiteY3" fmla="*/ 949242 h 3376353"/>
                  <a:gd name="connsiteX4" fmla="*/ 407859 w 2659822"/>
                  <a:gd name="connsiteY4" fmla="*/ 986588 h 3376353"/>
                  <a:gd name="connsiteX5" fmla="*/ 435911 w 2659822"/>
                  <a:gd name="connsiteY5" fmla="*/ 1050842 h 3376353"/>
                  <a:gd name="connsiteX6" fmla="*/ 729422 w 2659822"/>
                  <a:gd name="connsiteY6" fmla="*/ 1208886 h 3376353"/>
                  <a:gd name="connsiteX7" fmla="*/ 797156 w 2659822"/>
                  <a:gd name="connsiteY7" fmla="*/ 1389508 h 3376353"/>
                  <a:gd name="connsiteX8" fmla="*/ 943911 w 2659822"/>
                  <a:gd name="connsiteY8" fmla="*/ 1626575 h 3376353"/>
                  <a:gd name="connsiteX9" fmla="*/ 989067 w 2659822"/>
                  <a:gd name="connsiteY9" fmla="*/ 1829775 h 3376353"/>
                  <a:gd name="connsiteX10" fmla="*/ 1124533 w 2659822"/>
                  <a:gd name="connsiteY10" fmla="*/ 1886219 h 3376353"/>
                  <a:gd name="connsiteX11" fmla="*/ 1316444 w 2659822"/>
                  <a:gd name="connsiteY11" fmla="*/ 2089419 h 3376353"/>
                  <a:gd name="connsiteX12" fmla="*/ 1688978 w 2659822"/>
                  <a:gd name="connsiteY12" fmla="*/ 2653864 h 3376353"/>
                  <a:gd name="connsiteX13" fmla="*/ 1903467 w 2659822"/>
                  <a:gd name="connsiteY13" fmla="*/ 3218308 h 3376353"/>
                  <a:gd name="connsiteX14" fmla="*/ 2490489 w 2659822"/>
                  <a:gd name="connsiteY14" fmla="*/ 3376353 h 3376353"/>
                  <a:gd name="connsiteX15" fmla="*/ 2625956 w 2659822"/>
                  <a:gd name="connsiteY15" fmla="*/ 3353775 h 3376353"/>
                  <a:gd name="connsiteX16" fmla="*/ 2637244 w 2659822"/>
                  <a:gd name="connsiteY16" fmla="*/ 3342486 h 3376353"/>
                  <a:gd name="connsiteX17" fmla="*/ 2637244 w 2659822"/>
                  <a:gd name="connsiteY17" fmla="*/ 3342486 h 3376353"/>
                  <a:gd name="connsiteX18" fmla="*/ 2659822 w 2659822"/>
                  <a:gd name="connsiteY18" fmla="*/ 3071553 h 3376353"/>
                  <a:gd name="connsiteX19" fmla="*/ 2625956 w 2659822"/>
                  <a:gd name="connsiteY19" fmla="*/ 2732886 h 3376353"/>
                  <a:gd name="connsiteX20" fmla="*/ 2355022 w 2659822"/>
                  <a:gd name="connsiteY20" fmla="*/ 2213597 h 3376353"/>
                  <a:gd name="connsiteX21" fmla="*/ 2208267 w 2659822"/>
                  <a:gd name="connsiteY21" fmla="*/ 2066842 h 3376353"/>
                  <a:gd name="connsiteX22" fmla="*/ 2117956 w 2659822"/>
                  <a:gd name="connsiteY22" fmla="*/ 1908797 h 3376353"/>
                  <a:gd name="connsiteX23" fmla="*/ 1948622 w 2659822"/>
                  <a:gd name="connsiteY23" fmla="*/ 1637864 h 3376353"/>
                  <a:gd name="connsiteX24" fmla="*/ 1790578 w 2659822"/>
                  <a:gd name="connsiteY24" fmla="*/ 1434664 h 3376353"/>
                  <a:gd name="connsiteX25" fmla="*/ 1621244 w 2659822"/>
                  <a:gd name="connsiteY25" fmla="*/ 1220175 h 3376353"/>
                  <a:gd name="connsiteX26" fmla="*/ 1474489 w 2659822"/>
                  <a:gd name="connsiteY26" fmla="*/ 937953 h 3376353"/>
                  <a:gd name="connsiteX27" fmla="*/ 1293867 w 2659822"/>
                  <a:gd name="connsiteY27" fmla="*/ 486397 h 3376353"/>
                  <a:gd name="connsiteX28" fmla="*/ 1169689 w 2659822"/>
                  <a:gd name="connsiteY28" fmla="*/ 362219 h 3376353"/>
                  <a:gd name="connsiteX29" fmla="*/ 989067 w 2659822"/>
                  <a:gd name="connsiteY29" fmla="*/ 317064 h 3376353"/>
                  <a:gd name="connsiteX30" fmla="*/ 887467 w 2659822"/>
                  <a:gd name="connsiteY30" fmla="*/ 215464 h 3376353"/>
                  <a:gd name="connsiteX31" fmla="*/ 842311 w 2659822"/>
                  <a:gd name="connsiteY31" fmla="*/ 181597 h 3376353"/>
                  <a:gd name="connsiteX32" fmla="*/ 729422 w 2659822"/>
                  <a:gd name="connsiteY32" fmla="*/ 181597 h 3376353"/>
                  <a:gd name="connsiteX33" fmla="*/ 672978 w 2659822"/>
                  <a:gd name="connsiteY33" fmla="*/ 147730 h 3376353"/>
                  <a:gd name="connsiteX34" fmla="*/ 709004 w 2659822"/>
                  <a:gd name="connsiteY34" fmla="*/ 0 h 3376353"/>
                  <a:gd name="connsiteX35" fmla="*/ 0 w 2659822"/>
                  <a:gd name="connsiteY35" fmla="*/ 945597 h 3376353"/>
                  <a:gd name="connsiteX0" fmla="*/ 0 w 2659822"/>
                  <a:gd name="connsiteY0" fmla="*/ 945597 h 3376353"/>
                  <a:gd name="connsiteX1" fmla="*/ 153689 w 2659822"/>
                  <a:gd name="connsiteY1" fmla="*/ 847642 h 3376353"/>
                  <a:gd name="connsiteX2" fmla="*/ 255289 w 2659822"/>
                  <a:gd name="connsiteY2" fmla="*/ 847642 h 3376353"/>
                  <a:gd name="connsiteX3" fmla="*/ 323022 w 2659822"/>
                  <a:gd name="connsiteY3" fmla="*/ 949242 h 3376353"/>
                  <a:gd name="connsiteX4" fmla="*/ 407859 w 2659822"/>
                  <a:gd name="connsiteY4" fmla="*/ 986588 h 3376353"/>
                  <a:gd name="connsiteX5" fmla="*/ 435911 w 2659822"/>
                  <a:gd name="connsiteY5" fmla="*/ 1050842 h 3376353"/>
                  <a:gd name="connsiteX6" fmla="*/ 729422 w 2659822"/>
                  <a:gd name="connsiteY6" fmla="*/ 1208886 h 3376353"/>
                  <a:gd name="connsiteX7" fmla="*/ 797156 w 2659822"/>
                  <a:gd name="connsiteY7" fmla="*/ 1389508 h 3376353"/>
                  <a:gd name="connsiteX8" fmla="*/ 943911 w 2659822"/>
                  <a:gd name="connsiteY8" fmla="*/ 1626575 h 3376353"/>
                  <a:gd name="connsiteX9" fmla="*/ 989067 w 2659822"/>
                  <a:gd name="connsiteY9" fmla="*/ 1829775 h 3376353"/>
                  <a:gd name="connsiteX10" fmla="*/ 1124533 w 2659822"/>
                  <a:gd name="connsiteY10" fmla="*/ 1886219 h 3376353"/>
                  <a:gd name="connsiteX11" fmla="*/ 1316444 w 2659822"/>
                  <a:gd name="connsiteY11" fmla="*/ 2089419 h 3376353"/>
                  <a:gd name="connsiteX12" fmla="*/ 1688978 w 2659822"/>
                  <a:gd name="connsiteY12" fmla="*/ 2653864 h 3376353"/>
                  <a:gd name="connsiteX13" fmla="*/ 1903467 w 2659822"/>
                  <a:gd name="connsiteY13" fmla="*/ 3218308 h 3376353"/>
                  <a:gd name="connsiteX14" fmla="*/ 2490489 w 2659822"/>
                  <a:gd name="connsiteY14" fmla="*/ 3376353 h 3376353"/>
                  <a:gd name="connsiteX15" fmla="*/ 2625956 w 2659822"/>
                  <a:gd name="connsiteY15" fmla="*/ 3353775 h 3376353"/>
                  <a:gd name="connsiteX16" fmla="*/ 2637244 w 2659822"/>
                  <a:gd name="connsiteY16" fmla="*/ 3342486 h 3376353"/>
                  <a:gd name="connsiteX17" fmla="*/ 2637244 w 2659822"/>
                  <a:gd name="connsiteY17" fmla="*/ 3342486 h 3376353"/>
                  <a:gd name="connsiteX18" fmla="*/ 2659822 w 2659822"/>
                  <a:gd name="connsiteY18" fmla="*/ 3071553 h 3376353"/>
                  <a:gd name="connsiteX19" fmla="*/ 2625956 w 2659822"/>
                  <a:gd name="connsiteY19" fmla="*/ 2732886 h 3376353"/>
                  <a:gd name="connsiteX20" fmla="*/ 2355022 w 2659822"/>
                  <a:gd name="connsiteY20" fmla="*/ 2213597 h 3376353"/>
                  <a:gd name="connsiteX21" fmla="*/ 2208267 w 2659822"/>
                  <a:gd name="connsiteY21" fmla="*/ 2066842 h 3376353"/>
                  <a:gd name="connsiteX22" fmla="*/ 2117956 w 2659822"/>
                  <a:gd name="connsiteY22" fmla="*/ 1908797 h 3376353"/>
                  <a:gd name="connsiteX23" fmla="*/ 1948622 w 2659822"/>
                  <a:gd name="connsiteY23" fmla="*/ 1637864 h 3376353"/>
                  <a:gd name="connsiteX24" fmla="*/ 1790578 w 2659822"/>
                  <a:gd name="connsiteY24" fmla="*/ 1434664 h 3376353"/>
                  <a:gd name="connsiteX25" fmla="*/ 1621244 w 2659822"/>
                  <a:gd name="connsiteY25" fmla="*/ 1220175 h 3376353"/>
                  <a:gd name="connsiteX26" fmla="*/ 1474489 w 2659822"/>
                  <a:gd name="connsiteY26" fmla="*/ 937953 h 3376353"/>
                  <a:gd name="connsiteX27" fmla="*/ 1293867 w 2659822"/>
                  <a:gd name="connsiteY27" fmla="*/ 486397 h 3376353"/>
                  <a:gd name="connsiteX28" fmla="*/ 1169689 w 2659822"/>
                  <a:gd name="connsiteY28" fmla="*/ 362219 h 3376353"/>
                  <a:gd name="connsiteX29" fmla="*/ 989067 w 2659822"/>
                  <a:gd name="connsiteY29" fmla="*/ 317064 h 3376353"/>
                  <a:gd name="connsiteX30" fmla="*/ 887467 w 2659822"/>
                  <a:gd name="connsiteY30" fmla="*/ 215464 h 3376353"/>
                  <a:gd name="connsiteX31" fmla="*/ 842311 w 2659822"/>
                  <a:gd name="connsiteY31" fmla="*/ 181597 h 3376353"/>
                  <a:gd name="connsiteX32" fmla="*/ 729422 w 2659822"/>
                  <a:gd name="connsiteY32" fmla="*/ 181597 h 3376353"/>
                  <a:gd name="connsiteX33" fmla="*/ 672978 w 2659822"/>
                  <a:gd name="connsiteY33" fmla="*/ 147730 h 3376353"/>
                  <a:gd name="connsiteX34" fmla="*/ 709004 w 2659822"/>
                  <a:gd name="connsiteY34" fmla="*/ 0 h 3376353"/>
                  <a:gd name="connsiteX35" fmla="*/ 0 w 2659822"/>
                  <a:gd name="connsiteY35" fmla="*/ 945597 h 3376353"/>
                  <a:gd name="connsiteX0" fmla="*/ 0 w 2659822"/>
                  <a:gd name="connsiteY0" fmla="*/ 963990 h 3394746"/>
                  <a:gd name="connsiteX1" fmla="*/ 153689 w 2659822"/>
                  <a:gd name="connsiteY1" fmla="*/ 866035 h 3394746"/>
                  <a:gd name="connsiteX2" fmla="*/ 255289 w 2659822"/>
                  <a:gd name="connsiteY2" fmla="*/ 866035 h 3394746"/>
                  <a:gd name="connsiteX3" fmla="*/ 323022 w 2659822"/>
                  <a:gd name="connsiteY3" fmla="*/ 967635 h 3394746"/>
                  <a:gd name="connsiteX4" fmla="*/ 407859 w 2659822"/>
                  <a:gd name="connsiteY4" fmla="*/ 1004981 h 3394746"/>
                  <a:gd name="connsiteX5" fmla="*/ 435911 w 2659822"/>
                  <a:gd name="connsiteY5" fmla="*/ 1069235 h 3394746"/>
                  <a:gd name="connsiteX6" fmla="*/ 729422 w 2659822"/>
                  <a:gd name="connsiteY6" fmla="*/ 1227279 h 3394746"/>
                  <a:gd name="connsiteX7" fmla="*/ 797156 w 2659822"/>
                  <a:gd name="connsiteY7" fmla="*/ 1407901 h 3394746"/>
                  <a:gd name="connsiteX8" fmla="*/ 943911 w 2659822"/>
                  <a:gd name="connsiteY8" fmla="*/ 1644968 h 3394746"/>
                  <a:gd name="connsiteX9" fmla="*/ 989067 w 2659822"/>
                  <a:gd name="connsiteY9" fmla="*/ 1848168 h 3394746"/>
                  <a:gd name="connsiteX10" fmla="*/ 1124533 w 2659822"/>
                  <a:gd name="connsiteY10" fmla="*/ 1904612 h 3394746"/>
                  <a:gd name="connsiteX11" fmla="*/ 1316444 w 2659822"/>
                  <a:gd name="connsiteY11" fmla="*/ 2107812 h 3394746"/>
                  <a:gd name="connsiteX12" fmla="*/ 1688978 w 2659822"/>
                  <a:gd name="connsiteY12" fmla="*/ 2672257 h 3394746"/>
                  <a:gd name="connsiteX13" fmla="*/ 1903467 w 2659822"/>
                  <a:gd name="connsiteY13" fmla="*/ 3236701 h 3394746"/>
                  <a:gd name="connsiteX14" fmla="*/ 2490489 w 2659822"/>
                  <a:gd name="connsiteY14" fmla="*/ 3394746 h 3394746"/>
                  <a:gd name="connsiteX15" fmla="*/ 2625956 w 2659822"/>
                  <a:gd name="connsiteY15" fmla="*/ 3372168 h 3394746"/>
                  <a:gd name="connsiteX16" fmla="*/ 2637244 w 2659822"/>
                  <a:gd name="connsiteY16" fmla="*/ 3360879 h 3394746"/>
                  <a:gd name="connsiteX17" fmla="*/ 2637244 w 2659822"/>
                  <a:gd name="connsiteY17" fmla="*/ 3360879 h 3394746"/>
                  <a:gd name="connsiteX18" fmla="*/ 2659822 w 2659822"/>
                  <a:gd name="connsiteY18" fmla="*/ 3089946 h 3394746"/>
                  <a:gd name="connsiteX19" fmla="*/ 2625956 w 2659822"/>
                  <a:gd name="connsiteY19" fmla="*/ 2751279 h 3394746"/>
                  <a:gd name="connsiteX20" fmla="*/ 2355022 w 2659822"/>
                  <a:gd name="connsiteY20" fmla="*/ 2231990 h 3394746"/>
                  <a:gd name="connsiteX21" fmla="*/ 2208267 w 2659822"/>
                  <a:gd name="connsiteY21" fmla="*/ 2085235 h 3394746"/>
                  <a:gd name="connsiteX22" fmla="*/ 2117956 w 2659822"/>
                  <a:gd name="connsiteY22" fmla="*/ 1927190 h 3394746"/>
                  <a:gd name="connsiteX23" fmla="*/ 1948622 w 2659822"/>
                  <a:gd name="connsiteY23" fmla="*/ 1656257 h 3394746"/>
                  <a:gd name="connsiteX24" fmla="*/ 1790578 w 2659822"/>
                  <a:gd name="connsiteY24" fmla="*/ 1453057 h 3394746"/>
                  <a:gd name="connsiteX25" fmla="*/ 1621244 w 2659822"/>
                  <a:gd name="connsiteY25" fmla="*/ 1238568 h 3394746"/>
                  <a:gd name="connsiteX26" fmla="*/ 1474489 w 2659822"/>
                  <a:gd name="connsiteY26" fmla="*/ 956346 h 3394746"/>
                  <a:gd name="connsiteX27" fmla="*/ 1293867 w 2659822"/>
                  <a:gd name="connsiteY27" fmla="*/ 504790 h 3394746"/>
                  <a:gd name="connsiteX28" fmla="*/ 1169689 w 2659822"/>
                  <a:gd name="connsiteY28" fmla="*/ 380612 h 3394746"/>
                  <a:gd name="connsiteX29" fmla="*/ 989067 w 2659822"/>
                  <a:gd name="connsiteY29" fmla="*/ 335457 h 3394746"/>
                  <a:gd name="connsiteX30" fmla="*/ 887467 w 2659822"/>
                  <a:gd name="connsiteY30" fmla="*/ 233857 h 3394746"/>
                  <a:gd name="connsiteX31" fmla="*/ 842311 w 2659822"/>
                  <a:gd name="connsiteY31" fmla="*/ 199990 h 3394746"/>
                  <a:gd name="connsiteX32" fmla="*/ 729422 w 2659822"/>
                  <a:gd name="connsiteY32" fmla="*/ 199990 h 3394746"/>
                  <a:gd name="connsiteX33" fmla="*/ 672978 w 2659822"/>
                  <a:gd name="connsiteY33" fmla="*/ 166123 h 3394746"/>
                  <a:gd name="connsiteX34" fmla="*/ 722142 w 2659822"/>
                  <a:gd name="connsiteY34" fmla="*/ 0 h 3394746"/>
                  <a:gd name="connsiteX35" fmla="*/ 0 w 2659822"/>
                  <a:gd name="connsiteY35" fmla="*/ 963990 h 3394746"/>
                  <a:gd name="connsiteX0" fmla="*/ 0 w 2659822"/>
                  <a:gd name="connsiteY0" fmla="*/ 963990 h 3394746"/>
                  <a:gd name="connsiteX1" fmla="*/ 153689 w 2659822"/>
                  <a:gd name="connsiteY1" fmla="*/ 866035 h 3394746"/>
                  <a:gd name="connsiteX2" fmla="*/ 255289 w 2659822"/>
                  <a:gd name="connsiteY2" fmla="*/ 866035 h 3394746"/>
                  <a:gd name="connsiteX3" fmla="*/ 323022 w 2659822"/>
                  <a:gd name="connsiteY3" fmla="*/ 967635 h 3394746"/>
                  <a:gd name="connsiteX4" fmla="*/ 407859 w 2659822"/>
                  <a:gd name="connsiteY4" fmla="*/ 1004981 h 3394746"/>
                  <a:gd name="connsiteX5" fmla="*/ 435911 w 2659822"/>
                  <a:gd name="connsiteY5" fmla="*/ 1069235 h 3394746"/>
                  <a:gd name="connsiteX6" fmla="*/ 729422 w 2659822"/>
                  <a:gd name="connsiteY6" fmla="*/ 1227279 h 3394746"/>
                  <a:gd name="connsiteX7" fmla="*/ 797156 w 2659822"/>
                  <a:gd name="connsiteY7" fmla="*/ 1407901 h 3394746"/>
                  <a:gd name="connsiteX8" fmla="*/ 943911 w 2659822"/>
                  <a:gd name="connsiteY8" fmla="*/ 1644968 h 3394746"/>
                  <a:gd name="connsiteX9" fmla="*/ 989067 w 2659822"/>
                  <a:gd name="connsiteY9" fmla="*/ 1848168 h 3394746"/>
                  <a:gd name="connsiteX10" fmla="*/ 1124533 w 2659822"/>
                  <a:gd name="connsiteY10" fmla="*/ 1904612 h 3394746"/>
                  <a:gd name="connsiteX11" fmla="*/ 1316444 w 2659822"/>
                  <a:gd name="connsiteY11" fmla="*/ 2107812 h 3394746"/>
                  <a:gd name="connsiteX12" fmla="*/ 1688978 w 2659822"/>
                  <a:gd name="connsiteY12" fmla="*/ 2672257 h 3394746"/>
                  <a:gd name="connsiteX13" fmla="*/ 1903467 w 2659822"/>
                  <a:gd name="connsiteY13" fmla="*/ 3236701 h 3394746"/>
                  <a:gd name="connsiteX14" fmla="*/ 2490489 w 2659822"/>
                  <a:gd name="connsiteY14" fmla="*/ 3394746 h 3394746"/>
                  <a:gd name="connsiteX15" fmla="*/ 2625956 w 2659822"/>
                  <a:gd name="connsiteY15" fmla="*/ 3372168 h 3394746"/>
                  <a:gd name="connsiteX16" fmla="*/ 2637244 w 2659822"/>
                  <a:gd name="connsiteY16" fmla="*/ 3360879 h 3394746"/>
                  <a:gd name="connsiteX17" fmla="*/ 2637244 w 2659822"/>
                  <a:gd name="connsiteY17" fmla="*/ 3360879 h 3394746"/>
                  <a:gd name="connsiteX18" fmla="*/ 2659822 w 2659822"/>
                  <a:gd name="connsiteY18" fmla="*/ 3089946 h 3394746"/>
                  <a:gd name="connsiteX19" fmla="*/ 2625956 w 2659822"/>
                  <a:gd name="connsiteY19" fmla="*/ 2751279 h 3394746"/>
                  <a:gd name="connsiteX20" fmla="*/ 2355022 w 2659822"/>
                  <a:gd name="connsiteY20" fmla="*/ 2231990 h 3394746"/>
                  <a:gd name="connsiteX21" fmla="*/ 2208267 w 2659822"/>
                  <a:gd name="connsiteY21" fmla="*/ 2085235 h 3394746"/>
                  <a:gd name="connsiteX22" fmla="*/ 2117956 w 2659822"/>
                  <a:gd name="connsiteY22" fmla="*/ 1927190 h 3394746"/>
                  <a:gd name="connsiteX23" fmla="*/ 1948622 w 2659822"/>
                  <a:gd name="connsiteY23" fmla="*/ 1656257 h 3394746"/>
                  <a:gd name="connsiteX24" fmla="*/ 1790578 w 2659822"/>
                  <a:gd name="connsiteY24" fmla="*/ 1453057 h 3394746"/>
                  <a:gd name="connsiteX25" fmla="*/ 1621244 w 2659822"/>
                  <a:gd name="connsiteY25" fmla="*/ 1238568 h 3394746"/>
                  <a:gd name="connsiteX26" fmla="*/ 1474489 w 2659822"/>
                  <a:gd name="connsiteY26" fmla="*/ 956346 h 3394746"/>
                  <a:gd name="connsiteX27" fmla="*/ 1293867 w 2659822"/>
                  <a:gd name="connsiteY27" fmla="*/ 504790 h 3394746"/>
                  <a:gd name="connsiteX28" fmla="*/ 1169689 w 2659822"/>
                  <a:gd name="connsiteY28" fmla="*/ 380612 h 3394746"/>
                  <a:gd name="connsiteX29" fmla="*/ 989067 w 2659822"/>
                  <a:gd name="connsiteY29" fmla="*/ 335457 h 3394746"/>
                  <a:gd name="connsiteX30" fmla="*/ 887467 w 2659822"/>
                  <a:gd name="connsiteY30" fmla="*/ 233857 h 3394746"/>
                  <a:gd name="connsiteX31" fmla="*/ 842311 w 2659822"/>
                  <a:gd name="connsiteY31" fmla="*/ 199990 h 3394746"/>
                  <a:gd name="connsiteX32" fmla="*/ 729422 w 2659822"/>
                  <a:gd name="connsiteY32" fmla="*/ 199990 h 3394746"/>
                  <a:gd name="connsiteX33" fmla="*/ 672978 w 2659822"/>
                  <a:gd name="connsiteY33" fmla="*/ 166123 h 3394746"/>
                  <a:gd name="connsiteX34" fmla="*/ 722142 w 2659822"/>
                  <a:gd name="connsiteY34" fmla="*/ 0 h 3394746"/>
                  <a:gd name="connsiteX35" fmla="*/ 0 w 2659822"/>
                  <a:gd name="connsiteY35" fmla="*/ 963990 h 3394746"/>
                  <a:gd name="connsiteX0" fmla="*/ 0 w 2659822"/>
                  <a:gd name="connsiteY0" fmla="*/ 963990 h 3394746"/>
                  <a:gd name="connsiteX1" fmla="*/ 153689 w 2659822"/>
                  <a:gd name="connsiteY1" fmla="*/ 866035 h 3394746"/>
                  <a:gd name="connsiteX2" fmla="*/ 255289 w 2659822"/>
                  <a:gd name="connsiteY2" fmla="*/ 866035 h 3394746"/>
                  <a:gd name="connsiteX3" fmla="*/ 323022 w 2659822"/>
                  <a:gd name="connsiteY3" fmla="*/ 967635 h 3394746"/>
                  <a:gd name="connsiteX4" fmla="*/ 407859 w 2659822"/>
                  <a:gd name="connsiteY4" fmla="*/ 1004981 h 3394746"/>
                  <a:gd name="connsiteX5" fmla="*/ 435911 w 2659822"/>
                  <a:gd name="connsiteY5" fmla="*/ 1069235 h 3394746"/>
                  <a:gd name="connsiteX6" fmla="*/ 729422 w 2659822"/>
                  <a:gd name="connsiteY6" fmla="*/ 1227279 h 3394746"/>
                  <a:gd name="connsiteX7" fmla="*/ 797156 w 2659822"/>
                  <a:gd name="connsiteY7" fmla="*/ 1407901 h 3394746"/>
                  <a:gd name="connsiteX8" fmla="*/ 943911 w 2659822"/>
                  <a:gd name="connsiteY8" fmla="*/ 1644968 h 3394746"/>
                  <a:gd name="connsiteX9" fmla="*/ 989067 w 2659822"/>
                  <a:gd name="connsiteY9" fmla="*/ 1848168 h 3394746"/>
                  <a:gd name="connsiteX10" fmla="*/ 1124533 w 2659822"/>
                  <a:gd name="connsiteY10" fmla="*/ 1904612 h 3394746"/>
                  <a:gd name="connsiteX11" fmla="*/ 1316444 w 2659822"/>
                  <a:gd name="connsiteY11" fmla="*/ 2107812 h 3394746"/>
                  <a:gd name="connsiteX12" fmla="*/ 1688978 w 2659822"/>
                  <a:gd name="connsiteY12" fmla="*/ 2672257 h 3394746"/>
                  <a:gd name="connsiteX13" fmla="*/ 1903467 w 2659822"/>
                  <a:gd name="connsiteY13" fmla="*/ 3236701 h 3394746"/>
                  <a:gd name="connsiteX14" fmla="*/ 2490489 w 2659822"/>
                  <a:gd name="connsiteY14" fmla="*/ 3394746 h 3394746"/>
                  <a:gd name="connsiteX15" fmla="*/ 2625956 w 2659822"/>
                  <a:gd name="connsiteY15" fmla="*/ 3372168 h 3394746"/>
                  <a:gd name="connsiteX16" fmla="*/ 2637244 w 2659822"/>
                  <a:gd name="connsiteY16" fmla="*/ 3360879 h 3394746"/>
                  <a:gd name="connsiteX17" fmla="*/ 2637244 w 2659822"/>
                  <a:gd name="connsiteY17" fmla="*/ 3360879 h 3394746"/>
                  <a:gd name="connsiteX18" fmla="*/ 2659822 w 2659822"/>
                  <a:gd name="connsiteY18" fmla="*/ 3089946 h 3394746"/>
                  <a:gd name="connsiteX19" fmla="*/ 2625956 w 2659822"/>
                  <a:gd name="connsiteY19" fmla="*/ 2751279 h 3394746"/>
                  <a:gd name="connsiteX20" fmla="*/ 2355022 w 2659822"/>
                  <a:gd name="connsiteY20" fmla="*/ 2231990 h 3394746"/>
                  <a:gd name="connsiteX21" fmla="*/ 2208267 w 2659822"/>
                  <a:gd name="connsiteY21" fmla="*/ 2085235 h 3394746"/>
                  <a:gd name="connsiteX22" fmla="*/ 2117956 w 2659822"/>
                  <a:gd name="connsiteY22" fmla="*/ 1927190 h 3394746"/>
                  <a:gd name="connsiteX23" fmla="*/ 1948622 w 2659822"/>
                  <a:gd name="connsiteY23" fmla="*/ 1656257 h 3394746"/>
                  <a:gd name="connsiteX24" fmla="*/ 1790578 w 2659822"/>
                  <a:gd name="connsiteY24" fmla="*/ 1453057 h 3394746"/>
                  <a:gd name="connsiteX25" fmla="*/ 1621244 w 2659822"/>
                  <a:gd name="connsiteY25" fmla="*/ 1238568 h 3394746"/>
                  <a:gd name="connsiteX26" fmla="*/ 1474489 w 2659822"/>
                  <a:gd name="connsiteY26" fmla="*/ 956346 h 3394746"/>
                  <a:gd name="connsiteX27" fmla="*/ 1293867 w 2659822"/>
                  <a:gd name="connsiteY27" fmla="*/ 504790 h 3394746"/>
                  <a:gd name="connsiteX28" fmla="*/ 1169689 w 2659822"/>
                  <a:gd name="connsiteY28" fmla="*/ 380612 h 3394746"/>
                  <a:gd name="connsiteX29" fmla="*/ 989067 w 2659822"/>
                  <a:gd name="connsiteY29" fmla="*/ 335457 h 3394746"/>
                  <a:gd name="connsiteX30" fmla="*/ 887467 w 2659822"/>
                  <a:gd name="connsiteY30" fmla="*/ 233857 h 3394746"/>
                  <a:gd name="connsiteX31" fmla="*/ 842311 w 2659822"/>
                  <a:gd name="connsiteY31" fmla="*/ 199990 h 3394746"/>
                  <a:gd name="connsiteX32" fmla="*/ 729422 w 2659822"/>
                  <a:gd name="connsiteY32" fmla="*/ 199990 h 3394746"/>
                  <a:gd name="connsiteX33" fmla="*/ 672978 w 2659822"/>
                  <a:gd name="connsiteY33" fmla="*/ 166123 h 3394746"/>
                  <a:gd name="connsiteX34" fmla="*/ 722142 w 2659822"/>
                  <a:gd name="connsiteY34" fmla="*/ 0 h 3394746"/>
                  <a:gd name="connsiteX35" fmla="*/ 0 w 2659822"/>
                  <a:gd name="connsiteY35" fmla="*/ 963990 h 3394746"/>
                  <a:gd name="connsiteX0" fmla="*/ 0 w 2659822"/>
                  <a:gd name="connsiteY0" fmla="*/ 959935 h 3390691"/>
                  <a:gd name="connsiteX1" fmla="*/ 153689 w 2659822"/>
                  <a:gd name="connsiteY1" fmla="*/ 861980 h 3390691"/>
                  <a:gd name="connsiteX2" fmla="*/ 255289 w 2659822"/>
                  <a:gd name="connsiteY2" fmla="*/ 861980 h 3390691"/>
                  <a:gd name="connsiteX3" fmla="*/ 323022 w 2659822"/>
                  <a:gd name="connsiteY3" fmla="*/ 963580 h 3390691"/>
                  <a:gd name="connsiteX4" fmla="*/ 407859 w 2659822"/>
                  <a:gd name="connsiteY4" fmla="*/ 1000926 h 3390691"/>
                  <a:gd name="connsiteX5" fmla="*/ 435911 w 2659822"/>
                  <a:gd name="connsiteY5" fmla="*/ 1065180 h 3390691"/>
                  <a:gd name="connsiteX6" fmla="*/ 729422 w 2659822"/>
                  <a:gd name="connsiteY6" fmla="*/ 1223224 h 3390691"/>
                  <a:gd name="connsiteX7" fmla="*/ 797156 w 2659822"/>
                  <a:gd name="connsiteY7" fmla="*/ 1403846 h 3390691"/>
                  <a:gd name="connsiteX8" fmla="*/ 943911 w 2659822"/>
                  <a:gd name="connsiteY8" fmla="*/ 1640913 h 3390691"/>
                  <a:gd name="connsiteX9" fmla="*/ 989067 w 2659822"/>
                  <a:gd name="connsiteY9" fmla="*/ 1844113 h 3390691"/>
                  <a:gd name="connsiteX10" fmla="*/ 1124533 w 2659822"/>
                  <a:gd name="connsiteY10" fmla="*/ 1900557 h 3390691"/>
                  <a:gd name="connsiteX11" fmla="*/ 1316444 w 2659822"/>
                  <a:gd name="connsiteY11" fmla="*/ 2103757 h 3390691"/>
                  <a:gd name="connsiteX12" fmla="*/ 1688978 w 2659822"/>
                  <a:gd name="connsiteY12" fmla="*/ 2668202 h 3390691"/>
                  <a:gd name="connsiteX13" fmla="*/ 1903467 w 2659822"/>
                  <a:gd name="connsiteY13" fmla="*/ 3232646 h 3390691"/>
                  <a:gd name="connsiteX14" fmla="*/ 2490489 w 2659822"/>
                  <a:gd name="connsiteY14" fmla="*/ 3390691 h 3390691"/>
                  <a:gd name="connsiteX15" fmla="*/ 2625956 w 2659822"/>
                  <a:gd name="connsiteY15" fmla="*/ 3368113 h 3390691"/>
                  <a:gd name="connsiteX16" fmla="*/ 2637244 w 2659822"/>
                  <a:gd name="connsiteY16" fmla="*/ 3356824 h 3390691"/>
                  <a:gd name="connsiteX17" fmla="*/ 2637244 w 2659822"/>
                  <a:gd name="connsiteY17" fmla="*/ 3356824 h 3390691"/>
                  <a:gd name="connsiteX18" fmla="*/ 2659822 w 2659822"/>
                  <a:gd name="connsiteY18" fmla="*/ 3085891 h 3390691"/>
                  <a:gd name="connsiteX19" fmla="*/ 2625956 w 2659822"/>
                  <a:gd name="connsiteY19" fmla="*/ 2747224 h 3390691"/>
                  <a:gd name="connsiteX20" fmla="*/ 2355022 w 2659822"/>
                  <a:gd name="connsiteY20" fmla="*/ 2227935 h 3390691"/>
                  <a:gd name="connsiteX21" fmla="*/ 2208267 w 2659822"/>
                  <a:gd name="connsiteY21" fmla="*/ 2081180 h 3390691"/>
                  <a:gd name="connsiteX22" fmla="*/ 2117956 w 2659822"/>
                  <a:gd name="connsiteY22" fmla="*/ 1923135 h 3390691"/>
                  <a:gd name="connsiteX23" fmla="*/ 1948622 w 2659822"/>
                  <a:gd name="connsiteY23" fmla="*/ 1652202 h 3390691"/>
                  <a:gd name="connsiteX24" fmla="*/ 1790578 w 2659822"/>
                  <a:gd name="connsiteY24" fmla="*/ 1449002 h 3390691"/>
                  <a:gd name="connsiteX25" fmla="*/ 1621244 w 2659822"/>
                  <a:gd name="connsiteY25" fmla="*/ 1234513 h 3390691"/>
                  <a:gd name="connsiteX26" fmla="*/ 1474489 w 2659822"/>
                  <a:gd name="connsiteY26" fmla="*/ 952291 h 3390691"/>
                  <a:gd name="connsiteX27" fmla="*/ 1293867 w 2659822"/>
                  <a:gd name="connsiteY27" fmla="*/ 500735 h 3390691"/>
                  <a:gd name="connsiteX28" fmla="*/ 1169689 w 2659822"/>
                  <a:gd name="connsiteY28" fmla="*/ 376557 h 3390691"/>
                  <a:gd name="connsiteX29" fmla="*/ 989067 w 2659822"/>
                  <a:gd name="connsiteY29" fmla="*/ 331402 h 3390691"/>
                  <a:gd name="connsiteX30" fmla="*/ 887467 w 2659822"/>
                  <a:gd name="connsiteY30" fmla="*/ 229802 h 3390691"/>
                  <a:gd name="connsiteX31" fmla="*/ 842311 w 2659822"/>
                  <a:gd name="connsiteY31" fmla="*/ 195935 h 3390691"/>
                  <a:gd name="connsiteX32" fmla="*/ 729422 w 2659822"/>
                  <a:gd name="connsiteY32" fmla="*/ 195935 h 3390691"/>
                  <a:gd name="connsiteX33" fmla="*/ 672978 w 2659822"/>
                  <a:gd name="connsiteY33" fmla="*/ 162068 h 3390691"/>
                  <a:gd name="connsiteX34" fmla="*/ 726197 w 2659822"/>
                  <a:gd name="connsiteY34" fmla="*/ 0 h 3390691"/>
                  <a:gd name="connsiteX35" fmla="*/ 0 w 2659822"/>
                  <a:gd name="connsiteY35" fmla="*/ 959935 h 3390691"/>
                  <a:gd name="connsiteX0" fmla="*/ 0 w 2659822"/>
                  <a:gd name="connsiteY0" fmla="*/ 951826 h 3382582"/>
                  <a:gd name="connsiteX1" fmla="*/ 153689 w 2659822"/>
                  <a:gd name="connsiteY1" fmla="*/ 853871 h 3382582"/>
                  <a:gd name="connsiteX2" fmla="*/ 255289 w 2659822"/>
                  <a:gd name="connsiteY2" fmla="*/ 853871 h 3382582"/>
                  <a:gd name="connsiteX3" fmla="*/ 323022 w 2659822"/>
                  <a:gd name="connsiteY3" fmla="*/ 955471 h 3382582"/>
                  <a:gd name="connsiteX4" fmla="*/ 407859 w 2659822"/>
                  <a:gd name="connsiteY4" fmla="*/ 992817 h 3382582"/>
                  <a:gd name="connsiteX5" fmla="*/ 435911 w 2659822"/>
                  <a:gd name="connsiteY5" fmla="*/ 1057071 h 3382582"/>
                  <a:gd name="connsiteX6" fmla="*/ 729422 w 2659822"/>
                  <a:gd name="connsiteY6" fmla="*/ 1215115 h 3382582"/>
                  <a:gd name="connsiteX7" fmla="*/ 797156 w 2659822"/>
                  <a:gd name="connsiteY7" fmla="*/ 1395737 h 3382582"/>
                  <a:gd name="connsiteX8" fmla="*/ 943911 w 2659822"/>
                  <a:gd name="connsiteY8" fmla="*/ 1632804 h 3382582"/>
                  <a:gd name="connsiteX9" fmla="*/ 989067 w 2659822"/>
                  <a:gd name="connsiteY9" fmla="*/ 1836004 h 3382582"/>
                  <a:gd name="connsiteX10" fmla="*/ 1124533 w 2659822"/>
                  <a:gd name="connsiteY10" fmla="*/ 1892448 h 3382582"/>
                  <a:gd name="connsiteX11" fmla="*/ 1316444 w 2659822"/>
                  <a:gd name="connsiteY11" fmla="*/ 2095648 h 3382582"/>
                  <a:gd name="connsiteX12" fmla="*/ 1688978 w 2659822"/>
                  <a:gd name="connsiteY12" fmla="*/ 2660093 h 3382582"/>
                  <a:gd name="connsiteX13" fmla="*/ 1903467 w 2659822"/>
                  <a:gd name="connsiteY13" fmla="*/ 3224537 h 3382582"/>
                  <a:gd name="connsiteX14" fmla="*/ 2490489 w 2659822"/>
                  <a:gd name="connsiteY14" fmla="*/ 3382582 h 3382582"/>
                  <a:gd name="connsiteX15" fmla="*/ 2625956 w 2659822"/>
                  <a:gd name="connsiteY15" fmla="*/ 3360004 h 3382582"/>
                  <a:gd name="connsiteX16" fmla="*/ 2637244 w 2659822"/>
                  <a:gd name="connsiteY16" fmla="*/ 3348715 h 3382582"/>
                  <a:gd name="connsiteX17" fmla="*/ 2637244 w 2659822"/>
                  <a:gd name="connsiteY17" fmla="*/ 3348715 h 3382582"/>
                  <a:gd name="connsiteX18" fmla="*/ 2659822 w 2659822"/>
                  <a:gd name="connsiteY18" fmla="*/ 3077782 h 3382582"/>
                  <a:gd name="connsiteX19" fmla="*/ 2625956 w 2659822"/>
                  <a:gd name="connsiteY19" fmla="*/ 2739115 h 3382582"/>
                  <a:gd name="connsiteX20" fmla="*/ 2355022 w 2659822"/>
                  <a:gd name="connsiteY20" fmla="*/ 2219826 h 3382582"/>
                  <a:gd name="connsiteX21" fmla="*/ 2208267 w 2659822"/>
                  <a:gd name="connsiteY21" fmla="*/ 2073071 h 3382582"/>
                  <a:gd name="connsiteX22" fmla="*/ 2117956 w 2659822"/>
                  <a:gd name="connsiteY22" fmla="*/ 1915026 h 3382582"/>
                  <a:gd name="connsiteX23" fmla="*/ 1948622 w 2659822"/>
                  <a:gd name="connsiteY23" fmla="*/ 1644093 h 3382582"/>
                  <a:gd name="connsiteX24" fmla="*/ 1790578 w 2659822"/>
                  <a:gd name="connsiteY24" fmla="*/ 1440893 h 3382582"/>
                  <a:gd name="connsiteX25" fmla="*/ 1621244 w 2659822"/>
                  <a:gd name="connsiteY25" fmla="*/ 1226404 h 3382582"/>
                  <a:gd name="connsiteX26" fmla="*/ 1474489 w 2659822"/>
                  <a:gd name="connsiteY26" fmla="*/ 944182 h 3382582"/>
                  <a:gd name="connsiteX27" fmla="*/ 1293867 w 2659822"/>
                  <a:gd name="connsiteY27" fmla="*/ 492626 h 3382582"/>
                  <a:gd name="connsiteX28" fmla="*/ 1169689 w 2659822"/>
                  <a:gd name="connsiteY28" fmla="*/ 368448 h 3382582"/>
                  <a:gd name="connsiteX29" fmla="*/ 989067 w 2659822"/>
                  <a:gd name="connsiteY29" fmla="*/ 323293 h 3382582"/>
                  <a:gd name="connsiteX30" fmla="*/ 887467 w 2659822"/>
                  <a:gd name="connsiteY30" fmla="*/ 221693 h 3382582"/>
                  <a:gd name="connsiteX31" fmla="*/ 842311 w 2659822"/>
                  <a:gd name="connsiteY31" fmla="*/ 187826 h 3382582"/>
                  <a:gd name="connsiteX32" fmla="*/ 729422 w 2659822"/>
                  <a:gd name="connsiteY32" fmla="*/ 187826 h 3382582"/>
                  <a:gd name="connsiteX33" fmla="*/ 672978 w 2659822"/>
                  <a:gd name="connsiteY33" fmla="*/ 153959 h 3382582"/>
                  <a:gd name="connsiteX34" fmla="*/ 724169 w 2659822"/>
                  <a:gd name="connsiteY34" fmla="*/ 0 h 3382582"/>
                  <a:gd name="connsiteX35" fmla="*/ 0 w 2659822"/>
                  <a:gd name="connsiteY35" fmla="*/ 951826 h 3382582"/>
                  <a:gd name="connsiteX0" fmla="*/ 0 w 2659822"/>
                  <a:gd name="connsiteY0" fmla="*/ 953601 h 3384357"/>
                  <a:gd name="connsiteX1" fmla="*/ 153689 w 2659822"/>
                  <a:gd name="connsiteY1" fmla="*/ 855646 h 3384357"/>
                  <a:gd name="connsiteX2" fmla="*/ 255289 w 2659822"/>
                  <a:gd name="connsiteY2" fmla="*/ 855646 h 3384357"/>
                  <a:gd name="connsiteX3" fmla="*/ 323022 w 2659822"/>
                  <a:gd name="connsiteY3" fmla="*/ 957246 h 3384357"/>
                  <a:gd name="connsiteX4" fmla="*/ 407859 w 2659822"/>
                  <a:gd name="connsiteY4" fmla="*/ 994592 h 3384357"/>
                  <a:gd name="connsiteX5" fmla="*/ 435911 w 2659822"/>
                  <a:gd name="connsiteY5" fmla="*/ 1058846 h 3384357"/>
                  <a:gd name="connsiteX6" fmla="*/ 729422 w 2659822"/>
                  <a:gd name="connsiteY6" fmla="*/ 1216890 h 3384357"/>
                  <a:gd name="connsiteX7" fmla="*/ 797156 w 2659822"/>
                  <a:gd name="connsiteY7" fmla="*/ 1397512 h 3384357"/>
                  <a:gd name="connsiteX8" fmla="*/ 943911 w 2659822"/>
                  <a:gd name="connsiteY8" fmla="*/ 1634579 h 3384357"/>
                  <a:gd name="connsiteX9" fmla="*/ 989067 w 2659822"/>
                  <a:gd name="connsiteY9" fmla="*/ 1837779 h 3384357"/>
                  <a:gd name="connsiteX10" fmla="*/ 1124533 w 2659822"/>
                  <a:gd name="connsiteY10" fmla="*/ 1894223 h 3384357"/>
                  <a:gd name="connsiteX11" fmla="*/ 1316444 w 2659822"/>
                  <a:gd name="connsiteY11" fmla="*/ 2097423 h 3384357"/>
                  <a:gd name="connsiteX12" fmla="*/ 1688978 w 2659822"/>
                  <a:gd name="connsiteY12" fmla="*/ 2661868 h 3384357"/>
                  <a:gd name="connsiteX13" fmla="*/ 1903467 w 2659822"/>
                  <a:gd name="connsiteY13" fmla="*/ 3226312 h 3384357"/>
                  <a:gd name="connsiteX14" fmla="*/ 2490489 w 2659822"/>
                  <a:gd name="connsiteY14" fmla="*/ 3384357 h 3384357"/>
                  <a:gd name="connsiteX15" fmla="*/ 2625956 w 2659822"/>
                  <a:gd name="connsiteY15" fmla="*/ 3361779 h 3384357"/>
                  <a:gd name="connsiteX16" fmla="*/ 2637244 w 2659822"/>
                  <a:gd name="connsiteY16" fmla="*/ 3350490 h 3384357"/>
                  <a:gd name="connsiteX17" fmla="*/ 2637244 w 2659822"/>
                  <a:gd name="connsiteY17" fmla="*/ 3350490 h 3384357"/>
                  <a:gd name="connsiteX18" fmla="*/ 2659822 w 2659822"/>
                  <a:gd name="connsiteY18" fmla="*/ 3079557 h 3384357"/>
                  <a:gd name="connsiteX19" fmla="*/ 2625956 w 2659822"/>
                  <a:gd name="connsiteY19" fmla="*/ 2740890 h 3384357"/>
                  <a:gd name="connsiteX20" fmla="*/ 2355022 w 2659822"/>
                  <a:gd name="connsiteY20" fmla="*/ 2221601 h 3384357"/>
                  <a:gd name="connsiteX21" fmla="*/ 2208267 w 2659822"/>
                  <a:gd name="connsiteY21" fmla="*/ 2074846 h 3384357"/>
                  <a:gd name="connsiteX22" fmla="*/ 2117956 w 2659822"/>
                  <a:gd name="connsiteY22" fmla="*/ 1916801 h 3384357"/>
                  <a:gd name="connsiteX23" fmla="*/ 1948622 w 2659822"/>
                  <a:gd name="connsiteY23" fmla="*/ 1645868 h 3384357"/>
                  <a:gd name="connsiteX24" fmla="*/ 1790578 w 2659822"/>
                  <a:gd name="connsiteY24" fmla="*/ 1442668 h 3384357"/>
                  <a:gd name="connsiteX25" fmla="*/ 1621244 w 2659822"/>
                  <a:gd name="connsiteY25" fmla="*/ 1228179 h 3384357"/>
                  <a:gd name="connsiteX26" fmla="*/ 1474489 w 2659822"/>
                  <a:gd name="connsiteY26" fmla="*/ 945957 h 3384357"/>
                  <a:gd name="connsiteX27" fmla="*/ 1293867 w 2659822"/>
                  <a:gd name="connsiteY27" fmla="*/ 494401 h 3384357"/>
                  <a:gd name="connsiteX28" fmla="*/ 1169689 w 2659822"/>
                  <a:gd name="connsiteY28" fmla="*/ 370223 h 3384357"/>
                  <a:gd name="connsiteX29" fmla="*/ 989067 w 2659822"/>
                  <a:gd name="connsiteY29" fmla="*/ 325068 h 3384357"/>
                  <a:gd name="connsiteX30" fmla="*/ 887467 w 2659822"/>
                  <a:gd name="connsiteY30" fmla="*/ 223468 h 3384357"/>
                  <a:gd name="connsiteX31" fmla="*/ 842311 w 2659822"/>
                  <a:gd name="connsiteY31" fmla="*/ 189601 h 3384357"/>
                  <a:gd name="connsiteX32" fmla="*/ 729422 w 2659822"/>
                  <a:gd name="connsiteY32" fmla="*/ 189601 h 3384357"/>
                  <a:gd name="connsiteX33" fmla="*/ 672978 w 2659822"/>
                  <a:gd name="connsiteY33" fmla="*/ 155734 h 3384357"/>
                  <a:gd name="connsiteX34" fmla="*/ 724169 w 2659822"/>
                  <a:gd name="connsiteY34" fmla="*/ 1775 h 3384357"/>
                  <a:gd name="connsiteX35" fmla="*/ 0 w 2659822"/>
                  <a:gd name="connsiteY35" fmla="*/ 953601 h 33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59822" h="3384357">
                    <a:moveTo>
                      <a:pt x="0" y="953601"/>
                    </a:moveTo>
                    <a:lnTo>
                      <a:pt x="153689" y="855646"/>
                    </a:lnTo>
                    <a:lnTo>
                      <a:pt x="255289" y="855646"/>
                    </a:lnTo>
                    <a:lnTo>
                      <a:pt x="323022" y="957246"/>
                    </a:lnTo>
                    <a:lnTo>
                      <a:pt x="407859" y="994592"/>
                    </a:lnTo>
                    <a:lnTo>
                      <a:pt x="435911" y="1058846"/>
                    </a:lnTo>
                    <a:lnTo>
                      <a:pt x="729422" y="1216890"/>
                    </a:lnTo>
                    <a:lnTo>
                      <a:pt x="797156" y="1397512"/>
                    </a:lnTo>
                    <a:lnTo>
                      <a:pt x="943911" y="1634579"/>
                    </a:lnTo>
                    <a:lnTo>
                      <a:pt x="989067" y="1837779"/>
                    </a:lnTo>
                    <a:lnTo>
                      <a:pt x="1124533" y="1894223"/>
                    </a:lnTo>
                    <a:lnTo>
                      <a:pt x="1316444" y="2097423"/>
                    </a:lnTo>
                    <a:lnTo>
                      <a:pt x="1688978" y="2661868"/>
                    </a:lnTo>
                    <a:lnTo>
                      <a:pt x="1903467" y="3226312"/>
                    </a:lnTo>
                    <a:lnTo>
                      <a:pt x="2490489" y="3384357"/>
                    </a:lnTo>
                    <a:cubicBezTo>
                      <a:pt x="2522678" y="3380780"/>
                      <a:pt x="2588132" y="3380691"/>
                      <a:pt x="2625956" y="3361779"/>
                    </a:cubicBezTo>
                    <a:cubicBezTo>
                      <a:pt x="2630716" y="3359399"/>
                      <a:pt x="2633481" y="3354253"/>
                      <a:pt x="2637244" y="3350490"/>
                    </a:cubicBezTo>
                    <a:lnTo>
                      <a:pt x="2637244" y="3350490"/>
                    </a:lnTo>
                    <a:lnTo>
                      <a:pt x="2659822" y="3079557"/>
                    </a:lnTo>
                    <a:lnTo>
                      <a:pt x="2625956" y="2740890"/>
                    </a:lnTo>
                    <a:lnTo>
                      <a:pt x="2355022" y="2221601"/>
                    </a:lnTo>
                    <a:lnTo>
                      <a:pt x="2208267" y="2074846"/>
                    </a:lnTo>
                    <a:lnTo>
                      <a:pt x="2117956" y="1916801"/>
                    </a:lnTo>
                    <a:lnTo>
                      <a:pt x="1948622" y="1645868"/>
                    </a:lnTo>
                    <a:lnTo>
                      <a:pt x="1790578" y="1442668"/>
                    </a:lnTo>
                    <a:lnTo>
                      <a:pt x="1621244" y="1228179"/>
                    </a:lnTo>
                    <a:lnTo>
                      <a:pt x="1474489" y="945957"/>
                    </a:lnTo>
                    <a:lnTo>
                      <a:pt x="1293867" y="494401"/>
                    </a:lnTo>
                    <a:lnTo>
                      <a:pt x="1169689" y="370223"/>
                    </a:lnTo>
                    <a:lnTo>
                      <a:pt x="989067" y="325068"/>
                    </a:lnTo>
                    <a:lnTo>
                      <a:pt x="887467" y="223468"/>
                    </a:lnTo>
                    <a:lnTo>
                      <a:pt x="842311" y="189601"/>
                    </a:lnTo>
                    <a:lnTo>
                      <a:pt x="729422" y="189601"/>
                    </a:lnTo>
                    <a:lnTo>
                      <a:pt x="672978" y="155734"/>
                    </a:lnTo>
                    <a:cubicBezTo>
                      <a:pt x="658917" y="136354"/>
                      <a:pt x="695881" y="30716"/>
                      <a:pt x="724169" y="1775"/>
                    </a:cubicBezTo>
                    <a:cubicBezTo>
                      <a:pt x="552006" y="-41851"/>
                      <a:pt x="39753" y="730727"/>
                      <a:pt x="0" y="95360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3093034" y="-6034"/>
                <a:ext cx="2853941" cy="6619621"/>
              </a:xfrm>
              <a:custGeom>
                <a:avLst/>
                <a:gdLst>
                  <a:gd name="connsiteX0" fmla="*/ 808911 w 2933141"/>
                  <a:gd name="connsiteY0" fmla="*/ 0 h 6634695"/>
                  <a:gd name="connsiteX1" fmla="*/ 881239 w 2933141"/>
                  <a:gd name="connsiteY1" fmla="*/ 32895 h 6634695"/>
                  <a:gd name="connsiteX2" fmla="*/ 810923 w 2933141"/>
                  <a:gd name="connsiteY2" fmla="*/ 18546 h 6634695"/>
                  <a:gd name="connsiteX3" fmla="*/ 772112 w 2933141"/>
                  <a:gd name="connsiteY3" fmla="*/ 168135 h 6634695"/>
                  <a:gd name="connsiteX4" fmla="*/ 964680 w 2933141"/>
                  <a:gd name="connsiteY4" fmla="*/ 203818 h 6634695"/>
                  <a:gd name="connsiteX5" fmla="*/ 1113970 w 2933141"/>
                  <a:gd name="connsiteY5" fmla="*/ 339709 h 6634695"/>
                  <a:gd name="connsiteX6" fmla="*/ 1283559 w 2933141"/>
                  <a:gd name="connsiteY6" fmla="*/ 360405 h 6634695"/>
                  <a:gd name="connsiteX7" fmla="*/ 1402424 w 2933141"/>
                  <a:gd name="connsiteY7" fmla="*/ 527561 h 6634695"/>
                  <a:gd name="connsiteX8" fmla="*/ 1520496 w 2933141"/>
                  <a:gd name="connsiteY8" fmla="*/ 850907 h 6634695"/>
                  <a:gd name="connsiteX9" fmla="*/ 1722098 w 2933141"/>
                  <a:gd name="connsiteY9" fmla="*/ 1251279 h 6634695"/>
                  <a:gd name="connsiteX10" fmla="*/ 1999982 w 2933141"/>
                  <a:gd name="connsiteY10" fmla="*/ 1554722 h 6634695"/>
                  <a:gd name="connsiteX11" fmla="*/ 2105099 w 2933141"/>
                  <a:gd name="connsiteY11" fmla="*/ 1747093 h 6634695"/>
                  <a:gd name="connsiteX12" fmla="*/ 2247590 w 2933141"/>
                  <a:gd name="connsiteY12" fmla="*/ 2004329 h 6634695"/>
                  <a:gd name="connsiteX13" fmla="*/ 2479515 w 2933141"/>
                  <a:gd name="connsiteY13" fmla="*/ 2198536 h 6634695"/>
                  <a:gd name="connsiteX14" fmla="*/ 2484379 w 2933141"/>
                  <a:gd name="connsiteY14" fmla="*/ 2256553 h 6634695"/>
                  <a:gd name="connsiteX15" fmla="*/ 2547261 w 2933141"/>
                  <a:gd name="connsiteY15" fmla="*/ 2340927 h 6634695"/>
                  <a:gd name="connsiteX16" fmla="*/ 2554557 w 2933141"/>
                  <a:gd name="connsiteY16" fmla="*/ 2477659 h 6634695"/>
                  <a:gd name="connsiteX17" fmla="*/ 2689255 w 2933141"/>
                  <a:gd name="connsiteY17" fmla="*/ 2629381 h 6634695"/>
                  <a:gd name="connsiteX18" fmla="*/ 2819437 w 2933141"/>
                  <a:gd name="connsiteY18" fmla="*/ 3091543 h 6634695"/>
                  <a:gd name="connsiteX19" fmla="*/ 2749457 w 2933141"/>
                  <a:gd name="connsiteY19" fmla="*/ 3203709 h 6634695"/>
                  <a:gd name="connsiteX20" fmla="*/ 2933141 w 2933141"/>
                  <a:gd name="connsiteY20" fmla="*/ 3509040 h 6634695"/>
                  <a:gd name="connsiteX21" fmla="*/ 2847528 w 2933141"/>
                  <a:gd name="connsiteY21" fmla="*/ 4484634 h 6634695"/>
                  <a:gd name="connsiteX22" fmla="*/ 2790105 w 2933141"/>
                  <a:gd name="connsiteY22" fmla="*/ 4597843 h 6634695"/>
                  <a:gd name="connsiteX23" fmla="*/ 2743849 w 2933141"/>
                  <a:gd name="connsiteY23" fmla="*/ 4496943 h 6634695"/>
                  <a:gd name="connsiteX24" fmla="*/ 2409088 w 2933141"/>
                  <a:gd name="connsiteY24" fmla="*/ 5388910 h 6634695"/>
                  <a:gd name="connsiteX25" fmla="*/ 2086041 w 2933141"/>
                  <a:gd name="connsiteY25" fmla="*/ 5776874 h 6634695"/>
                  <a:gd name="connsiteX26" fmla="*/ 2125349 w 2933141"/>
                  <a:gd name="connsiteY26" fmla="*/ 5845813 h 6634695"/>
                  <a:gd name="connsiteX27" fmla="*/ 2348638 w 2933141"/>
                  <a:gd name="connsiteY27" fmla="*/ 5650862 h 6634695"/>
                  <a:gd name="connsiteX28" fmla="*/ 2380947 w 2933141"/>
                  <a:gd name="connsiteY28" fmla="*/ 5711709 h 6634695"/>
                  <a:gd name="connsiteX29" fmla="*/ 2309083 w 2933141"/>
                  <a:gd name="connsiteY29" fmla="*/ 6288668 h 6634695"/>
                  <a:gd name="connsiteX30" fmla="*/ 2156517 w 2933141"/>
                  <a:gd name="connsiteY30" fmla="*/ 6634695 h 6634695"/>
                  <a:gd name="connsiteX31" fmla="*/ 2240492 w 2933141"/>
                  <a:gd name="connsiteY31" fmla="*/ 6438753 h 6634695"/>
                  <a:gd name="connsiteX32" fmla="*/ 2240492 w 2933141"/>
                  <a:gd name="connsiteY32" fmla="*/ 6336116 h 6634695"/>
                  <a:gd name="connsiteX33" fmla="*/ 2257515 w 2933141"/>
                  <a:gd name="connsiteY33" fmla="*/ 6250999 h 6634695"/>
                  <a:gd name="connsiteX34" fmla="*/ 2079886 w 2933141"/>
                  <a:gd name="connsiteY34" fmla="*/ 5927705 h 6634695"/>
                  <a:gd name="connsiteX35" fmla="*/ 1968219 w 2933141"/>
                  <a:gd name="connsiteY35" fmla="*/ 6070024 h 6634695"/>
                  <a:gd name="connsiteX36" fmla="*/ 2016445 w 2933141"/>
                  <a:gd name="connsiteY36" fmla="*/ 6164418 h 6634695"/>
                  <a:gd name="connsiteX37" fmla="*/ 1769099 w 2933141"/>
                  <a:gd name="connsiteY37" fmla="*/ 6533747 h 6634695"/>
                  <a:gd name="connsiteX38" fmla="*/ 1929591 w 2933141"/>
                  <a:gd name="connsiteY38" fmla="*/ 6173069 h 6634695"/>
                  <a:gd name="connsiteX39" fmla="*/ 1811284 w 2933141"/>
                  <a:gd name="connsiteY39" fmla="*/ 6140173 h 6634695"/>
                  <a:gd name="connsiteX40" fmla="*/ 1888442 w 2933141"/>
                  <a:gd name="connsiteY40" fmla="*/ 5927124 h 6634695"/>
                  <a:gd name="connsiteX41" fmla="*/ 2365499 w 2933141"/>
                  <a:gd name="connsiteY41" fmla="*/ 5377815 h 6634695"/>
                  <a:gd name="connsiteX42" fmla="*/ 2572686 w 2933141"/>
                  <a:gd name="connsiteY42" fmla="*/ 4642610 h 6634695"/>
                  <a:gd name="connsiteX43" fmla="*/ 2770303 w 2933141"/>
                  <a:gd name="connsiteY43" fmla="*/ 4027627 h 6634695"/>
                  <a:gd name="connsiteX44" fmla="*/ 2735373 w 2933141"/>
                  <a:gd name="connsiteY44" fmla="*/ 3570307 h 6634695"/>
                  <a:gd name="connsiteX45" fmla="*/ 2177212 w 2933141"/>
                  <a:gd name="connsiteY45" fmla="*/ 3374005 h 6634695"/>
                  <a:gd name="connsiteX46" fmla="*/ 1962966 w 2933141"/>
                  <a:gd name="connsiteY46" fmla="*/ 3376757 h 6634695"/>
                  <a:gd name="connsiteX47" fmla="*/ 1699317 w 2933141"/>
                  <a:gd name="connsiteY47" fmla="*/ 3257014 h 6634695"/>
                  <a:gd name="connsiteX48" fmla="*/ 1622279 w 2933141"/>
                  <a:gd name="connsiteY48" fmla="*/ 3037027 h 6634695"/>
                  <a:gd name="connsiteX49" fmla="*/ 1550385 w 2933141"/>
                  <a:gd name="connsiteY49" fmla="*/ 2555902 h 6634695"/>
                  <a:gd name="connsiteX50" fmla="*/ 1397986 w 2933141"/>
                  <a:gd name="connsiteY50" fmla="*/ 2353260 h 6634695"/>
                  <a:gd name="connsiteX51" fmla="*/ 1214125 w 2933141"/>
                  <a:gd name="connsiteY51" fmla="*/ 2202655 h 6634695"/>
                  <a:gd name="connsiteX52" fmla="*/ 1266641 w 2933141"/>
                  <a:gd name="connsiteY52" fmla="*/ 2093319 h 6634695"/>
                  <a:gd name="connsiteX53" fmla="*/ 1186133 w 2933141"/>
                  <a:gd name="connsiteY53" fmla="*/ 1932067 h 6634695"/>
                  <a:gd name="connsiteX54" fmla="*/ 1055504 w 2933141"/>
                  <a:gd name="connsiteY54" fmla="*/ 1913406 h 6634695"/>
                  <a:gd name="connsiteX55" fmla="*/ 999521 w 2933141"/>
                  <a:gd name="connsiteY55" fmla="*/ 1848091 h 6634695"/>
                  <a:gd name="connsiteX56" fmla="*/ 999521 w 2933141"/>
                  <a:gd name="connsiteY56" fmla="*/ 1680140 h 6634695"/>
                  <a:gd name="connsiteX57" fmla="*/ 887553 w 2933141"/>
                  <a:gd name="connsiteY57" fmla="*/ 1530851 h 6634695"/>
                  <a:gd name="connsiteX58" fmla="*/ 822239 w 2933141"/>
                  <a:gd name="connsiteY58" fmla="*/ 1325577 h 6634695"/>
                  <a:gd name="connsiteX59" fmla="*/ 663619 w 2933141"/>
                  <a:gd name="connsiteY59" fmla="*/ 1204279 h 6634695"/>
                  <a:gd name="connsiteX60" fmla="*/ 532990 w 2933141"/>
                  <a:gd name="connsiteY60" fmla="*/ 1110973 h 6634695"/>
                  <a:gd name="connsiteX61" fmla="*/ 486337 w 2933141"/>
                  <a:gd name="connsiteY61" fmla="*/ 1026997 h 6634695"/>
                  <a:gd name="connsiteX62" fmla="*/ 355709 w 2933141"/>
                  <a:gd name="connsiteY62" fmla="*/ 1045659 h 6634695"/>
                  <a:gd name="connsiteX63" fmla="*/ 365039 w 2933141"/>
                  <a:gd name="connsiteY63" fmla="*/ 961683 h 6634695"/>
                  <a:gd name="connsiteX64" fmla="*/ 331786 w 2933141"/>
                  <a:gd name="connsiteY64" fmla="*/ 901630 h 6634695"/>
                  <a:gd name="connsiteX65" fmla="*/ 204830 w 2933141"/>
                  <a:gd name="connsiteY65" fmla="*/ 907734 h 6634695"/>
                  <a:gd name="connsiteX66" fmla="*/ 144380 w 2933141"/>
                  <a:gd name="connsiteY66" fmla="*/ 982379 h 6634695"/>
                  <a:gd name="connsiteX67" fmla="*/ 0 w 2933141"/>
                  <a:gd name="connsiteY67" fmla="*/ 922149 h 6634695"/>
                  <a:gd name="connsiteX68" fmla="*/ 83373 w 2933141"/>
                  <a:gd name="connsiteY68" fmla="*/ 899139 h 6634695"/>
                  <a:gd name="connsiteX69" fmla="*/ 233460 w 2933141"/>
                  <a:gd name="connsiteY69" fmla="*/ 838470 h 6634695"/>
                  <a:gd name="connsiteX70" fmla="*/ 286214 w 2933141"/>
                  <a:gd name="connsiteY70" fmla="*/ 826747 h 6634695"/>
                  <a:gd name="connsiteX71" fmla="*/ 397583 w 2933141"/>
                  <a:gd name="connsiteY71" fmla="*/ 856055 h 6634695"/>
                  <a:gd name="connsiteX72" fmla="*/ 438614 w 2933141"/>
                  <a:gd name="connsiteY72" fmla="*/ 920532 h 6634695"/>
                  <a:gd name="connsiteX73" fmla="*/ 450337 w 2933141"/>
                  <a:gd name="connsiteY73" fmla="*/ 938116 h 6634695"/>
                  <a:gd name="connsiteX74" fmla="*/ 462060 w 2933141"/>
                  <a:gd name="connsiteY74" fmla="*/ 949840 h 6634695"/>
                  <a:gd name="connsiteX75" fmla="*/ 473783 w 2933141"/>
                  <a:gd name="connsiteY75" fmla="*/ 967424 h 6634695"/>
                  <a:gd name="connsiteX76" fmla="*/ 508953 w 2933141"/>
                  <a:gd name="connsiteY76" fmla="*/ 985009 h 6634695"/>
                  <a:gd name="connsiteX77" fmla="*/ 520676 w 2933141"/>
                  <a:gd name="connsiteY77" fmla="*/ 985009 h 6634695"/>
                  <a:gd name="connsiteX78" fmla="*/ 532399 w 2933141"/>
                  <a:gd name="connsiteY78" fmla="*/ 996732 h 6634695"/>
                  <a:gd name="connsiteX79" fmla="*/ 588315 w 2933141"/>
                  <a:gd name="connsiteY79" fmla="*/ 1098697 h 6634695"/>
                  <a:gd name="connsiteX80" fmla="*/ 884091 w 2933141"/>
                  <a:gd name="connsiteY80" fmla="*/ 1254640 h 6634695"/>
                  <a:gd name="connsiteX81" fmla="*/ 1282676 w 2933141"/>
                  <a:gd name="connsiteY81" fmla="*/ 1922855 h 6634695"/>
                  <a:gd name="connsiteX82" fmla="*/ 1769183 w 2933141"/>
                  <a:gd name="connsiteY82" fmla="*/ 2210070 h 6634695"/>
                  <a:gd name="connsiteX83" fmla="*/ 1980199 w 2933141"/>
                  <a:gd name="connsiteY83" fmla="*/ 2661409 h 6634695"/>
                  <a:gd name="connsiteX84" fmla="*/ 2219269 w 2933141"/>
                  <a:gd name="connsiteY84" fmla="*/ 2962376 h 6634695"/>
                  <a:gd name="connsiteX85" fmla="*/ 2531183 w 2933141"/>
                  <a:gd name="connsiteY85" fmla="*/ 3282732 h 6634695"/>
                  <a:gd name="connsiteX86" fmla="*/ 2636691 w 2933141"/>
                  <a:gd name="connsiteY86" fmla="*/ 3229978 h 6634695"/>
                  <a:gd name="connsiteX87" fmla="*/ 2660137 w 2933141"/>
                  <a:gd name="connsiteY87" fmla="*/ 2807947 h 6634695"/>
                  <a:gd name="connsiteX88" fmla="*/ 2636691 w 2933141"/>
                  <a:gd name="connsiteY88" fmla="*/ 2755193 h 6634695"/>
                  <a:gd name="connsiteX89" fmla="*/ 2630830 w 2933141"/>
                  <a:gd name="connsiteY89" fmla="*/ 2737609 h 6634695"/>
                  <a:gd name="connsiteX90" fmla="*/ 2619106 w 2933141"/>
                  <a:gd name="connsiteY90" fmla="*/ 2725886 h 6634695"/>
                  <a:gd name="connsiteX91" fmla="*/ 2589799 w 2933141"/>
                  <a:gd name="connsiteY91" fmla="*/ 2673132 h 6634695"/>
                  <a:gd name="connsiteX92" fmla="*/ 2566353 w 2933141"/>
                  <a:gd name="connsiteY92" fmla="*/ 2637963 h 6634695"/>
                  <a:gd name="connsiteX93" fmla="*/ 2542906 w 2933141"/>
                  <a:gd name="connsiteY93" fmla="*/ 2608655 h 6634695"/>
                  <a:gd name="connsiteX94" fmla="*/ 2537045 w 2933141"/>
                  <a:gd name="connsiteY94" fmla="*/ 2585209 h 6634695"/>
                  <a:gd name="connsiteX95" fmla="*/ 2525322 w 2933141"/>
                  <a:gd name="connsiteY95" fmla="*/ 2567624 h 6634695"/>
                  <a:gd name="connsiteX96" fmla="*/ 2519460 w 2933141"/>
                  <a:gd name="connsiteY96" fmla="*/ 2550040 h 6634695"/>
                  <a:gd name="connsiteX97" fmla="*/ 2513599 w 2933141"/>
                  <a:gd name="connsiteY97" fmla="*/ 2503147 h 6634695"/>
                  <a:gd name="connsiteX98" fmla="*/ 2290860 w 2933141"/>
                  <a:gd name="connsiteY98" fmla="*/ 2122147 h 6634695"/>
                  <a:gd name="connsiteX99" fmla="*/ 2208799 w 2933141"/>
                  <a:gd name="connsiteY99" fmla="*/ 2034224 h 6634695"/>
                  <a:gd name="connsiteX100" fmla="*/ 2185353 w 2933141"/>
                  <a:gd name="connsiteY100" fmla="*/ 1987332 h 6634695"/>
                  <a:gd name="connsiteX101" fmla="*/ 2161906 w 2933141"/>
                  <a:gd name="connsiteY101" fmla="*/ 1958024 h 6634695"/>
                  <a:gd name="connsiteX102" fmla="*/ 2132599 w 2933141"/>
                  <a:gd name="connsiteY102" fmla="*/ 1911132 h 6634695"/>
                  <a:gd name="connsiteX103" fmla="*/ 2120876 w 2933141"/>
                  <a:gd name="connsiteY103" fmla="*/ 1870101 h 6634695"/>
                  <a:gd name="connsiteX104" fmla="*/ 2109153 w 2933141"/>
                  <a:gd name="connsiteY104" fmla="*/ 1852516 h 6634695"/>
                  <a:gd name="connsiteX105" fmla="*/ 2097430 w 2933141"/>
                  <a:gd name="connsiteY105" fmla="*/ 1817347 h 6634695"/>
                  <a:gd name="connsiteX106" fmla="*/ 2091568 w 2933141"/>
                  <a:gd name="connsiteY106" fmla="*/ 1805624 h 6634695"/>
                  <a:gd name="connsiteX107" fmla="*/ 1962614 w 2933141"/>
                  <a:gd name="connsiteY107" fmla="*/ 1582886 h 6634695"/>
                  <a:gd name="connsiteX108" fmla="*/ 1845383 w 2933141"/>
                  <a:gd name="connsiteY108" fmla="*/ 1465655 h 6634695"/>
                  <a:gd name="connsiteX109" fmla="*/ 1681260 w 2933141"/>
                  <a:gd name="connsiteY109" fmla="*/ 1254640 h 6634695"/>
                  <a:gd name="connsiteX110" fmla="*/ 1581614 w 2933141"/>
                  <a:gd name="connsiteY110" fmla="*/ 1037763 h 6634695"/>
                  <a:gd name="connsiteX111" fmla="*/ 1435076 w 2933141"/>
                  <a:gd name="connsiteY111" fmla="*/ 756409 h 6634695"/>
                  <a:gd name="connsiteX112" fmla="*/ 1276098 w 2933141"/>
                  <a:gd name="connsiteY112" fmla="*/ 429006 h 6634695"/>
                  <a:gd name="connsiteX113" fmla="*/ 1103836 w 2933141"/>
                  <a:gd name="connsiteY113" fmla="*/ 372119 h 6634695"/>
                  <a:gd name="connsiteX114" fmla="*/ 919978 w 2933141"/>
                  <a:gd name="connsiteY114" fmla="*/ 239159 h 6634695"/>
                  <a:gd name="connsiteX115" fmla="*/ 834626 w 2933141"/>
                  <a:gd name="connsiteY115" fmla="*/ 230726 h 6634695"/>
                  <a:gd name="connsiteX116" fmla="*/ 813753 w 2933141"/>
                  <a:gd name="connsiteY116" fmla="*/ 228870 h 6634695"/>
                  <a:gd name="connsiteX117" fmla="*/ 751840 w 2933141"/>
                  <a:gd name="connsiteY117" fmla="*/ 110540 h 6634695"/>
                  <a:gd name="connsiteX118" fmla="*/ 782256 w 2933141"/>
                  <a:gd name="connsiteY118" fmla="*/ 42593 h 6634695"/>
                  <a:gd name="connsiteX0" fmla="*/ 808911 w 2933141"/>
                  <a:gd name="connsiteY0" fmla="*/ 0 h 6634695"/>
                  <a:gd name="connsiteX1" fmla="*/ 881239 w 2933141"/>
                  <a:gd name="connsiteY1" fmla="*/ 32895 h 6634695"/>
                  <a:gd name="connsiteX2" fmla="*/ 818123 w 2933141"/>
                  <a:gd name="connsiteY2" fmla="*/ 16146 h 6634695"/>
                  <a:gd name="connsiteX3" fmla="*/ 772112 w 2933141"/>
                  <a:gd name="connsiteY3" fmla="*/ 168135 h 6634695"/>
                  <a:gd name="connsiteX4" fmla="*/ 964680 w 2933141"/>
                  <a:gd name="connsiteY4" fmla="*/ 203818 h 6634695"/>
                  <a:gd name="connsiteX5" fmla="*/ 1113970 w 2933141"/>
                  <a:gd name="connsiteY5" fmla="*/ 339709 h 6634695"/>
                  <a:gd name="connsiteX6" fmla="*/ 1283559 w 2933141"/>
                  <a:gd name="connsiteY6" fmla="*/ 360405 h 6634695"/>
                  <a:gd name="connsiteX7" fmla="*/ 1402424 w 2933141"/>
                  <a:gd name="connsiteY7" fmla="*/ 527561 h 6634695"/>
                  <a:gd name="connsiteX8" fmla="*/ 1520496 w 2933141"/>
                  <a:gd name="connsiteY8" fmla="*/ 850907 h 6634695"/>
                  <a:gd name="connsiteX9" fmla="*/ 1722098 w 2933141"/>
                  <a:gd name="connsiteY9" fmla="*/ 1251279 h 6634695"/>
                  <a:gd name="connsiteX10" fmla="*/ 1999982 w 2933141"/>
                  <a:gd name="connsiteY10" fmla="*/ 1554722 h 6634695"/>
                  <a:gd name="connsiteX11" fmla="*/ 2105099 w 2933141"/>
                  <a:gd name="connsiteY11" fmla="*/ 1747093 h 6634695"/>
                  <a:gd name="connsiteX12" fmla="*/ 2247590 w 2933141"/>
                  <a:gd name="connsiteY12" fmla="*/ 2004329 h 6634695"/>
                  <a:gd name="connsiteX13" fmla="*/ 2479515 w 2933141"/>
                  <a:gd name="connsiteY13" fmla="*/ 2198536 h 6634695"/>
                  <a:gd name="connsiteX14" fmla="*/ 2484379 w 2933141"/>
                  <a:gd name="connsiteY14" fmla="*/ 2256553 h 6634695"/>
                  <a:gd name="connsiteX15" fmla="*/ 2547261 w 2933141"/>
                  <a:gd name="connsiteY15" fmla="*/ 2340927 h 6634695"/>
                  <a:gd name="connsiteX16" fmla="*/ 2554557 w 2933141"/>
                  <a:gd name="connsiteY16" fmla="*/ 2477659 h 6634695"/>
                  <a:gd name="connsiteX17" fmla="*/ 2689255 w 2933141"/>
                  <a:gd name="connsiteY17" fmla="*/ 2629381 h 6634695"/>
                  <a:gd name="connsiteX18" fmla="*/ 2819437 w 2933141"/>
                  <a:gd name="connsiteY18" fmla="*/ 3091543 h 6634695"/>
                  <a:gd name="connsiteX19" fmla="*/ 2749457 w 2933141"/>
                  <a:gd name="connsiteY19" fmla="*/ 3203709 h 6634695"/>
                  <a:gd name="connsiteX20" fmla="*/ 2933141 w 2933141"/>
                  <a:gd name="connsiteY20" fmla="*/ 3509040 h 6634695"/>
                  <a:gd name="connsiteX21" fmla="*/ 2847528 w 2933141"/>
                  <a:gd name="connsiteY21" fmla="*/ 4484634 h 6634695"/>
                  <a:gd name="connsiteX22" fmla="*/ 2790105 w 2933141"/>
                  <a:gd name="connsiteY22" fmla="*/ 4597843 h 6634695"/>
                  <a:gd name="connsiteX23" fmla="*/ 2743849 w 2933141"/>
                  <a:gd name="connsiteY23" fmla="*/ 4496943 h 6634695"/>
                  <a:gd name="connsiteX24" fmla="*/ 2409088 w 2933141"/>
                  <a:gd name="connsiteY24" fmla="*/ 5388910 h 6634695"/>
                  <a:gd name="connsiteX25" fmla="*/ 2086041 w 2933141"/>
                  <a:gd name="connsiteY25" fmla="*/ 5776874 h 6634695"/>
                  <a:gd name="connsiteX26" fmla="*/ 2125349 w 2933141"/>
                  <a:gd name="connsiteY26" fmla="*/ 5845813 h 6634695"/>
                  <a:gd name="connsiteX27" fmla="*/ 2348638 w 2933141"/>
                  <a:gd name="connsiteY27" fmla="*/ 5650862 h 6634695"/>
                  <a:gd name="connsiteX28" fmla="*/ 2380947 w 2933141"/>
                  <a:gd name="connsiteY28" fmla="*/ 5711709 h 6634695"/>
                  <a:gd name="connsiteX29" fmla="*/ 2309083 w 2933141"/>
                  <a:gd name="connsiteY29" fmla="*/ 6288668 h 6634695"/>
                  <a:gd name="connsiteX30" fmla="*/ 2156517 w 2933141"/>
                  <a:gd name="connsiteY30" fmla="*/ 6634695 h 6634695"/>
                  <a:gd name="connsiteX31" fmla="*/ 2240492 w 2933141"/>
                  <a:gd name="connsiteY31" fmla="*/ 6438753 h 6634695"/>
                  <a:gd name="connsiteX32" fmla="*/ 2240492 w 2933141"/>
                  <a:gd name="connsiteY32" fmla="*/ 6336116 h 6634695"/>
                  <a:gd name="connsiteX33" fmla="*/ 2257515 w 2933141"/>
                  <a:gd name="connsiteY33" fmla="*/ 6250999 h 6634695"/>
                  <a:gd name="connsiteX34" fmla="*/ 2079886 w 2933141"/>
                  <a:gd name="connsiteY34" fmla="*/ 5927705 h 6634695"/>
                  <a:gd name="connsiteX35" fmla="*/ 1968219 w 2933141"/>
                  <a:gd name="connsiteY35" fmla="*/ 6070024 h 6634695"/>
                  <a:gd name="connsiteX36" fmla="*/ 2016445 w 2933141"/>
                  <a:gd name="connsiteY36" fmla="*/ 6164418 h 6634695"/>
                  <a:gd name="connsiteX37" fmla="*/ 1769099 w 2933141"/>
                  <a:gd name="connsiteY37" fmla="*/ 6533747 h 6634695"/>
                  <a:gd name="connsiteX38" fmla="*/ 1929591 w 2933141"/>
                  <a:gd name="connsiteY38" fmla="*/ 6173069 h 6634695"/>
                  <a:gd name="connsiteX39" fmla="*/ 1811284 w 2933141"/>
                  <a:gd name="connsiteY39" fmla="*/ 6140173 h 6634695"/>
                  <a:gd name="connsiteX40" fmla="*/ 1888442 w 2933141"/>
                  <a:gd name="connsiteY40" fmla="*/ 5927124 h 6634695"/>
                  <a:gd name="connsiteX41" fmla="*/ 2365499 w 2933141"/>
                  <a:gd name="connsiteY41" fmla="*/ 5377815 h 6634695"/>
                  <a:gd name="connsiteX42" fmla="*/ 2572686 w 2933141"/>
                  <a:gd name="connsiteY42" fmla="*/ 4642610 h 6634695"/>
                  <a:gd name="connsiteX43" fmla="*/ 2770303 w 2933141"/>
                  <a:gd name="connsiteY43" fmla="*/ 4027627 h 6634695"/>
                  <a:gd name="connsiteX44" fmla="*/ 2735373 w 2933141"/>
                  <a:gd name="connsiteY44" fmla="*/ 3570307 h 6634695"/>
                  <a:gd name="connsiteX45" fmla="*/ 2177212 w 2933141"/>
                  <a:gd name="connsiteY45" fmla="*/ 3374005 h 6634695"/>
                  <a:gd name="connsiteX46" fmla="*/ 1962966 w 2933141"/>
                  <a:gd name="connsiteY46" fmla="*/ 3376757 h 6634695"/>
                  <a:gd name="connsiteX47" fmla="*/ 1699317 w 2933141"/>
                  <a:gd name="connsiteY47" fmla="*/ 3257014 h 6634695"/>
                  <a:gd name="connsiteX48" fmla="*/ 1622279 w 2933141"/>
                  <a:gd name="connsiteY48" fmla="*/ 3037027 h 6634695"/>
                  <a:gd name="connsiteX49" fmla="*/ 1550385 w 2933141"/>
                  <a:gd name="connsiteY49" fmla="*/ 2555902 h 6634695"/>
                  <a:gd name="connsiteX50" fmla="*/ 1397986 w 2933141"/>
                  <a:gd name="connsiteY50" fmla="*/ 2353260 h 6634695"/>
                  <a:gd name="connsiteX51" fmla="*/ 1214125 w 2933141"/>
                  <a:gd name="connsiteY51" fmla="*/ 2202655 h 6634695"/>
                  <a:gd name="connsiteX52" fmla="*/ 1266641 w 2933141"/>
                  <a:gd name="connsiteY52" fmla="*/ 2093319 h 6634695"/>
                  <a:gd name="connsiteX53" fmla="*/ 1186133 w 2933141"/>
                  <a:gd name="connsiteY53" fmla="*/ 1932067 h 6634695"/>
                  <a:gd name="connsiteX54" fmla="*/ 1055504 w 2933141"/>
                  <a:gd name="connsiteY54" fmla="*/ 1913406 h 6634695"/>
                  <a:gd name="connsiteX55" fmla="*/ 999521 w 2933141"/>
                  <a:gd name="connsiteY55" fmla="*/ 1848091 h 6634695"/>
                  <a:gd name="connsiteX56" fmla="*/ 999521 w 2933141"/>
                  <a:gd name="connsiteY56" fmla="*/ 1680140 h 6634695"/>
                  <a:gd name="connsiteX57" fmla="*/ 887553 w 2933141"/>
                  <a:gd name="connsiteY57" fmla="*/ 1530851 h 6634695"/>
                  <a:gd name="connsiteX58" fmla="*/ 822239 w 2933141"/>
                  <a:gd name="connsiteY58" fmla="*/ 1325577 h 6634695"/>
                  <a:gd name="connsiteX59" fmla="*/ 663619 w 2933141"/>
                  <a:gd name="connsiteY59" fmla="*/ 1204279 h 6634695"/>
                  <a:gd name="connsiteX60" fmla="*/ 532990 w 2933141"/>
                  <a:gd name="connsiteY60" fmla="*/ 1110973 h 6634695"/>
                  <a:gd name="connsiteX61" fmla="*/ 486337 w 2933141"/>
                  <a:gd name="connsiteY61" fmla="*/ 1026997 h 6634695"/>
                  <a:gd name="connsiteX62" fmla="*/ 355709 w 2933141"/>
                  <a:gd name="connsiteY62" fmla="*/ 1045659 h 6634695"/>
                  <a:gd name="connsiteX63" fmla="*/ 365039 w 2933141"/>
                  <a:gd name="connsiteY63" fmla="*/ 961683 h 6634695"/>
                  <a:gd name="connsiteX64" fmla="*/ 331786 w 2933141"/>
                  <a:gd name="connsiteY64" fmla="*/ 901630 h 6634695"/>
                  <a:gd name="connsiteX65" fmla="*/ 204830 w 2933141"/>
                  <a:gd name="connsiteY65" fmla="*/ 907734 h 6634695"/>
                  <a:gd name="connsiteX66" fmla="*/ 144380 w 2933141"/>
                  <a:gd name="connsiteY66" fmla="*/ 982379 h 6634695"/>
                  <a:gd name="connsiteX67" fmla="*/ 0 w 2933141"/>
                  <a:gd name="connsiteY67" fmla="*/ 922149 h 6634695"/>
                  <a:gd name="connsiteX68" fmla="*/ 83373 w 2933141"/>
                  <a:gd name="connsiteY68" fmla="*/ 899139 h 6634695"/>
                  <a:gd name="connsiteX69" fmla="*/ 233460 w 2933141"/>
                  <a:gd name="connsiteY69" fmla="*/ 838470 h 6634695"/>
                  <a:gd name="connsiteX70" fmla="*/ 286214 w 2933141"/>
                  <a:gd name="connsiteY70" fmla="*/ 826747 h 6634695"/>
                  <a:gd name="connsiteX71" fmla="*/ 397583 w 2933141"/>
                  <a:gd name="connsiteY71" fmla="*/ 856055 h 6634695"/>
                  <a:gd name="connsiteX72" fmla="*/ 438614 w 2933141"/>
                  <a:gd name="connsiteY72" fmla="*/ 920532 h 6634695"/>
                  <a:gd name="connsiteX73" fmla="*/ 450337 w 2933141"/>
                  <a:gd name="connsiteY73" fmla="*/ 938116 h 6634695"/>
                  <a:gd name="connsiteX74" fmla="*/ 462060 w 2933141"/>
                  <a:gd name="connsiteY74" fmla="*/ 949840 h 6634695"/>
                  <a:gd name="connsiteX75" fmla="*/ 473783 w 2933141"/>
                  <a:gd name="connsiteY75" fmla="*/ 967424 h 6634695"/>
                  <a:gd name="connsiteX76" fmla="*/ 508953 w 2933141"/>
                  <a:gd name="connsiteY76" fmla="*/ 985009 h 6634695"/>
                  <a:gd name="connsiteX77" fmla="*/ 520676 w 2933141"/>
                  <a:gd name="connsiteY77" fmla="*/ 985009 h 6634695"/>
                  <a:gd name="connsiteX78" fmla="*/ 532399 w 2933141"/>
                  <a:gd name="connsiteY78" fmla="*/ 996732 h 6634695"/>
                  <a:gd name="connsiteX79" fmla="*/ 588315 w 2933141"/>
                  <a:gd name="connsiteY79" fmla="*/ 1098697 h 6634695"/>
                  <a:gd name="connsiteX80" fmla="*/ 884091 w 2933141"/>
                  <a:gd name="connsiteY80" fmla="*/ 1254640 h 6634695"/>
                  <a:gd name="connsiteX81" fmla="*/ 1282676 w 2933141"/>
                  <a:gd name="connsiteY81" fmla="*/ 1922855 h 6634695"/>
                  <a:gd name="connsiteX82" fmla="*/ 1769183 w 2933141"/>
                  <a:gd name="connsiteY82" fmla="*/ 2210070 h 6634695"/>
                  <a:gd name="connsiteX83" fmla="*/ 1980199 w 2933141"/>
                  <a:gd name="connsiteY83" fmla="*/ 2661409 h 6634695"/>
                  <a:gd name="connsiteX84" fmla="*/ 2219269 w 2933141"/>
                  <a:gd name="connsiteY84" fmla="*/ 2962376 h 6634695"/>
                  <a:gd name="connsiteX85" fmla="*/ 2531183 w 2933141"/>
                  <a:gd name="connsiteY85" fmla="*/ 3282732 h 6634695"/>
                  <a:gd name="connsiteX86" fmla="*/ 2636691 w 2933141"/>
                  <a:gd name="connsiteY86" fmla="*/ 3229978 h 6634695"/>
                  <a:gd name="connsiteX87" fmla="*/ 2660137 w 2933141"/>
                  <a:gd name="connsiteY87" fmla="*/ 2807947 h 6634695"/>
                  <a:gd name="connsiteX88" fmla="*/ 2636691 w 2933141"/>
                  <a:gd name="connsiteY88" fmla="*/ 2755193 h 6634695"/>
                  <a:gd name="connsiteX89" fmla="*/ 2630830 w 2933141"/>
                  <a:gd name="connsiteY89" fmla="*/ 2737609 h 6634695"/>
                  <a:gd name="connsiteX90" fmla="*/ 2619106 w 2933141"/>
                  <a:gd name="connsiteY90" fmla="*/ 2725886 h 6634695"/>
                  <a:gd name="connsiteX91" fmla="*/ 2589799 w 2933141"/>
                  <a:gd name="connsiteY91" fmla="*/ 2673132 h 6634695"/>
                  <a:gd name="connsiteX92" fmla="*/ 2566353 w 2933141"/>
                  <a:gd name="connsiteY92" fmla="*/ 2637963 h 6634695"/>
                  <a:gd name="connsiteX93" fmla="*/ 2542906 w 2933141"/>
                  <a:gd name="connsiteY93" fmla="*/ 2608655 h 6634695"/>
                  <a:gd name="connsiteX94" fmla="*/ 2537045 w 2933141"/>
                  <a:gd name="connsiteY94" fmla="*/ 2585209 h 6634695"/>
                  <a:gd name="connsiteX95" fmla="*/ 2525322 w 2933141"/>
                  <a:gd name="connsiteY95" fmla="*/ 2567624 h 6634695"/>
                  <a:gd name="connsiteX96" fmla="*/ 2519460 w 2933141"/>
                  <a:gd name="connsiteY96" fmla="*/ 2550040 h 6634695"/>
                  <a:gd name="connsiteX97" fmla="*/ 2513599 w 2933141"/>
                  <a:gd name="connsiteY97" fmla="*/ 2503147 h 6634695"/>
                  <a:gd name="connsiteX98" fmla="*/ 2290860 w 2933141"/>
                  <a:gd name="connsiteY98" fmla="*/ 2122147 h 6634695"/>
                  <a:gd name="connsiteX99" fmla="*/ 2208799 w 2933141"/>
                  <a:gd name="connsiteY99" fmla="*/ 2034224 h 6634695"/>
                  <a:gd name="connsiteX100" fmla="*/ 2185353 w 2933141"/>
                  <a:gd name="connsiteY100" fmla="*/ 1987332 h 6634695"/>
                  <a:gd name="connsiteX101" fmla="*/ 2161906 w 2933141"/>
                  <a:gd name="connsiteY101" fmla="*/ 1958024 h 6634695"/>
                  <a:gd name="connsiteX102" fmla="*/ 2132599 w 2933141"/>
                  <a:gd name="connsiteY102" fmla="*/ 1911132 h 6634695"/>
                  <a:gd name="connsiteX103" fmla="*/ 2120876 w 2933141"/>
                  <a:gd name="connsiteY103" fmla="*/ 1870101 h 6634695"/>
                  <a:gd name="connsiteX104" fmla="*/ 2109153 w 2933141"/>
                  <a:gd name="connsiteY104" fmla="*/ 1852516 h 6634695"/>
                  <a:gd name="connsiteX105" fmla="*/ 2097430 w 2933141"/>
                  <a:gd name="connsiteY105" fmla="*/ 1817347 h 6634695"/>
                  <a:gd name="connsiteX106" fmla="*/ 2091568 w 2933141"/>
                  <a:gd name="connsiteY106" fmla="*/ 1805624 h 6634695"/>
                  <a:gd name="connsiteX107" fmla="*/ 1962614 w 2933141"/>
                  <a:gd name="connsiteY107" fmla="*/ 1582886 h 6634695"/>
                  <a:gd name="connsiteX108" fmla="*/ 1845383 w 2933141"/>
                  <a:gd name="connsiteY108" fmla="*/ 1465655 h 6634695"/>
                  <a:gd name="connsiteX109" fmla="*/ 1681260 w 2933141"/>
                  <a:gd name="connsiteY109" fmla="*/ 1254640 h 6634695"/>
                  <a:gd name="connsiteX110" fmla="*/ 1581614 w 2933141"/>
                  <a:gd name="connsiteY110" fmla="*/ 1037763 h 6634695"/>
                  <a:gd name="connsiteX111" fmla="*/ 1435076 w 2933141"/>
                  <a:gd name="connsiteY111" fmla="*/ 756409 h 6634695"/>
                  <a:gd name="connsiteX112" fmla="*/ 1276098 w 2933141"/>
                  <a:gd name="connsiteY112" fmla="*/ 429006 h 6634695"/>
                  <a:gd name="connsiteX113" fmla="*/ 1103836 w 2933141"/>
                  <a:gd name="connsiteY113" fmla="*/ 372119 h 6634695"/>
                  <a:gd name="connsiteX114" fmla="*/ 919978 w 2933141"/>
                  <a:gd name="connsiteY114" fmla="*/ 239159 h 6634695"/>
                  <a:gd name="connsiteX115" fmla="*/ 834626 w 2933141"/>
                  <a:gd name="connsiteY115" fmla="*/ 230726 h 6634695"/>
                  <a:gd name="connsiteX116" fmla="*/ 813753 w 2933141"/>
                  <a:gd name="connsiteY116" fmla="*/ 228870 h 6634695"/>
                  <a:gd name="connsiteX117" fmla="*/ 751840 w 2933141"/>
                  <a:gd name="connsiteY117" fmla="*/ 110540 h 6634695"/>
                  <a:gd name="connsiteX118" fmla="*/ 782256 w 2933141"/>
                  <a:gd name="connsiteY118" fmla="*/ 42593 h 6634695"/>
                  <a:gd name="connsiteX119" fmla="*/ 808911 w 2933141"/>
                  <a:gd name="connsiteY119" fmla="*/ 0 h 6634695"/>
                  <a:gd name="connsiteX0" fmla="*/ 808911 w 2933141"/>
                  <a:gd name="connsiteY0" fmla="*/ 0 h 6634695"/>
                  <a:gd name="connsiteX1" fmla="*/ 818123 w 2933141"/>
                  <a:gd name="connsiteY1" fmla="*/ 16146 h 6634695"/>
                  <a:gd name="connsiteX2" fmla="*/ 772112 w 2933141"/>
                  <a:gd name="connsiteY2" fmla="*/ 168135 h 6634695"/>
                  <a:gd name="connsiteX3" fmla="*/ 964680 w 2933141"/>
                  <a:gd name="connsiteY3" fmla="*/ 203818 h 6634695"/>
                  <a:gd name="connsiteX4" fmla="*/ 1113970 w 2933141"/>
                  <a:gd name="connsiteY4" fmla="*/ 339709 h 6634695"/>
                  <a:gd name="connsiteX5" fmla="*/ 1283559 w 2933141"/>
                  <a:gd name="connsiteY5" fmla="*/ 360405 h 6634695"/>
                  <a:gd name="connsiteX6" fmla="*/ 1402424 w 2933141"/>
                  <a:gd name="connsiteY6" fmla="*/ 527561 h 6634695"/>
                  <a:gd name="connsiteX7" fmla="*/ 1520496 w 2933141"/>
                  <a:gd name="connsiteY7" fmla="*/ 850907 h 6634695"/>
                  <a:gd name="connsiteX8" fmla="*/ 1722098 w 2933141"/>
                  <a:gd name="connsiteY8" fmla="*/ 1251279 h 6634695"/>
                  <a:gd name="connsiteX9" fmla="*/ 1999982 w 2933141"/>
                  <a:gd name="connsiteY9" fmla="*/ 1554722 h 6634695"/>
                  <a:gd name="connsiteX10" fmla="*/ 2105099 w 2933141"/>
                  <a:gd name="connsiteY10" fmla="*/ 1747093 h 6634695"/>
                  <a:gd name="connsiteX11" fmla="*/ 2247590 w 2933141"/>
                  <a:gd name="connsiteY11" fmla="*/ 2004329 h 6634695"/>
                  <a:gd name="connsiteX12" fmla="*/ 2479515 w 2933141"/>
                  <a:gd name="connsiteY12" fmla="*/ 2198536 h 6634695"/>
                  <a:gd name="connsiteX13" fmla="*/ 2484379 w 2933141"/>
                  <a:gd name="connsiteY13" fmla="*/ 2256553 h 6634695"/>
                  <a:gd name="connsiteX14" fmla="*/ 2547261 w 2933141"/>
                  <a:gd name="connsiteY14" fmla="*/ 2340927 h 6634695"/>
                  <a:gd name="connsiteX15" fmla="*/ 2554557 w 2933141"/>
                  <a:gd name="connsiteY15" fmla="*/ 2477659 h 6634695"/>
                  <a:gd name="connsiteX16" fmla="*/ 2689255 w 2933141"/>
                  <a:gd name="connsiteY16" fmla="*/ 2629381 h 6634695"/>
                  <a:gd name="connsiteX17" fmla="*/ 2819437 w 2933141"/>
                  <a:gd name="connsiteY17" fmla="*/ 3091543 h 6634695"/>
                  <a:gd name="connsiteX18" fmla="*/ 2749457 w 2933141"/>
                  <a:gd name="connsiteY18" fmla="*/ 3203709 h 6634695"/>
                  <a:gd name="connsiteX19" fmla="*/ 2933141 w 2933141"/>
                  <a:gd name="connsiteY19" fmla="*/ 3509040 h 6634695"/>
                  <a:gd name="connsiteX20" fmla="*/ 2847528 w 2933141"/>
                  <a:gd name="connsiteY20" fmla="*/ 4484634 h 6634695"/>
                  <a:gd name="connsiteX21" fmla="*/ 2790105 w 2933141"/>
                  <a:gd name="connsiteY21" fmla="*/ 4597843 h 6634695"/>
                  <a:gd name="connsiteX22" fmla="*/ 2743849 w 2933141"/>
                  <a:gd name="connsiteY22" fmla="*/ 4496943 h 6634695"/>
                  <a:gd name="connsiteX23" fmla="*/ 2409088 w 2933141"/>
                  <a:gd name="connsiteY23" fmla="*/ 5388910 h 6634695"/>
                  <a:gd name="connsiteX24" fmla="*/ 2086041 w 2933141"/>
                  <a:gd name="connsiteY24" fmla="*/ 5776874 h 6634695"/>
                  <a:gd name="connsiteX25" fmla="*/ 2125349 w 2933141"/>
                  <a:gd name="connsiteY25" fmla="*/ 5845813 h 6634695"/>
                  <a:gd name="connsiteX26" fmla="*/ 2348638 w 2933141"/>
                  <a:gd name="connsiteY26" fmla="*/ 5650862 h 6634695"/>
                  <a:gd name="connsiteX27" fmla="*/ 2380947 w 2933141"/>
                  <a:gd name="connsiteY27" fmla="*/ 5711709 h 6634695"/>
                  <a:gd name="connsiteX28" fmla="*/ 2309083 w 2933141"/>
                  <a:gd name="connsiteY28" fmla="*/ 6288668 h 6634695"/>
                  <a:gd name="connsiteX29" fmla="*/ 2156517 w 2933141"/>
                  <a:gd name="connsiteY29" fmla="*/ 6634695 h 6634695"/>
                  <a:gd name="connsiteX30" fmla="*/ 2240492 w 2933141"/>
                  <a:gd name="connsiteY30" fmla="*/ 6438753 h 6634695"/>
                  <a:gd name="connsiteX31" fmla="*/ 2240492 w 2933141"/>
                  <a:gd name="connsiteY31" fmla="*/ 6336116 h 6634695"/>
                  <a:gd name="connsiteX32" fmla="*/ 2257515 w 2933141"/>
                  <a:gd name="connsiteY32" fmla="*/ 6250999 h 6634695"/>
                  <a:gd name="connsiteX33" fmla="*/ 2079886 w 2933141"/>
                  <a:gd name="connsiteY33" fmla="*/ 5927705 h 6634695"/>
                  <a:gd name="connsiteX34" fmla="*/ 1968219 w 2933141"/>
                  <a:gd name="connsiteY34" fmla="*/ 6070024 h 6634695"/>
                  <a:gd name="connsiteX35" fmla="*/ 2016445 w 2933141"/>
                  <a:gd name="connsiteY35" fmla="*/ 6164418 h 6634695"/>
                  <a:gd name="connsiteX36" fmla="*/ 1769099 w 2933141"/>
                  <a:gd name="connsiteY36" fmla="*/ 6533747 h 6634695"/>
                  <a:gd name="connsiteX37" fmla="*/ 1929591 w 2933141"/>
                  <a:gd name="connsiteY37" fmla="*/ 6173069 h 6634695"/>
                  <a:gd name="connsiteX38" fmla="*/ 1811284 w 2933141"/>
                  <a:gd name="connsiteY38" fmla="*/ 6140173 h 6634695"/>
                  <a:gd name="connsiteX39" fmla="*/ 1888442 w 2933141"/>
                  <a:gd name="connsiteY39" fmla="*/ 5927124 h 6634695"/>
                  <a:gd name="connsiteX40" fmla="*/ 2365499 w 2933141"/>
                  <a:gd name="connsiteY40" fmla="*/ 5377815 h 6634695"/>
                  <a:gd name="connsiteX41" fmla="*/ 2572686 w 2933141"/>
                  <a:gd name="connsiteY41" fmla="*/ 4642610 h 6634695"/>
                  <a:gd name="connsiteX42" fmla="*/ 2770303 w 2933141"/>
                  <a:gd name="connsiteY42" fmla="*/ 4027627 h 6634695"/>
                  <a:gd name="connsiteX43" fmla="*/ 2735373 w 2933141"/>
                  <a:gd name="connsiteY43" fmla="*/ 3570307 h 6634695"/>
                  <a:gd name="connsiteX44" fmla="*/ 2177212 w 2933141"/>
                  <a:gd name="connsiteY44" fmla="*/ 3374005 h 6634695"/>
                  <a:gd name="connsiteX45" fmla="*/ 1962966 w 2933141"/>
                  <a:gd name="connsiteY45" fmla="*/ 3376757 h 6634695"/>
                  <a:gd name="connsiteX46" fmla="*/ 1699317 w 2933141"/>
                  <a:gd name="connsiteY46" fmla="*/ 3257014 h 6634695"/>
                  <a:gd name="connsiteX47" fmla="*/ 1622279 w 2933141"/>
                  <a:gd name="connsiteY47" fmla="*/ 3037027 h 6634695"/>
                  <a:gd name="connsiteX48" fmla="*/ 1550385 w 2933141"/>
                  <a:gd name="connsiteY48" fmla="*/ 2555902 h 6634695"/>
                  <a:gd name="connsiteX49" fmla="*/ 1397986 w 2933141"/>
                  <a:gd name="connsiteY49" fmla="*/ 2353260 h 6634695"/>
                  <a:gd name="connsiteX50" fmla="*/ 1214125 w 2933141"/>
                  <a:gd name="connsiteY50" fmla="*/ 2202655 h 6634695"/>
                  <a:gd name="connsiteX51" fmla="*/ 1266641 w 2933141"/>
                  <a:gd name="connsiteY51" fmla="*/ 2093319 h 6634695"/>
                  <a:gd name="connsiteX52" fmla="*/ 1186133 w 2933141"/>
                  <a:gd name="connsiteY52" fmla="*/ 1932067 h 6634695"/>
                  <a:gd name="connsiteX53" fmla="*/ 1055504 w 2933141"/>
                  <a:gd name="connsiteY53" fmla="*/ 1913406 h 6634695"/>
                  <a:gd name="connsiteX54" fmla="*/ 999521 w 2933141"/>
                  <a:gd name="connsiteY54" fmla="*/ 1848091 h 6634695"/>
                  <a:gd name="connsiteX55" fmla="*/ 999521 w 2933141"/>
                  <a:gd name="connsiteY55" fmla="*/ 1680140 h 6634695"/>
                  <a:gd name="connsiteX56" fmla="*/ 887553 w 2933141"/>
                  <a:gd name="connsiteY56" fmla="*/ 1530851 h 6634695"/>
                  <a:gd name="connsiteX57" fmla="*/ 822239 w 2933141"/>
                  <a:gd name="connsiteY57" fmla="*/ 1325577 h 6634695"/>
                  <a:gd name="connsiteX58" fmla="*/ 663619 w 2933141"/>
                  <a:gd name="connsiteY58" fmla="*/ 1204279 h 6634695"/>
                  <a:gd name="connsiteX59" fmla="*/ 532990 w 2933141"/>
                  <a:gd name="connsiteY59" fmla="*/ 1110973 h 6634695"/>
                  <a:gd name="connsiteX60" fmla="*/ 486337 w 2933141"/>
                  <a:gd name="connsiteY60" fmla="*/ 1026997 h 6634695"/>
                  <a:gd name="connsiteX61" fmla="*/ 355709 w 2933141"/>
                  <a:gd name="connsiteY61" fmla="*/ 1045659 h 6634695"/>
                  <a:gd name="connsiteX62" fmla="*/ 365039 w 2933141"/>
                  <a:gd name="connsiteY62" fmla="*/ 961683 h 6634695"/>
                  <a:gd name="connsiteX63" fmla="*/ 331786 w 2933141"/>
                  <a:gd name="connsiteY63" fmla="*/ 901630 h 6634695"/>
                  <a:gd name="connsiteX64" fmla="*/ 204830 w 2933141"/>
                  <a:gd name="connsiteY64" fmla="*/ 907734 h 6634695"/>
                  <a:gd name="connsiteX65" fmla="*/ 144380 w 2933141"/>
                  <a:gd name="connsiteY65" fmla="*/ 982379 h 6634695"/>
                  <a:gd name="connsiteX66" fmla="*/ 0 w 2933141"/>
                  <a:gd name="connsiteY66" fmla="*/ 922149 h 6634695"/>
                  <a:gd name="connsiteX67" fmla="*/ 83373 w 2933141"/>
                  <a:gd name="connsiteY67" fmla="*/ 899139 h 6634695"/>
                  <a:gd name="connsiteX68" fmla="*/ 233460 w 2933141"/>
                  <a:gd name="connsiteY68" fmla="*/ 838470 h 6634695"/>
                  <a:gd name="connsiteX69" fmla="*/ 286214 w 2933141"/>
                  <a:gd name="connsiteY69" fmla="*/ 826747 h 6634695"/>
                  <a:gd name="connsiteX70" fmla="*/ 397583 w 2933141"/>
                  <a:gd name="connsiteY70" fmla="*/ 856055 h 6634695"/>
                  <a:gd name="connsiteX71" fmla="*/ 438614 w 2933141"/>
                  <a:gd name="connsiteY71" fmla="*/ 920532 h 6634695"/>
                  <a:gd name="connsiteX72" fmla="*/ 450337 w 2933141"/>
                  <a:gd name="connsiteY72" fmla="*/ 938116 h 6634695"/>
                  <a:gd name="connsiteX73" fmla="*/ 462060 w 2933141"/>
                  <a:gd name="connsiteY73" fmla="*/ 949840 h 6634695"/>
                  <a:gd name="connsiteX74" fmla="*/ 473783 w 2933141"/>
                  <a:gd name="connsiteY74" fmla="*/ 967424 h 6634695"/>
                  <a:gd name="connsiteX75" fmla="*/ 508953 w 2933141"/>
                  <a:gd name="connsiteY75" fmla="*/ 985009 h 6634695"/>
                  <a:gd name="connsiteX76" fmla="*/ 520676 w 2933141"/>
                  <a:gd name="connsiteY76" fmla="*/ 985009 h 6634695"/>
                  <a:gd name="connsiteX77" fmla="*/ 532399 w 2933141"/>
                  <a:gd name="connsiteY77" fmla="*/ 996732 h 6634695"/>
                  <a:gd name="connsiteX78" fmla="*/ 588315 w 2933141"/>
                  <a:gd name="connsiteY78" fmla="*/ 1098697 h 6634695"/>
                  <a:gd name="connsiteX79" fmla="*/ 884091 w 2933141"/>
                  <a:gd name="connsiteY79" fmla="*/ 1254640 h 6634695"/>
                  <a:gd name="connsiteX80" fmla="*/ 1282676 w 2933141"/>
                  <a:gd name="connsiteY80" fmla="*/ 1922855 h 6634695"/>
                  <a:gd name="connsiteX81" fmla="*/ 1769183 w 2933141"/>
                  <a:gd name="connsiteY81" fmla="*/ 2210070 h 6634695"/>
                  <a:gd name="connsiteX82" fmla="*/ 1980199 w 2933141"/>
                  <a:gd name="connsiteY82" fmla="*/ 2661409 h 6634695"/>
                  <a:gd name="connsiteX83" fmla="*/ 2219269 w 2933141"/>
                  <a:gd name="connsiteY83" fmla="*/ 2962376 h 6634695"/>
                  <a:gd name="connsiteX84" fmla="*/ 2531183 w 2933141"/>
                  <a:gd name="connsiteY84" fmla="*/ 3282732 h 6634695"/>
                  <a:gd name="connsiteX85" fmla="*/ 2636691 w 2933141"/>
                  <a:gd name="connsiteY85" fmla="*/ 3229978 h 6634695"/>
                  <a:gd name="connsiteX86" fmla="*/ 2660137 w 2933141"/>
                  <a:gd name="connsiteY86" fmla="*/ 2807947 h 6634695"/>
                  <a:gd name="connsiteX87" fmla="*/ 2636691 w 2933141"/>
                  <a:gd name="connsiteY87" fmla="*/ 2755193 h 6634695"/>
                  <a:gd name="connsiteX88" fmla="*/ 2630830 w 2933141"/>
                  <a:gd name="connsiteY88" fmla="*/ 2737609 h 6634695"/>
                  <a:gd name="connsiteX89" fmla="*/ 2619106 w 2933141"/>
                  <a:gd name="connsiteY89" fmla="*/ 2725886 h 6634695"/>
                  <a:gd name="connsiteX90" fmla="*/ 2589799 w 2933141"/>
                  <a:gd name="connsiteY90" fmla="*/ 2673132 h 6634695"/>
                  <a:gd name="connsiteX91" fmla="*/ 2566353 w 2933141"/>
                  <a:gd name="connsiteY91" fmla="*/ 2637963 h 6634695"/>
                  <a:gd name="connsiteX92" fmla="*/ 2542906 w 2933141"/>
                  <a:gd name="connsiteY92" fmla="*/ 2608655 h 6634695"/>
                  <a:gd name="connsiteX93" fmla="*/ 2537045 w 2933141"/>
                  <a:gd name="connsiteY93" fmla="*/ 2585209 h 6634695"/>
                  <a:gd name="connsiteX94" fmla="*/ 2525322 w 2933141"/>
                  <a:gd name="connsiteY94" fmla="*/ 2567624 h 6634695"/>
                  <a:gd name="connsiteX95" fmla="*/ 2519460 w 2933141"/>
                  <a:gd name="connsiteY95" fmla="*/ 2550040 h 6634695"/>
                  <a:gd name="connsiteX96" fmla="*/ 2513599 w 2933141"/>
                  <a:gd name="connsiteY96" fmla="*/ 2503147 h 6634695"/>
                  <a:gd name="connsiteX97" fmla="*/ 2290860 w 2933141"/>
                  <a:gd name="connsiteY97" fmla="*/ 2122147 h 6634695"/>
                  <a:gd name="connsiteX98" fmla="*/ 2208799 w 2933141"/>
                  <a:gd name="connsiteY98" fmla="*/ 2034224 h 6634695"/>
                  <a:gd name="connsiteX99" fmla="*/ 2185353 w 2933141"/>
                  <a:gd name="connsiteY99" fmla="*/ 1987332 h 6634695"/>
                  <a:gd name="connsiteX100" fmla="*/ 2161906 w 2933141"/>
                  <a:gd name="connsiteY100" fmla="*/ 1958024 h 6634695"/>
                  <a:gd name="connsiteX101" fmla="*/ 2132599 w 2933141"/>
                  <a:gd name="connsiteY101" fmla="*/ 1911132 h 6634695"/>
                  <a:gd name="connsiteX102" fmla="*/ 2120876 w 2933141"/>
                  <a:gd name="connsiteY102" fmla="*/ 1870101 h 6634695"/>
                  <a:gd name="connsiteX103" fmla="*/ 2109153 w 2933141"/>
                  <a:gd name="connsiteY103" fmla="*/ 1852516 h 6634695"/>
                  <a:gd name="connsiteX104" fmla="*/ 2097430 w 2933141"/>
                  <a:gd name="connsiteY104" fmla="*/ 1817347 h 6634695"/>
                  <a:gd name="connsiteX105" fmla="*/ 2091568 w 2933141"/>
                  <a:gd name="connsiteY105" fmla="*/ 1805624 h 6634695"/>
                  <a:gd name="connsiteX106" fmla="*/ 1962614 w 2933141"/>
                  <a:gd name="connsiteY106" fmla="*/ 1582886 h 6634695"/>
                  <a:gd name="connsiteX107" fmla="*/ 1845383 w 2933141"/>
                  <a:gd name="connsiteY107" fmla="*/ 1465655 h 6634695"/>
                  <a:gd name="connsiteX108" fmla="*/ 1681260 w 2933141"/>
                  <a:gd name="connsiteY108" fmla="*/ 1254640 h 6634695"/>
                  <a:gd name="connsiteX109" fmla="*/ 1581614 w 2933141"/>
                  <a:gd name="connsiteY109" fmla="*/ 1037763 h 6634695"/>
                  <a:gd name="connsiteX110" fmla="*/ 1435076 w 2933141"/>
                  <a:gd name="connsiteY110" fmla="*/ 756409 h 6634695"/>
                  <a:gd name="connsiteX111" fmla="*/ 1276098 w 2933141"/>
                  <a:gd name="connsiteY111" fmla="*/ 429006 h 6634695"/>
                  <a:gd name="connsiteX112" fmla="*/ 1103836 w 2933141"/>
                  <a:gd name="connsiteY112" fmla="*/ 372119 h 6634695"/>
                  <a:gd name="connsiteX113" fmla="*/ 919978 w 2933141"/>
                  <a:gd name="connsiteY113" fmla="*/ 239159 h 6634695"/>
                  <a:gd name="connsiteX114" fmla="*/ 834626 w 2933141"/>
                  <a:gd name="connsiteY114" fmla="*/ 230726 h 6634695"/>
                  <a:gd name="connsiteX115" fmla="*/ 813753 w 2933141"/>
                  <a:gd name="connsiteY115" fmla="*/ 228870 h 6634695"/>
                  <a:gd name="connsiteX116" fmla="*/ 751840 w 2933141"/>
                  <a:gd name="connsiteY116" fmla="*/ 110540 h 6634695"/>
                  <a:gd name="connsiteX117" fmla="*/ 782256 w 2933141"/>
                  <a:gd name="connsiteY117" fmla="*/ 42593 h 6634695"/>
                  <a:gd name="connsiteX118" fmla="*/ 808911 w 2933141"/>
                  <a:gd name="connsiteY118" fmla="*/ 0 h 6634695"/>
                  <a:gd name="connsiteX0" fmla="*/ 808911 w 2933141"/>
                  <a:gd name="connsiteY0" fmla="*/ 0 h 6634695"/>
                  <a:gd name="connsiteX1" fmla="*/ 818123 w 2933141"/>
                  <a:gd name="connsiteY1" fmla="*/ 16146 h 6634695"/>
                  <a:gd name="connsiteX2" fmla="*/ 772112 w 2933141"/>
                  <a:gd name="connsiteY2" fmla="*/ 168135 h 6634695"/>
                  <a:gd name="connsiteX3" fmla="*/ 964680 w 2933141"/>
                  <a:gd name="connsiteY3" fmla="*/ 203818 h 6634695"/>
                  <a:gd name="connsiteX4" fmla="*/ 1113970 w 2933141"/>
                  <a:gd name="connsiteY4" fmla="*/ 339709 h 6634695"/>
                  <a:gd name="connsiteX5" fmla="*/ 1283559 w 2933141"/>
                  <a:gd name="connsiteY5" fmla="*/ 360405 h 6634695"/>
                  <a:gd name="connsiteX6" fmla="*/ 1402424 w 2933141"/>
                  <a:gd name="connsiteY6" fmla="*/ 527561 h 6634695"/>
                  <a:gd name="connsiteX7" fmla="*/ 1520496 w 2933141"/>
                  <a:gd name="connsiteY7" fmla="*/ 850907 h 6634695"/>
                  <a:gd name="connsiteX8" fmla="*/ 1722098 w 2933141"/>
                  <a:gd name="connsiteY8" fmla="*/ 1251279 h 6634695"/>
                  <a:gd name="connsiteX9" fmla="*/ 1999982 w 2933141"/>
                  <a:gd name="connsiteY9" fmla="*/ 1554722 h 6634695"/>
                  <a:gd name="connsiteX10" fmla="*/ 2105099 w 2933141"/>
                  <a:gd name="connsiteY10" fmla="*/ 1747093 h 6634695"/>
                  <a:gd name="connsiteX11" fmla="*/ 2247590 w 2933141"/>
                  <a:gd name="connsiteY11" fmla="*/ 2004329 h 6634695"/>
                  <a:gd name="connsiteX12" fmla="*/ 2479515 w 2933141"/>
                  <a:gd name="connsiteY12" fmla="*/ 2198536 h 6634695"/>
                  <a:gd name="connsiteX13" fmla="*/ 2484379 w 2933141"/>
                  <a:gd name="connsiteY13" fmla="*/ 2256553 h 6634695"/>
                  <a:gd name="connsiteX14" fmla="*/ 2547261 w 2933141"/>
                  <a:gd name="connsiteY14" fmla="*/ 2340927 h 6634695"/>
                  <a:gd name="connsiteX15" fmla="*/ 2554557 w 2933141"/>
                  <a:gd name="connsiteY15" fmla="*/ 2477659 h 6634695"/>
                  <a:gd name="connsiteX16" fmla="*/ 2689255 w 2933141"/>
                  <a:gd name="connsiteY16" fmla="*/ 2629381 h 6634695"/>
                  <a:gd name="connsiteX17" fmla="*/ 2819437 w 2933141"/>
                  <a:gd name="connsiteY17" fmla="*/ 3091543 h 6634695"/>
                  <a:gd name="connsiteX18" fmla="*/ 2749457 w 2933141"/>
                  <a:gd name="connsiteY18" fmla="*/ 3203709 h 6634695"/>
                  <a:gd name="connsiteX19" fmla="*/ 2933141 w 2933141"/>
                  <a:gd name="connsiteY19" fmla="*/ 3509040 h 6634695"/>
                  <a:gd name="connsiteX20" fmla="*/ 2847528 w 2933141"/>
                  <a:gd name="connsiteY20" fmla="*/ 4484634 h 6634695"/>
                  <a:gd name="connsiteX21" fmla="*/ 2790105 w 2933141"/>
                  <a:gd name="connsiteY21" fmla="*/ 4597843 h 6634695"/>
                  <a:gd name="connsiteX22" fmla="*/ 2743849 w 2933141"/>
                  <a:gd name="connsiteY22" fmla="*/ 4496943 h 6634695"/>
                  <a:gd name="connsiteX23" fmla="*/ 2409088 w 2933141"/>
                  <a:gd name="connsiteY23" fmla="*/ 5388910 h 6634695"/>
                  <a:gd name="connsiteX24" fmla="*/ 2086041 w 2933141"/>
                  <a:gd name="connsiteY24" fmla="*/ 5776874 h 6634695"/>
                  <a:gd name="connsiteX25" fmla="*/ 2125349 w 2933141"/>
                  <a:gd name="connsiteY25" fmla="*/ 5845813 h 6634695"/>
                  <a:gd name="connsiteX26" fmla="*/ 2348638 w 2933141"/>
                  <a:gd name="connsiteY26" fmla="*/ 5650862 h 6634695"/>
                  <a:gd name="connsiteX27" fmla="*/ 2380947 w 2933141"/>
                  <a:gd name="connsiteY27" fmla="*/ 5711709 h 6634695"/>
                  <a:gd name="connsiteX28" fmla="*/ 2309083 w 2933141"/>
                  <a:gd name="connsiteY28" fmla="*/ 6288668 h 6634695"/>
                  <a:gd name="connsiteX29" fmla="*/ 2156517 w 2933141"/>
                  <a:gd name="connsiteY29" fmla="*/ 6634695 h 6634695"/>
                  <a:gd name="connsiteX30" fmla="*/ 2240492 w 2933141"/>
                  <a:gd name="connsiteY30" fmla="*/ 6438753 h 6634695"/>
                  <a:gd name="connsiteX31" fmla="*/ 2240492 w 2933141"/>
                  <a:gd name="connsiteY31" fmla="*/ 6336116 h 6634695"/>
                  <a:gd name="connsiteX32" fmla="*/ 2257515 w 2933141"/>
                  <a:gd name="connsiteY32" fmla="*/ 6250999 h 6634695"/>
                  <a:gd name="connsiteX33" fmla="*/ 2079886 w 2933141"/>
                  <a:gd name="connsiteY33" fmla="*/ 5927705 h 6634695"/>
                  <a:gd name="connsiteX34" fmla="*/ 1968219 w 2933141"/>
                  <a:gd name="connsiteY34" fmla="*/ 6070024 h 6634695"/>
                  <a:gd name="connsiteX35" fmla="*/ 2016445 w 2933141"/>
                  <a:gd name="connsiteY35" fmla="*/ 6164418 h 6634695"/>
                  <a:gd name="connsiteX36" fmla="*/ 1769099 w 2933141"/>
                  <a:gd name="connsiteY36" fmla="*/ 6533747 h 6634695"/>
                  <a:gd name="connsiteX37" fmla="*/ 1929591 w 2933141"/>
                  <a:gd name="connsiteY37" fmla="*/ 6173069 h 6634695"/>
                  <a:gd name="connsiteX38" fmla="*/ 1811284 w 2933141"/>
                  <a:gd name="connsiteY38" fmla="*/ 6140173 h 6634695"/>
                  <a:gd name="connsiteX39" fmla="*/ 1888442 w 2933141"/>
                  <a:gd name="connsiteY39" fmla="*/ 5927124 h 6634695"/>
                  <a:gd name="connsiteX40" fmla="*/ 2365499 w 2933141"/>
                  <a:gd name="connsiteY40" fmla="*/ 5377815 h 6634695"/>
                  <a:gd name="connsiteX41" fmla="*/ 2572686 w 2933141"/>
                  <a:gd name="connsiteY41" fmla="*/ 4642610 h 6634695"/>
                  <a:gd name="connsiteX42" fmla="*/ 2770303 w 2933141"/>
                  <a:gd name="connsiteY42" fmla="*/ 4027627 h 6634695"/>
                  <a:gd name="connsiteX43" fmla="*/ 2735373 w 2933141"/>
                  <a:gd name="connsiteY43" fmla="*/ 3570307 h 6634695"/>
                  <a:gd name="connsiteX44" fmla="*/ 2177212 w 2933141"/>
                  <a:gd name="connsiteY44" fmla="*/ 3374005 h 6634695"/>
                  <a:gd name="connsiteX45" fmla="*/ 1962966 w 2933141"/>
                  <a:gd name="connsiteY45" fmla="*/ 3376757 h 6634695"/>
                  <a:gd name="connsiteX46" fmla="*/ 1699317 w 2933141"/>
                  <a:gd name="connsiteY46" fmla="*/ 3257014 h 6634695"/>
                  <a:gd name="connsiteX47" fmla="*/ 1622279 w 2933141"/>
                  <a:gd name="connsiteY47" fmla="*/ 3037027 h 6634695"/>
                  <a:gd name="connsiteX48" fmla="*/ 1550385 w 2933141"/>
                  <a:gd name="connsiteY48" fmla="*/ 2555902 h 6634695"/>
                  <a:gd name="connsiteX49" fmla="*/ 1397986 w 2933141"/>
                  <a:gd name="connsiteY49" fmla="*/ 2353260 h 6634695"/>
                  <a:gd name="connsiteX50" fmla="*/ 1214125 w 2933141"/>
                  <a:gd name="connsiteY50" fmla="*/ 2202655 h 6634695"/>
                  <a:gd name="connsiteX51" fmla="*/ 1266641 w 2933141"/>
                  <a:gd name="connsiteY51" fmla="*/ 2093319 h 6634695"/>
                  <a:gd name="connsiteX52" fmla="*/ 1186133 w 2933141"/>
                  <a:gd name="connsiteY52" fmla="*/ 1932067 h 6634695"/>
                  <a:gd name="connsiteX53" fmla="*/ 1055504 w 2933141"/>
                  <a:gd name="connsiteY53" fmla="*/ 1913406 h 6634695"/>
                  <a:gd name="connsiteX54" fmla="*/ 999521 w 2933141"/>
                  <a:gd name="connsiteY54" fmla="*/ 1848091 h 6634695"/>
                  <a:gd name="connsiteX55" fmla="*/ 999521 w 2933141"/>
                  <a:gd name="connsiteY55" fmla="*/ 1680140 h 6634695"/>
                  <a:gd name="connsiteX56" fmla="*/ 887553 w 2933141"/>
                  <a:gd name="connsiteY56" fmla="*/ 1530851 h 6634695"/>
                  <a:gd name="connsiteX57" fmla="*/ 822239 w 2933141"/>
                  <a:gd name="connsiteY57" fmla="*/ 1325577 h 6634695"/>
                  <a:gd name="connsiteX58" fmla="*/ 663619 w 2933141"/>
                  <a:gd name="connsiteY58" fmla="*/ 1204279 h 6634695"/>
                  <a:gd name="connsiteX59" fmla="*/ 532990 w 2933141"/>
                  <a:gd name="connsiteY59" fmla="*/ 1110973 h 6634695"/>
                  <a:gd name="connsiteX60" fmla="*/ 486337 w 2933141"/>
                  <a:gd name="connsiteY60" fmla="*/ 1026997 h 6634695"/>
                  <a:gd name="connsiteX61" fmla="*/ 355709 w 2933141"/>
                  <a:gd name="connsiteY61" fmla="*/ 1045659 h 6634695"/>
                  <a:gd name="connsiteX62" fmla="*/ 365039 w 2933141"/>
                  <a:gd name="connsiteY62" fmla="*/ 961683 h 6634695"/>
                  <a:gd name="connsiteX63" fmla="*/ 331786 w 2933141"/>
                  <a:gd name="connsiteY63" fmla="*/ 901630 h 6634695"/>
                  <a:gd name="connsiteX64" fmla="*/ 204830 w 2933141"/>
                  <a:gd name="connsiteY64" fmla="*/ 907734 h 6634695"/>
                  <a:gd name="connsiteX65" fmla="*/ 144380 w 2933141"/>
                  <a:gd name="connsiteY65" fmla="*/ 982379 h 6634695"/>
                  <a:gd name="connsiteX66" fmla="*/ 0 w 2933141"/>
                  <a:gd name="connsiteY66" fmla="*/ 922149 h 6634695"/>
                  <a:gd name="connsiteX67" fmla="*/ 83373 w 2933141"/>
                  <a:gd name="connsiteY67" fmla="*/ 899139 h 6634695"/>
                  <a:gd name="connsiteX68" fmla="*/ 233460 w 2933141"/>
                  <a:gd name="connsiteY68" fmla="*/ 838470 h 6634695"/>
                  <a:gd name="connsiteX69" fmla="*/ 286214 w 2933141"/>
                  <a:gd name="connsiteY69" fmla="*/ 826747 h 6634695"/>
                  <a:gd name="connsiteX70" fmla="*/ 397583 w 2933141"/>
                  <a:gd name="connsiteY70" fmla="*/ 856055 h 6634695"/>
                  <a:gd name="connsiteX71" fmla="*/ 438614 w 2933141"/>
                  <a:gd name="connsiteY71" fmla="*/ 920532 h 6634695"/>
                  <a:gd name="connsiteX72" fmla="*/ 450337 w 2933141"/>
                  <a:gd name="connsiteY72" fmla="*/ 938116 h 6634695"/>
                  <a:gd name="connsiteX73" fmla="*/ 462060 w 2933141"/>
                  <a:gd name="connsiteY73" fmla="*/ 949840 h 6634695"/>
                  <a:gd name="connsiteX74" fmla="*/ 473783 w 2933141"/>
                  <a:gd name="connsiteY74" fmla="*/ 967424 h 6634695"/>
                  <a:gd name="connsiteX75" fmla="*/ 508953 w 2933141"/>
                  <a:gd name="connsiteY75" fmla="*/ 985009 h 6634695"/>
                  <a:gd name="connsiteX76" fmla="*/ 520676 w 2933141"/>
                  <a:gd name="connsiteY76" fmla="*/ 985009 h 6634695"/>
                  <a:gd name="connsiteX77" fmla="*/ 532399 w 2933141"/>
                  <a:gd name="connsiteY77" fmla="*/ 996732 h 6634695"/>
                  <a:gd name="connsiteX78" fmla="*/ 588315 w 2933141"/>
                  <a:gd name="connsiteY78" fmla="*/ 1098697 h 6634695"/>
                  <a:gd name="connsiteX79" fmla="*/ 884091 w 2933141"/>
                  <a:gd name="connsiteY79" fmla="*/ 1254640 h 6634695"/>
                  <a:gd name="connsiteX80" fmla="*/ 1282676 w 2933141"/>
                  <a:gd name="connsiteY80" fmla="*/ 1922855 h 6634695"/>
                  <a:gd name="connsiteX81" fmla="*/ 1769183 w 2933141"/>
                  <a:gd name="connsiteY81" fmla="*/ 2210070 h 6634695"/>
                  <a:gd name="connsiteX82" fmla="*/ 1980199 w 2933141"/>
                  <a:gd name="connsiteY82" fmla="*/ 2661409 h 6634695"/>
                  <a:gd name="connsiteX83" fmla="*/ 2219269 w 2933141"/>
                  <a:gd name="connsiteY83" fmla="*/ 2962376 h 6634695"/>
                  <a:gd name="connsiteX84" fmla="*/ 2531183 w 2933141"/>
                  <a:gd name="connsiteY84" fmla="*/ 3282732 h 6634695"/>
                  <a:gd name="connsiteX85" fmla="*/ 2636691 w 2933141"/>
                  <a:gd name="connsiteY85" fmla="*/ 3229978 h 6634695"/>
                  <a:gd name="connsiteX86" fmla="*/ 2660137 w 2933141"/>
                  <a:gd name="connsiteY86" fmla="*/ 2807947 h 6634695"/>
                  <a:gd name="connsiteX87" fmla="*/ 2636691 w 2933141"/>
                  <a:gd name="connsiteY87" fmla="*/ 2755193 h 6634695"/>
                  <a:gd name="connsiteX88" fmla="*/ 2630830 w 2933141"/>
                  <a:gd name="connsiteY88" fmla="*/ 2737609 h 6634695"/>
                  <a:gd name="connsiteX89" fmla="*/ 2619106 w 2933141"/>
                  <a:gd name="connsiteY89" fmla="*/ 2725886 h 6634695"/>
                  <a:gd name="connsiteX90" fmla="*/ 2589799 w 2933141"/>
                  <a:gd name="connsiteY90" fmla="*/ 2673132 h 6634695"/>
                  <a:gd name="connsiteX91" fmla="*/ 2566353 w 2933141"/>
                  <a:gd name="connsiteY91" fmla="*/ 2637963 h 6634695"/>
                  <a:gd name="connsiteX92" fmla="*/ 2542906 w 2933141"/>
                  <a:gd name="connsiteY92" fmla="*/ 2608655 h 6634695"/>
                  <a:gd name="connsiteX93" fmla="*/ 2537045 w 2933141"/>
                  <a:gd name="connsiteY93" fmla="*/ 2585209 h 6634695"/>
                  <a:gd name="connsiteX94" fmla="*/ 2525322 w 2933141"/>
                  <a:gd name="connsiteY94" fmla="*/ 2567624 h 6634695"/>
                  <a:gd name="connsiteX95" fmla="*/ 2519460 w 2933141"/>
                  <a:gd name="connsiteY95" fmla="*/ 2550040 h 6634695"/>
                  <a:gd name="connsiteX96" fmla="*/ 2513599 w 2933141"/>
                  <a:gd name="connsiteY96" fmla="*/ 2503147 h 6634695"/>
                  <a:gd name="connsiteX97" fmla="*/ 2290860 w 2933141"/>
                  <a:gd name="connsiteY97" fmla="*/ 2122147 h 6634695"/>
                  <a:gd name="connsiteX98" fmla="*/ 2208799 w 2933141"/>
                  <a:gd name="connsiteY98" fmla="*/ 2034224 h 6634695"/>
                  <a:gd name="connsiteX99" fmla="*/ 2185353 w 2933141"/>
                  <a:gd name="connsiteY99" fmla="*/ 1987332 h 6634695"/>
                  <a:gd name="connsiteX100" fmla="*/ 2161906 w 2933141"/>
                  <a:gd name="connsiteY100" fmla="*/ 1958024 h 6634695"/>
                  <a:gd name="connsiteX101" fmla="*/ 2132599 w 2933141"/>
                  <a:gd name="connsiteY101" fmla="*/ 1911132 h 6634695"/>
                  <a:gd name="connsiteX102" fmla="*/ 2120876 w 2933141"/>
                  <a:gd name="connsiteY102" fmla="*/ 1870101 h 6634695"/>
                  <a:gd name="connsiteX103" fmla="*/ 2109153 w 2933141"/>
                  <a:gd name="connsiteY103" fmla="*/ 1852516 h 6634695"/>
                  <a:gd name="connsiteX104" fmla="*/ 2097430 w 2933141"/>
                  <a:gd name="connsiteY104" fmla="*/ 1817347 h 6634695"/>
                  <a:gd name="connsiteX105" fmla="*/ 2091568 w 2933141"/>
                  <a:gd name="connsiteY105" fmla="*/ 1805624 h 6634695"/>
                  <a:gd name="connsiteX106" fmla="*/ 1962614 w 2933141"/>
                  <a:gd name="connsiteY106" fmla="*/ 1582886 h 6634695"/>
                  <a:gd name="connsiteX107" fmla="*/ 1845383 w 2933141"/>
                  <a:gd name="connsiteY107" fmla="*/ 1465655 h 6634695"/>
                  <a:gd name="connsiteX108" fmla="*/ 1681260 w 2933141"/>
                  <a:gd name="connsiteY108" fmla="*/ 1254640 h 6634695"/>
                  <a:gd name="connsiteX109" fmla="*/ 1581614 w 2933141"/>
                  <a:gd name="connsiteY109" fmla="*/ 1037763 h 6634695"/>
                  <a:gd name="connsiteX110" fmla="*/ 1435076 w 2933141"/>
                  <a:gd name="connsiteY110" fmla="*/ 756409 h 6634695"/>
                  <a:gd name="connsiteX111" fmla="*/ 1276098 w 2933141"/>
                  <a:gd name="connsiteY111" fmla="*/ 429006 h 6634695"/>
                  <a:gd name="connsiteX112" fmla="*/ 1103836 w 2933141"/>
                  <a:gd name="connsiteY112" fmla="*/ 372119 h 6634695"/>
                  <a:gd name="connsiteX113" fmla="*/ 919978 w 2933141"/>
                  <a:gd name="connsiteY113" fmla="*/ 239159 h 6634695"/>
                  <a:gd name="connsiteX114" fmla="*/ 834626 w 2933141"/>
                  <a:gd name="connsiteY114" fmla="*/ 230726 h 6634695"/>
                  <a:gd name="connsiteX115" fmla="*/ 813753 w 2933141"/>
                  <a:gd name="connsiteY115" fmla="*/ 228870 h 6634695"/>
                  <a:gd name="connsiteX116" fmla="*/ 751840 w 2933141"/>
                  <a:gd name="connsiteY116" fmla="*/ 110540 h 6634695"/>
                  <a:gd name="connsiteX117" fmla="*/ 782256 w 2933141"/>
                  <a:gd name="connsiteY117" fmla="*/ 42593 h 6634695"/>
                  <a:gd name="connsiteX118" fmla="*/ 808911 w 2933141"/>
                  <a:gd name="connsiteY118" fmla="*/ 0 h 6634695"/>
                  <a:gd name="connsiteX0" fmla="*/ 808911 w 2933141"/>
                  <a:gd name="connsiteY0" fmla="*/ 0 h 6634695"/>
                  <a:gd name="connsiteX1" fmla="*/ 818123 w 2933141"/>
                  <a:gd name="connsiteY1" fmla="*/ 16146 h 6634695"/>
                  <a:gd name="connsiteX2" fmla="*/ 772112 w 2933141"/>
                  <a:gd name="connsiteY2" fmla="*/ 168135 h 6634695"/>
                  <a:gd name="connsiteX3" fmla="*/ 964680 w 2933141"/>
                  <a:gd name="connsiteY3" fmla="*/ 203818 h 6634695"/>
                  <a:gd name="connsiteX4" fmla="*/ 1113970 w 2933141"/>
                  <a:gd name="connsiteY4" fmla="*/ 339709 h 6634695"/>
                  <a:gd name="connsiteX5" fmla="*/ 1283559 w 2933141"/>
                  <a:gd name="connsiteY5" fmla="*/ 360405 h 6634695"/>
                  <a:gd name="connsiteX6" fmla="*/ 1402424 w 2933141"/>
                  <a:gd name="connsiteY6" fmla="*/ 527561 h 6634695"/>
                  <a:gd name="connsiteX7" fmla="*/ 1520496 w 2933141"/>
                  <a:gd name="connsiteY7" fmla="*/ 850907 h 6634695"/>
                  <a:gd name="connsiteX8" fmla="*/ 1722098 w 2933141"/>
                  <a:gd name="connsiteY8" fmla="*/ 1251279 h 6634695"/>
                  <a:gd name="connsiteX9" fmla="*/ 1999982 w 2933141"/>
                  <a:gd name="connsiteY9" fmla="*/ 1554722 h 6634695"/>
                  <a:gd name="connsiteX10" fmla="*/ 2105099 w 2933141"/>
                  <a:gd name="connsiteY10" fmla="*/ 1747093 h 6634695"/>
                  <a:gd name="connsiteX11" fmla="*/ 2247590 w 2933141"/>
                  <a:gd name="connsiteY11" fmla="*/ 2004329 h 6634695"/>
                  <a:gd name="connsiteX12" fmla="*/ 2479515 w 2933141"/>
                  <a:gd name="connsiteY12" fmla="*/ 2198536 h 6634695"/>
                  <a:gd name="connsiteX13" fmla="*/ 2484379 w 2933141"/>
                  <a:gd name="connsiteY13" fmla="*/ 2256553 h 6634695"/>
                  <a:gd name="connsiteX14" fmla="*/ 2547261 w 2933141"/>
                  <a:gd name="connsiteY14" fmla="*/ 2340927 h 6634695"/>
                  <a:gd name="connsiteX15" fmla="*/ 2554557 w 2933141"/>
                  <a:gd name="connsiteY15" fmla="*/ 2477659 h 6634695"/>
                  <a:gd name="connsiteX16" fmla="*/ 2689255 w 2933141"/>
                  <a:gd name="connsiteY16" fmla="*/ 2629381 h 6634695"/>
                  <a:gd name="connsiteX17" fmla="*/ 2819437 w 2933141"/>
                  <a:gd name="connsiteY17" fmla="*/ 3091543 h 6634695"/>
                  <a:gd name="connsiteX18" fmla="*/ 2749457 w 2933141"/>
                  <a:gd name="connsiteY18" fmla="*/ 3203709 h 6634695"/>
                  <a:gd name="connsiteX19" fmla="*/ 2933141 w 2933141"/>
                  <a:gd name="connsiteY19" fmla="*/ 3509040 h 6634695"/>
                  <a:gd name="connsiteX20" fmla="*/ 2847528 w 2933141"/>
                  <a:gd name="connsiteY20" fmla="*/ 4484634 h 6634695"/>
                  <a:gd name="connsiteX21" fmla="*/ 2790105 w 2933141"/>
                  <a:gd name="connsiteY21" fmla="*/ 4597843 h 6634695"/>
                  <a:gd name="connsiteX22" fmla="*/ 2743849 w 2933141"/>
                  <a:gd name="connsiteY22" fmla="*/ 4496943 h 6634695"/>
                  <a:gd name="connsiteX23" fmla="*/ 2409088 w 2933141"/>
                  <a:gd name="connsiteY23" fmla="*/ 5388910 h 6634695"/>
                  <a:gd name="connsiteX24" fmla="*/ 2086041 w 2933141"/>
                  <a:gd name="connsiteY24" fmla="*/ 5776874 h 6634695"/>
                  <a:gd name="connsiteX25" fmla="*/ 2125349 w 2933141"/>
                  <a:gd name="connsiteY25" fmla="*/ 5845813 h 6634695"/>
                  <a:gd name="connsiteX26" fmla="*/ 2348638 w 2933141"/>
                  <a:gd name="connsiteY26" fmla="*/ 5650862 h 6634695"/>
                  <a:gd name="connsiteX27" fmla="*/ 2380947 w 2933141"/>
                  <a:gd name="connsiteY27" fmla="*/ 5711709 h 6634695"/>
                  <a:gd name="connsiteX28" fmla="*/ 2309083 w 2933141"/>
                  <a:gd name="connsiteY28" fmla="*/ 6288668 h 6634695"/>
                  <a:gd name="connsiteX29" fmla="*/ 2156517 w 2933141"/>
                  <a:gd name="connsiteY29" fmla="*/ 6634695 h 6634695"/>
                  <a:gd name="connsiteX30" fmla="*/ 2240492 w 2933141"/>
                  <a:gd name="connsiteY30" fmla="*/ 6438753 h 6634695"/>
                  <a:gd name="connsiteX31" fmla="*/ 2240492 w 2933141"/>
                  <a:gd name="connsiteY31" fmla="*/ 6336116 h 6634695"/>
                  <a:gd name="connsiteX32" fmla="*/ 2257515 w 2933141"/>
                  <a:gd name="connsiteY32" fmla="*/ 6250999 h 6634695"/>
                  <a:gd name="connsiteX33" fmla="*/ 2079886 w 2933141"/>
                  <a:gd name="connsiteY33" fmla="*/ 5927705 h 6634695"/>
                  <a:gd name="connsiteX34" fmla="*/ 1968219 w 2933141"/>
                  <a:gd name="connsiteY34" fmla="*/ 6070024 h 6634695"/>
                  <a:gd name="connsiteX35" fmla="*/ 2016445 w 2933141"/>
                  <a:gd name="connsiteY35" fmla="*/ 6164418 h 6634695"/>
                  <a:gd name="connsiteX36" fmla="*/ 1769099 w 2933141"/>
                  <a:gd name="connsiteY36" fmla="*/ 6533747 h 6634695"/>
                  <a:gd name="connsiteX37" fmla="*/ 1929591 w 2933141"/>
                  <a:gd name="connsiteY37" fmla="*/ 6173069 h 6634695"/>
                  <a:gd name="connsiteX38" fmla="*/ 1811284 w 2933141"/>
                  <a:gd name="connsiteY38" fmla="*/ 6140173 h 6634695"/>
                  <a:gd name="connsiteX39" fmla="*/ 1888442 w 2933141"/>
                  <a:gd name="connsiteY39" fmla="*/ 5927124 h 6634695"/>
                  <a:gd name="connsiteX40" fmla="*/ 2365499 w 2933141"/>
                  <a:gd name="connsiteY40" fmla="*/ 5377815 h 6634695"/>
                  <a:gd name="connsiteX41" fmla="*/ 2572686 w 2933141"/>
                  <a:gd name="connsiteY41" fmla="*/ 4642610 h 6634695"/>
                  <a:gd name="connsiteX42" fmla="*/ 2770303 w 2933141"/>
                  <a:gd name="connsiteY42" fmla="*/ 4027627 h 6634695"/>
                  <a:gd name="connsiteX43" fmla="*/ 2735373 w 2933141"/>
                  <a:gd name="connsiteY43" fmla="*/ 3570307 h 6634695"/>
                  <a:gd name="connsiteX44" fmla="*/ 2177212 w 2933141"/>
                  <a:gd name="connsiteY44" fmla="*/ 3374005 h 6634695"/>
                  <a:gd name="connsiteX45" fmla="*/ 1962966 w 2933141"/>
                  <a:gd name="connsiteY45" fmla="*/ 3376757 h 6634695"/>
                  <a:gd name="connsiteX46" fmla="*/ 1699317 w 2933141"/>
                  <a:gd name="connsiteY46" fmla="*/ 3257014 h 6634695"/>
                  <a:gd name="connsiteX47" fmla="*/ 1622279 w 2933141"/>
                  <a:gd name="connsiteY47" fmla="*/ 3037027 h 6634695"/>
                  <a:gd name="connsiteX48" fmla="*/ 1550385 w 2933141"/>
                  <a:gd name="connsiteY48" fmla="*/ 2555902 h 6634695"/>
                  <a:gd name="connsiteX49" fmla="*/ 1397986 w 2933141"/>
                  <a:gd name="connsiteY49" fmla="*/ 2353260 h 6634695"/>
                  <a:gd name="connsiteX50" fmla="*/ 1214125 w 2933141"/>
                  <a:gd name="connsiteY50" fmla="*/ 2202655 h 6634695"/>
                  <a:gd name="connsiteX51" fmla="*/ 1266641 w 2933141"/>
                  <a:gd name="connsiteY51" fmla="*/ 2093319 h 6634695"/>
                  <a:gd name="connsiteX52" fmla="*/ 1186133 w 2933141"/>
                  <a:gd name="connsiteY52" fmla="*/ 1932067 h 6634695"/>
                  <a:gd name="connsiteX53" fmla="*/ 1055504 w 2933141"/>
                  <a:gd name="connsiteY53" fmla="*/ 1913406 h 6634695"/>
                  <a:gd name="connsiteX54" fmla="*/ 999521 w 2933141"/>
                  <a:gd name="connsiteY54" fmla="*/ 1848091 h 6634695"/>
                  <a:gd name="connsiteX55" fmla="*/ 999521 w 2933141"/>
                  <a:gd name="connsiteY55" fmla="*/ 1680140 h 6634695"/>
                  <a:gd name="connsiteX56" fmla="*/ 887553 w 2933141"/>
                  <a:gd name="connsiteY56" fmla="*/ 1530851 h 6634695"/>
                  <a:gd name="connsiteX57" fmla="*/ 822239 w 2933141"/>
                  <a:gd name="connsiteY57" fmla="*/ 1325577 h 6634695"/>
                  <a:gd name="connsiteX58" fmla="*/ 663619 w 2933141"/>
                  <a:gd name="connsiteY58" fmla="*/ 1204279 h 6634695"/>
                  <a:gd name="connsiteX59" fmla="*/ 532990 w 2933141"/>
                  <a:gd name="connsiteY59" fmla="*/ 1110973 h 6634695"/>
                  <a:gd name="connsiteX60" fmla="*/ 486337 w 2933141"/>
                  <a:gd name="connsiteY60" fmla="*/ 1026997 h 6634695"/>
                  <a:gd name="connsiteX61" fmla="*/ 355709 w 2933141"/>
                  <a:gd name="connsiteY61" fmla="*/ 1045659 h 6634695"/>
                  <a:gd name="connsiteX62" fmla="*/ 365039 w 2933141"/>
                  <a:gd name="connsiteY62" fmla="*/ 961683 h 6634695"/>
                  <a:gd name="connsiteX63" fmla="*/ 331786 w 2933141"/>
                  <a:gd name="connsiteY63" fmla="*/ 901630 h 6634695"/>
                  <a:gd name="connsiteX64" fmla="*/ 204830 w 2933141"/>
                  <a:gd name="connsiteY64" fmla="*/ 907734 h 6634695"/>
                  <a:gd name="connsiteX65" fmla="*/ 144380 w 2933141"/>
                  <a:gd name="connsiteY65" fmla="*/ 982379 h 6634695"/>
                  <a:gd name="connsiteX66" fmla="*/ 0 w 2933141"/>
                  <a:gd name="connsiteY66" fmla="*/ 922149 h 6634695"/>
                  <a:gd name="connsiteX67" fmla="*/ 83373 w 2933141"/>
                  <a:gd name="connsiteY67" fmla="*/ 899139 h 6634695"/>
                  <a:gd name="connsiteX68" fmla="*/ 233460 w 2933141"/>
                  <a:gd name="connsiteY68" fmla="*/ 838470 h 6634695"/>
                  <a:gd name="connsiteX69" fmla="*/ 286214 w 2933141"/>
                  <a:gd name="connsiteY69" fmla="*/ 826747 h 6634695"/>
                  <a:gd name="connsiteX70" fmla="*/ 397583 w 2933141"/>
                  <a:gd name="connsiteY70" fmla="*/ 856055 h 6634695"/>
                  <a:gd name="connsiteX71" fmla="*/ 438614 w 2933141"/>
                  <a:gd name="connsiteY71" fmla="*/ 920532 h 6634695"/>
                  <a:gd name="connsiteX72" fmla="*/ 450337 w 2933141"/>
                  <a:gd name="connsiteY72" fmla="*/ 938116 h 6634695"/>
                  <a:gd name="connsiteX73" fmla="*/ 462060 w 2933141"/>
                  <a:gd name="connsiteY73" fmla="*/ 949840 h 6634695"/>
                  <a:gd name="connsiteX74" fmla="*/ 473783 w 2933141"/>
                  <a:gd name="connsiteY74" fmla="*/ 967424 h 6634695"/>
                  <a:gd name="connsiteX75" fmla="*/ 508953 w 2933141"/>
                  <a:gd name="connsiteY75" fmla="*/ 985009 h 6634695"/>
                  <a:gd name="connsiteX76" fmla="*/ 520676 w 2933141"/>
                  <a:gd name="connsiteY76" fmla="*/ 985009 h 6634695"/>
                  <a:gd name="connsiteX77" fmla="*/ 532399 w 2933141"/>
                  <a:gd name="connsiteY77" fmla="*/ 996732 h 6634695"/>
                  <a:gd name="connsiteX78" fmla="*/ 588315 w 2933141"/>
                  <a:gd name="connsiteY78" fmla="*/ 1098697 h 6634695"/>
                  <a:gd name="connsiteX79" fmla="*/ 884091 w 2933141"/>
                  <a:gd name="connsiteY79" fmla="*/ 1254640 h 6634695"/>
                  <a:gd name="connsiteX80" fmla="*/ 1282676 w 2933141"/>
                  <a:gd name="connsiteY80" fmla="*/ 1922855 h 6634695"/>
                  <a:gd name="connsiteX81" fmla="*/ 1769183 w 2933141"/>
                  <a:gd name="connsiteY81" fmla="*/ 2210070 h 6634695"/>
                  <a:gd name="connsiteX82" fmla="*/ 1980199 w 2933141"/>
                  <a:gd name="connsiteY82" fmla="*/ 2661409 h 6634695"/>
                  <a:gd name="connsiteX83" fmla="*/ 2219269 w 2933141"/>
                  <a:gd name="connsiteY83" fmla="*/ 2962376 h 6634695"/>
                  <a:gd name="connsiteX84" fmla="*/ 2531183 w 2933141"/>
                  <a:gd name="connsiteY84" fmla="*/ 3282732 h 6634695"/>
                  <a:gd name="connsiteX85" fmla="*/ 2636691 w 2933141"/>
                  <a:gd name="connsiteY85" fmla="*/ 3229978 h 6634695"/>
                  <a:gd name="connsiteX86" fmla="*/ 2660137 w 2933141"/>
                  <a:gd name="connsiteY86" fmla="*/ 2807947 h 6634695"/>
                  <a:gd name="connsiteX87" fmla="*/ 2636691 w 2933141"/>
                  <a:gd name="connsiteY87" fmla="*/ 2755193 h 6634695"/>
                  <a:gd name="connsiteX88" fmla="*/ 2630830 w 2933141"/>
                  <a:gd name="connsiteY88" fmla="*/ 2737609 h 6634695"/>
                  <a:gd name="connsiteX89" fmla="*/ 2619106 w 2933141"/>
                  <a:gd name="connsiteY89" fmla="*/ 2725886 h 6634695"/>
                  <a:gd name="connsiteX90" fmla="*/ 2589799 w 2933141"/>
                  <a:gd name="connsiteY90" fmla="*/ 2673132 h 6634695"/>
                  <a:gd name="connsiteX91" fmla="*/ 2566353 w 2933141"/>
                  <a:gd name="connsiteY91" fmla="*/ 2637963 h 6634695"/>
                  <a:gd name="connsiteX92" fmla="*/ 2542906 w 2933141"/>
                  <a:gd name="connsiteY92" fmla="*/ 2608655 h 6634695"/>
                  <a:gd name="connsiteX93" fmla="*/ 2537045 w 2933141"/>
                  <a:gd name="connsiteY93" fmla="*/ 2585209 h 6634695"/>
                  <a:gd name="connsiteX94" fmla="*/ 2525322 w 2933141"/>
                  <a:gd name="connsiteY94" fmla="*/ 2567624 h 6634695"/>
                  <a:gd name="connsiteX95" fmla="*/ 2519460 w 2933141"/>
                  <a:gd name="connsiteY95" fmla="*/ 2550040 h 6634695"/>
                  <a:gd name="connsiteX96" fmla="*/ 2513599 w 2933141"/>
                  <a:gd name="connsiteY96" fmla="*/ 2503147 h 6634695"/>
                  <a:gd name="connsiteX97" fmla="*/ 2290860 w 2933141"/>
                  <a:gd name="connsiteY97" fmla="*/ 2122147 h 6634695"/>
                  <a:gd name="connsiteX98" fmla="*/ 2208799 w 2933141"/>
                  <a:gd name="connsiteY98" fmla="*/ 2034224 h 6634695"/>
                  <a:gd name="connsiteX99" fmla="*/ 2185353 w 2933141"/>
                  <a:gd name="connsiteY99" fmla="*/ 1987332 h 6634695"/>
                  <a:gd name="connsiteX100" fmla="*/ 2161906 w 2933141"/>
                  <a:gd name="connsiteY100" fmla="*/ 1958024 h 6634695"/>
                  <a:gd name="connsiteX101" fmla="*/ 2132599 w 2933141"/>
                  <a:gd name="connsiteY101" fmla="*/ 1911132 h 6634695"/>
                  <a:gd name="connsiteX102" fmla="*/ 2120876 w 2933141"/>
                  <a:gd name="connsiteY102" fmla="*/ 1870101 h 6634695"/>
                  <a:gd name="connsiteX103" fmla="*/ 2109153 w 2933141"/>
                  <a:gd name="connsiteY103" fmla="*/ 1852516 h 6634695"/>
                  <a:gd name="connsiteX104" fmla="*/ 2097430 w 2933141"/>
                  <a:gd name="connsiteY104" fmla="*/ 1817347 h 6634695"/>
                  <a:gd name="connsiteX105" fmla="*/ 2091568 w 2933141"/>
                  <a:gd name="connsiteY105" fmla="*/ 1805624 h 6634695"/>
                  <a:gd name="connsiteX106" fmla="*/ 1962614 w 2933141"/>
                  <a:gd name="connsiteY106" fmla="*/ 1582886 h 6634695"/>
                  <a:gd name="connsiteX107" fmla="*/ 1845383 w 2933141"/>
                  <a:gd name="connsiteY107" fmla="*/ 1465655 h 6634695"/>
                  <a:gd name="connsiteX108" fmla="*/ 1681260 w 2933141"/>
                  <a:gd name="connsiteY108" fmla="*/ 1254640 h 6634695"/>
                  <a:gd name="connsiteX109" fmla="*/ 1581614 w 2933141"/>
                  <a:gd name="connsiteY109" fmla="*/ 1037763 h 6634695"/>
                  <a:gd name="connsiteX110" fmla="*/ 1435076 w 2933141"/>
                  <a:gd name="connsiteY110" fmla="*/ 756409 h 6634695"/>
                  <a:gd name="connsiteX111" fmla="*/ 1276098 w 2933141"/>
                  <a:gd name="connsiteY111" fmla="*/ 429006 h 6634695"/>
                  <a:gd name="connsiteX112" fmla="*/ 1103836 w 2933141"/>
                  <a:gd name="connsiteY112" fmla="*/ 372119 h 6634695"/>
                  <a:gd name="connsiteX113" fmla="*/ 919978 w 2933141"/>
                  <a:gd name="connsiteY113" fmla="*/ 239159 h 6634695"/>
                  <a:gd name="connsiteX114" fmla="*/ 834626 w 2933141"/>
                  <a:gd name="connsiteY114" fmla="*/ 230726 h 6634695"/>
                  <a:gd name="connsiteX115" fmla="*/ 813753 w 2933141"/>
                  <a:gd name="connsiteY115" fmla="*/ 228870 h 6634695"/>
                  <a:gd name="connsiteX116" fmla="*/ 751840 w 2933141"/>
                  <a:gd name="connsiteY116" fmla="*/ 110540 h 6634695"/>
                  <a:gd name="connsiteX117" fmla="*/ 782256 w 2933141"/>
                  <a:gd name="connsiteY117" fmla="*/ 42593 h 6634695"/>
                  <a:gd name="connsiteX118" fmla="*/ 808911 w 2933141"/>
                  <a:gd name="connsiteY118" fmla="*/ 0 h 6634695"/>
                  <a:gd name="connsiteX0" fmla="*/ 725538 w 2849768"/>
                  <a:gd name="connsiteY0" fmla="*/ 0 h 6634695"/>
                  <a:gd name="connsiteX1" fmla="*/ 734750 w 2849768"/>
                  <a:gd name="connsiteY1" fmla="*/ 16146 h 6634695"/>
                  <a:gd name="connsiteX2" fmla="*/ 688739 w 2849768"/>
                  <a:gd name="connsiteY2" fmla="*/ 168135 h 6634695"/>
                  <a:gd name="connsiteX3" fmla="*/ 881307 w 2849768"/>
                  <a:gd name="connsiteY3" fmla="*/ 203818 h 6634695"/>
                  <a:gd name="connsiteX4" fmla="*/ 1030597 w 2849768"/>
                  <a:gd name="connsiteY4" fmla="*/ 339709 h 6634695"/>
                  <a:gd name="connsiteX5" fmla="*/ 1200186 w 2849768"/>
                  <a:gd name="connsiteY5" fmla="*/ 360405 h 6634695"/>
                  <a:gd name="connsiteX6" fmla="*/ 1319051 w 2849768"/>
                  <a:gd name="connsiteY6" fmla="*/ 527561 h 6634695"/>
                  <a:gd name="connsiteX7" fmla="*/ 1437123 w 2849768"/>
                  <a:gd name="connsiteY7" fmla="*/ 850907 h 6634695"/>
                  <a:gd name="connsiteX8" fmla="*/ 1638725 w 2849768"/>
                  <a:gd name="connsiteY8" fmla="*/ 1251279 h 6634695"/>
                  <a:gd name="connsiteX9" fmla="*/ 1916609 w 2849768"/>
                  <a:gd name="connsiteY9" fmla="*/ 1554722 h 6634695"/>
                  <a:gd name="connsiteX10" fmla="*/ 2021726 w 2849768"/>
                  <a:gd name="connsiteY10" fmla="*/ 1747093 h 6634695"/>
                  <a:gd name="connsiteX11" fmla="*/ 2164217 w 2849768"/>
                  <a:gd name="connsiteY11" fmla="*/ 2004329 h 6634695"/>
                  <a:gd name="connsiteX12" fmla="*/ 2396142 w 2849768"/>
                  <a:gd name="connsiteY12" fmla="*/ 2198536 h 6634695"/>
                  <a:gd name="connsiteX13" fmla="*/ 2401006 w 2849768"/>
                  <a:gd name="connsiteY13" fmla="*/ 2256553 h 6634695"/>
                  <a:gd name="connsiteX14" fmla="*/ 2463888 w 2849768"/>
                  <a:gd name="connsiteY14" fmla="*/ 2340927 h 6634695"/>
                  <a:gd name="connsiteX15" fmla="*/ 2471184 w 2849768"/>
                  <a:gd name="connsiteY15" fmla="*/ 2477659 h 6634695"/>
                  <a:gd name="connsiteX16" fmla="*/ 2605882 w 2849768"/>
                  <a:gd name="connsiteY16" fmla="*/ 2629381 h 6634695"/>
                  <a:gd name="connsiteX17" fmla="*/ 2736064 w 2849768"/>
                  <a:gd name="connsiteY17" fmla="*/ 3091543 h 6634695"/>
                  <a:gd name="connsiteX18" fmla="*/ 2666084 w 2849768"/>
                  <a:gd name="connsiteY18" fmla="*/ 3203709 h 6634695"/>
                  <a:gd name="connsiteX19" fmla="*/ 2849768 w 2849768"/>
                  <a:gd name="connsiteY19" fmla="*/ 3509040 h 6634695"/>
                  <a:gd name="connsiteX20" fmla="*/ 2764155 w 2849768"/>
                  <a:gd name="connsiteY20" fmla="*/ 4484634 h 6634695"/>
                  <a:gd name="connsiteX21" fmla="*/ 2706732 w 2849768"/>
                  <a:gd name="connsiteY21" fmla="*/ 4597843 h 6634695"/>
                  <a:gd name="connsiteX22" fmla="*/ 2660476 w 2849768"/>
                  <a:gd name="connsiteY22" fmla="*/ 4496943 h 6634695"/>
                  <a:gd name="connsiteX23" fmla="*/ 2325715 w 2849768"/>
                  <a:gd name="connsiteY23" fmla="*/ 5388910 h 6634695"/>
                  <a:gd name="connsiteX24" fmla="*/ 2002668 w 2849768"/>
                  <a:gd name="connsiteY24" fmla="*/ 5776874 h 6634695"/>
                  <a:gd name="connsiteX25" fmla="*/ 2041976 w 2849768"/>
                  <a:gd name="connsiteY25" fmla="*/ 5845813 h 6634695"/>
                  <a:gd name="connsiteX26" fmla="*/ 2265265 w 2849768"/>
                  <a:gd name="connsiteY26" fmla="*/ 5650862 h 6634695"/>
                  <a:gd name="connsiteX27" fmla="*/ 2297574 w 2849768"/>
                  <a:gd name="connsiteY27" fmla="*/ 5711709 h 6634695"/>
                  <a:gd name="connsiteX28" fmla="*/ 2225710 w 2849768"/>
                  <a:gd name="connsiteY28" fmla="*/ 6288668 h 6634695"/>
                  <a:gd name="connsiteX29" fmla="*/ 2073144 w 2849768"/>
                  <a:gd name="connsiteY29" fmla="*/ 6634695 h 6634695"/>
                  <a:gd name="connsiteX30" fmla="*/ 2157119 w 2849768"/>
                  <a:gd name="connsiteY30" fmla="*/ 6438753 h 6634695"/>
                  <a:gd name="connsiteX31" fmla="*/ 2157119 w 2849768"/>
                  <a:gd name="connsiteY31" fmla="*/ 6336116 h 6634695"/>
                  <a:gd name="connsiteX32" fmla="*/ 2174142 w 2849768"/>
                  <a:gd name="connsiteY32" fmla="*/ 6250999 h 6634695"/>
                  <a:gd name="connsiteX33" fmla="*/ 1996513 w 2849768"/>
                  <a:gd name="connsiteY33" fmla="*/ 5927705 h 6634695"/>
                  <a:gd name="connsiteX34" fmla="*/ 1884846 w 2849768"/>
                  <a:gd name="connsiteY34" fmla="*/ 6070024 h 6634695"/>
                  <a:gd name="connsiteX35" fmla="*/ 1933072 w 2849768"/>
                  <a:gd name="connsiteY35" fmla="*/ 6164418 h 6634695"/>
                  <a:gd name="connsiteX36" fmla="*/ 1685726 w 2849768"/>
                  <a:gd name="connsiteY36" fmla="*/ 6533747 h 6634695"/>
                  <a:gd name="connsiteX37" fmla="*/ 1846218 w 2849768"/>
                  <a:gd name="connsiteY37" fmla="*/ 6173069 h 6634695"/>
                  <a:gd name="connsiteX38" fmla="*/ 1727911 w 2849768"/>
                  <a:gd name="connsiteY38" fmla="*/ 6140173 h 6634695"/>
                  <a:gd name="connsiteX39" fmla="*/ 1805069 w 2849768"/>
                  <a:gd name="connsiteY39" fmla="*/ 5927124 h 6634695"/>
                  <a:gd name="connsiteX40" fmla="*/ 2282126 w 2849768"/>
                  <a:gd name="connsiteY40" fmla="*/ 5377815 h 6634695"/>
                  <a:gd name="connsiteX41" fmla="*/ 2489313 w 2849768"/>
                  <a:gd name="connsiteY41" fmla="*/ 4642610 h 6634695"/>
                  <a:gd name="connsiteX42" fmla="*/ 2686930 w 2849768"/>
                  <a:gd name="connsiteY42" fmla="*/ 4027627 h 6634695"/>
                  <a:gd name="connsiteX43" fmla="*/ 2652000 w 2849768"/>
                  <a:gd name="connsiteY43" fmla="*/ 3570307 h 6634695"/>
                  <a:gd name="connsiteX44" fmla="*/ 2093839 w 2849768"/>
                  <a:gd name="connsiteY44" fmla="*/ 3374005 h 6634695"/>
                  <a:gd name="connsiteX45" fmla="*/ 1879593 w 2849768"/>
                  <a:gd name="connsiteY45" fmla="*/ 3376757 h 6634695"/>
                  <a:gd name="connsiteX46" fmla="*/ 1615944 w 2849768"/>
                  <a:gd name="connsiteY46" fmla="*/ 3257014 h 6634695"/>
                  <a:gd name="connsiteX47" fmla="*/ 1538906 w 2849768"/>
                  <a:gd name="connsiteY47" fmla="*/ 3037027 h 6634695"/>
                  <a:gd name="connsiteX48" fmla="*/ 1467012 w 2849768"/>
                  <a:gd name="connsiteY48" fmla="*/ 2555902 h 6634695"/>
                  <a:gd name="connsiteX49" fmla="*/ 1314613 w 2849768"/>
                  <a:gd name="connsiteY49" fmla="*/ 2353260 h 6634695"/>
                  <a:gd name="connsiteX50" fmla="*/ 1130752 w 2849768"/>
                  <a:gd name="connsiteY50" fmla="*/ 2202655 h 6634695"/>
                  <a:gd name="connsiteX51" fmla="*/ 1183268 w 2849768"/>
                  <a:gd name="connsiteY51" fmla="*/ 2093319 h 6634695"/>
                  <a:gd name="connsiteX52" fmla="*/ 1102760 w 2849768"/>
                  <a:gd name="connsiteY52" fmla="*/ 1932067 h 6634695"/>
                  <a:gd name="connsiteX53" fmla="*/ 972131 w 2849768"/>
                  <a:gd name="connsiteY53" fmla="*/ 1913406 h 6634695"/>
                  <a:gd name="connsiteX54" fmla="*/ 916148 w 2849768"/>
                  <a:gd name="connsiteY54" fmla="*/ 1848091 h 6634695"/>
                  <a:gd name="connsiteX55" fmla="*/ 916148 w 2849768"/>
                  <a:gd name="connsiteY55" fmla="*/ 1680140 h 6634695"/>
                  <a:gd name="connsiteX56" fmla="*/ 804180 w 2849768"/>
                  <a:gd name="connsiteY56" fmla="*/ 1530851 h 6634695"/>
                  <a:gd name="connsiteX57" fmla="*/ 738866 w 2849768"/>
                  <a:gd name="connsiteY57" fmla="*/ 1325577 h 6634695"/>
                  <a:gd name="connsiteX58" fmla="*/ 580246 w 2849768"/>
                  <a:gd name="connsiteY58" fmla="*/ 1204279 h 6634695"/>
                  <a:gd name="connsiteX59" fmla="*/ 449617 w 2849768"/>
                  <a:gd name="connsiteY59" fmla="*/ 1110973 h 6634695"/>
                  <a:gd name="connsiteX60" fmla="*/ 402964 w 2849768"/>
                  <a:gd name="connsiteY60" fmla="*/ 1026997 h 6634695"/>
                  <a:gd name="connsiteX61" fmla="*/ 272336 w 2849768"/>
                  <a:gd name="connsiteY61" fmla="*/ 1045659 h 6634695"/>
                  <a:gd name="connsiteX62" fmla="*/ 281666 w 2849768"/>
                  <a:gd name="connsiteY62" fmla="*/ 961683 h 6634695"/>
                  <a:gd name="connsiteX63" fmla="*/ 248413 w 2849768"/>
                  <a:gd name="connsiteY63" fmla="*/ 901630 h 6634695"/>
                  <a:gd name="connsiteX64" fmla="*/ 121457 w 2849768"/>
                  <a:gd name="connsiteY64" fmla="*/ 907734 h 6634695"/>
                  <a:gd name="connsiteX65" fmla="*/ 61007 w 2849768"/>
                  <a:gd name="connsiteY65" fmla="*/ 982379 h 6634695"/>
                  <a:gd name="connsiteX66" fmla="*/ 7827 w 2849768"/>
                  <a:gd name="connsiteY66" fmla="*/ 1022949 h 6634695"/>
                  <a:gd name="connsiteX67" fmla="*/ 0 w 2849768"/>
                  <a:gd name="connsiteY67" fmla="*/ 899139 h 6634695"/>
                  <a:gd name="connsiteX68" fmla="*/ 150087 w 2849768"/>
                  <a:gd name="connsiteY68" fmla="*/ 838470 h 6634695"/>
                  <a:gd name="connsiteX69" fmla="*/ 202841 w 2849768"/>
                  <a:gd name="connsiteY69" fmla="*/ 826747 h 6634695"/>
                  <a:gd name="connsiteX70" fmla="*/ 314210 w 2849768"/>
                  <a:gd name="connsiteY70" fmla="*/ 856055 h 6634695"/>
                  <a:gd name="connsiteX71" fmla="*/ 355241 w 2849768"/>
                  <a:gd name="connsiteY71" fmla="*/ 920532 h 6634695"/>
                  <a:gd name="connsiteX72" fmla="*/ 366964 w 2849768"/>
                  <a:gd name="connsiteY72" fmla="*/ 938116 h 6634695"/>
                  <a:gd name="connsiteX73" fmla="*/ 378687 w 2849768"/>
                  <a:gd name="connsiteY73" fmla="*/ 949840 h 6634695"/>
                  <a:gd name="connsiteX74" fmla="*/ 390410 w 2849768"/>
                  <a:gd name="connsiteY74" fmla="*/ 967424 h 6634695"/>
                  <a:gd name="connsiteX75" fmla="*/ 425580 w 2849768"/>
                  <a:gd name="connsiteY75" fmla="*/ 985009 h 6634695"/>
                  <a:gd name="connsiteX76" fmla="*/ 437303 w 2849768"/>
                  <a:gd name="connsiteY76" fmla="*/ 985009 h 6634695"/>
                  <a:gd name="connsiteX77" fmla="*/ 449026 w 2849768"/>
                  <a:gd name="connsiteY77" fmla="*/ 996732 h 6634695"/>
                  <a:gd name="connsiteX78" fmla="*/ 504942 w 2849768"/>
                  <a:gd name="connsiteY78" fmla="*/ 1098697 h 6634695"/>
                  <a:gd name="connsiteX79" fmla="*/ 800718 w 2849768"/>
                  <a:gd name="connsiteY79" fmla="*/ 1254640 h 6634695"/>
                  <a:gd name="connsiteX80" fmla="*/ 1199303 w 2849768"/>
                  <a:gd name="connsiteY80" fmla="*/ 1922855 h 6634695"/>
                  <a:gd name="connsiteX81" fmla="*/ 1685810 w 2849768"/>
                  <a:gd name="connsiteY81" fmla="*/ 2210070 h 6634695"/>
                  <a:gd name="connsiteX82" fmla="*/ 1896826 w 2849768"/>
                  <a:gd name="connsiteY82" fmla="*/ 2661409 h 6634695"/>
                  <a:gd name="connsiteX83" fmla="*/ 2135896 w 2849768"/>
                  <a:gd name="connsiteY83" fmla="*/ 2962376 h 6634695"/>
                  <a:gd name="connsiteX84" fmla="*/ 2447810 w 2849768"/>
                  <a:gd name="connsiteY84" fmla="*/ 3282732 h 6634695"/>
                  <a:gd name="connsiteX85" fmla="*/ 2553318 w 2849768"/>
                  <a:gd name="connsiteY85" fmla="*/ 3229978 h 6634695"/>
                  <a:gd name="connsiteX86" fmla="*/ 2576764 w 2849768"/>
                  <a:gd name="connsiteY86" fmla="*/ 2807947 h 6634695"/>
                  <a:gd name="connsiteX87" fmla="*/ 2553318 w 2849768"/>
                  <a:gd name="connsiteY87" fmla="*/ 2755193 h 6634695"/>
                  <a:gd name="connsiteX88" fmla="*/ 2547457 w 2849768"/>
                  <a:gd name="connsiteY88" fmla="*/ 2737609 h 6634695"/>
                  <a:gd name="connsiteX89" fmla="*/ 2535733 w 2849768"/>
                  <a:gd name="connsiteY89" fmla="*/ 2725886 h 6634695"/>
                  <a:gd name="connsiteX90" fmla="*/ 2506426 w 2849768"/>
                  <a:gd name="connsiteY90" fmla="*/ 2673132 h 6634695"/>
                  <a:gd name="connsiteX91" fmla="*/ 2482980 w 2849768"/>
                  <a:gd name="connsiteY91" fmla="*/ 2637963 h 6634695"/>
                  <a:gd name="connsiteX92" fmla="*/ 2459533 w 2849768"/>
                  <a:gd name="connsiteY92" fmla="*/ 2608655 h 6634695"/>
                  <a:gd name="connsiteX93" fmla="*/ 2453672 w 2849768"/>
                  <a:gd name="connsiteY93" fmla="*/ 2585209 h 6634695"/>
                  <a:gd name="connsiteX94" fmla="*/ 2441949 w 2849768"/>
                  <a:gd name="connsiteY94" fmla="*/ 2567624 h 6634695"/>
                  <a:gd name="connsiteX95" fmla="*/ 2436087 w 2849768"/>
                  <a:gd name="connsiteY95" fmla="*/ 2550040 h 6634695"/>
                  <a:gd name="connsiteX96" fmla="*/ 2430226 w 2849768"/>
                  <a:gd name="connsiteY96" fmla="*/ 2503147 h 6634695"/>
                  <a:gd name="connsiteX97" fmla="*/ 2207487 w 2849768"/>
                  <a:gd name="connsiteY97" fmla="*/ 2122147 h 6634695"/>
                  <a:gd name="connsiteX98" fmla="*/ 2125426 w 2849768"/>
                  <a:gd name="connsiteY98" fmla="*/ 2034224 h 6634695"/>
                  <a:gd name="connsiteX99" fmla="*/ 2101980 w 2849768"/>
                  <a:gd name="connsiteY99" fmla="*/ 1987332 h 6634695"/>
                  <a:gd name="connsiteX100" fmla="*/ 2078533 w 2849768"/>
                  <a:gd name="connsiteY100" fmla="*/ 1958024 h 6634695"/>
                  <a:gd name="connsiteX101" fmla="*/ 2049226 w 2849768"/>
                  <a:gd name="connsiteY101" fmla="*/ 1911132 h 6634695"/>
                  <a:gd name="connsiteX102" fmla="*/ 2037503 w 2849768"/>
                  <a:gd name="connsiteY102" fmla="*/ 1870101 h 6634695"/>
                  <a:gd name="connsiteX103" fmla="*/ 2025780 w 2849768"/>
                  <a:gd name="connsiteY103" fmla="*/ 1852516 h 6634695"/>
                  <a:gd name="connsiteX104" fmla="*/ 2014057 w 2849768"/>
                  <a:gd name="connsiteY104" fmla="*/ 1817347 h 6634695"/>
                  <a:gd name="connsiteX105" fmla="*/ 2008195 w 2849768"/>
                  <a:gd name="connsiteY105" fmla="*/ 1805624 h 6634695"/>
                  <a:gd name="connsiteX106" fmla="*/ 1879241 w 2849768"/>
                  <a:gd name="connsiteY106" fmla="*/ 1582886 h 6634695"/>
                  <a:gd name="connsiteX107" fmla="*/ 1762010 w 2849768"/>
                  <a:gd name="connsiteY107" fmla="*/ 1465655 h 6634695"/>
                  <a:gd name="connsiteX108" fmla="*/ 1597887 w 2849768"/>
                  <a:gd name="connsiteY108" fmla="*/ 1254640 h 6634695"/>
                  <a:gd name="connsiteX109" fmla="*/ 1498241 w 2849768"/>
                  <a:gd name="connsiteY109" fmla="*/ 1037763 h 6634695"/>
                  <a:gd name="connsiteX110" fmla="*/ 1351703 w 2849768"/>
                  <a:gd name="connsiteY110" fmla="*/ 756409 h 6634695"/>
                  <a:gd name="connsiteX111" fmla="*/ 1192725 w 2849768"/>
                  <a:gd name="connsiteY111" fmla="*/ 429006 h 6634695"/>
                  <a:gd name="connsiteX112" fmla="*/ 1020463 w 2849768"/>
                  <a:gd name="connsiteY112" fmla="*/ 372119 h 6634695"/>
                  <a:gd name="connsiteX113" fmla="*/ 836605 w 2849768"/>
                  <a:gd name="connsiteY113" fmla="*/ 239159 h 6634695"/>
                  <a:gd name="connsiteX114" fmla="*/ 751253 w 2849768"/>
                  <a:gd name="connsiteY114" fmla="*/ 230726 h 6634695"/>
                  <a:gd name="connsiteX115" fmla="*/ 730380 w 2849768"/>
                  <a:gd name="connsiteY115" fmla="*/ 228870 h 6634695"/>
                  <a:gd name="connsiteX116" fmla="*/ 668467 w 2849768"/>
                  <a:gd name="connsiteY116" fmla="*/ 110540 h 6634695"/>
                  <a:gd name="connsiteX117" fmla="*/ 698883 w 2849768"/>
                  <a:gd name="connsiteY117" fmla="*/ 42593 h 6634695"/>
                  <a:gd name="connsiteX118" fmla="*/ 725538 w 2849768"/>
                  <a:gd name="connsiteY118" fmla="*/ 0 h 6634695"/>
                  <a:gd name="connsiteX0" fmla="*/ 717711 w 2841941"/>
                  <a:gd name="connsiteY0" fmla="*/ 0 h 6634695"/>
                  <a:gd name="connsiteX1" fmla="*/ 726923 w 2841941"/>
                  <a:gd name="connsiteY1" fmla="*/ 16146 h 6634695"/>
                  <a:gd name="connsiteX2" fmla="*/ 680912 w 2841941"/>
                  <a:gd name="connsiteY2" fmla="*/ 168135 h 6634695"/>
                  <a:gd name="connsiteX3" fmla="*/ 873480 w 2841941"/>
                  <a:gd name="connsiteY3" fmla="*/ 203818 h 6634695"/>
                  <a:gd name="connsiteX4" fmla="*/ 1022770 w 2841941"/>
                  <a:gd name="connsiteY4" fmla="*/ 339709 h 6634695"/>
                  <a:gd name="connsiteX5" fmla="*/ 1192359 w 2841941"/>
                  <a:gd name="connsiteY5" fmla="*/ 360405 h 6634695"/>
                  <a:gd name="connsiteX6" fmla="*/ 1311224 w 2841941"/>
                  <a:gd name="connsiteY6" fmla="*/ 527561 h 6634695"/>
                  <a:gd name="connsiteX7" fmla="*/ 1429296 w 2841941"/>
                  <a:gd name="connsiteY7" fmla="*/ 850907 h 6634695"/>
                  <a:gd name="connsiteX8" fmla="*/ 1630898 w 2841941"/>
                  <a:gd name="connsiteY8" fmla="*/ 1251279 h 6634695"/>
                  <a:gd name="connsiteX9" fmla="*/ 1908782 w 2841941"/>
                  <a:gd name="connsiteY9" fmla="*/ 1554722 h 6634695"/>
                  <a:gd name="connsiteX10" fmla="*/ 2013899 w 2841941"/>
                  <a:gd name="connsiteY10" fmla="*/ 1747093 h 6634695"/>
                  <a:gd name="connsiteX11" fmla="*/ 2156390 w 2841941"/>
                  <a:gd name="connsiteY11" fmla="*/ 2004329 h 6634695"/>
                  <a:gd name="connsiteX12" fmla="*/ 2388315 w 2841941"/>
                  <a:gd name="connsiteY12" fmla="*/ 2198536 h 6634695"/>
                  <a:gd name="connsiteX13" fmla="*/ 2393179 w 2841941"/>
                  <a:gd name="connsiteY13" fmla="*/ 2256553 h 6634695"/>
                  <a:gd name="connsiteX14" fmla="*/ 2456061 w 2841941"/>
                  <a:gd name="connsiteY14" fmla="*/ 2340927 h 6634695"/>
                  <a:gd name="connsiteX15" fmla="*/ 2463357 w 2841941"/>
                  <a:gd name="connsiteY15" fmla="*/ 2477659 h 6634695"/>
                  <a:gd name="connsiteX16" fmla="*/ 2598055 w 2841941"/>
                  <a:gd name="connsiteY16" fmla="*/ 2629381 h 6634695"/>
                  <a:gd name="connsiteX17" fmla="*/ 2728237 w 2841941"/>
                  <a:gd name="connsiteY17" fmla="*/ 3091543 h 6634695"/>
                  <a:gd name="connsiteX18" fmla="*/ 2658257 w 2841941"/>
                  <a:gd name="connsiteY18" fmla="*/ 3203709 h 6634695"/>
                  <a:gd name="connsiteX19" fmla="*/ 2841941 w 2841941"/>
                  <a:gd name="connsiteY19" fmla="*/ 3509040 h 6634695"/>
                  <a:gd name="connsiteX20" fmla="*/ 2756328 w 2841941"/>
                  <a:gd name="connsiteY20" fmla="*/ 4484634 h 6634695"/>
                  <a:gd name="connsiteX21" fmla="*/ 2698905 w 2841941"/>
                  <a:gd name="connsiteY21" fmla="*/ 4597843 h 6634695"/>
                  <a:gd name="connsiteX22" fmla="*/ 2652649 w 2841941"/>
                  <a:gd name="connsiteY22" fmla="*/ 4496943 h 6634695"/>
                  <a:gd name="connsiteX23" fmla="*/ 2317888 w 2841941"/>
                  <a:gd name="connsiteY23" fmla="*/ 5388910 h 6634695"/>
                  <a:gd name="connsiteX24" fmla="*/ 1994841 w 2841941"/>
                  <a:gd name="connsiteY24" fmla="*/ 5776874 h 6634695"/>
                  <a:gd name="connsiteX25" fmla="*/ 2034149 w 2841941"/>
                  <a:gd name="connsiteY25" fmla="*/ 5845813 h 6634695"/>
                  <a:gd name="connsiteX26" fmla="*/ 2257438 w 2841941"/>
                  <a:gd name="connsiteY26" fmla="*/ 5650862 h 6634695"/>
                  <a:gd name="connsiteX27" fmla="*/ 2289747 w 2841941"/>
                  <a:gd name="connsiteY27" fmla="*/ 5711709 h 6634695"/>
                  <a:gd name="connsiteX28" fmla="*/ 2217883 w 2841941"/>
                  <a:gd name="connsiteY28" fmla="*/ 6288668 h 6634695"/>
                  <a:gd name="connsiteX29" fmla="*/ 2065317 w 2841941"/>
                  <a:gd name="connsiteY29" fmla="*/ 6634695 h 6634695"/>
                  <a:gd name="connsiteX30" fmla="*/ 2149292 w 2841941"/>
                  <a:gd name="connsiteY30" fmla="*/ 6438753 h 6634695"/>
                  <a:gd name="connsiteX31" fmla="*/ 2149292 w 2841941"/>
                  <a:gd name="connsiteY31" fmla="*/ 6336116 h 6634695"/>
                  <a:gd name="connsiteX32" fmla="*/ 2166315 w 2841941"/>
                  <a:gd name="connsiteY32" fmla="*/ 6250999 h 6634695"/>
                  <a:gd name="connsiteX33" fmla="*/ 1988686 w 2841941"/>
                  <a:gd name="connsiteY33" fmla="*/ 5927705 h 6634695"/>
                  <a:gd name="connsiteX34" fmla="*/ 1877019 w 2841941"/>
                  <a:gd name="connsiteY34" fmla="*/ 6070024 h 6634695"/>
                  <a:gd name="connsiteX35" fmla="*/ 1925245 w 2841941"/>
                  <a:gd name="connsiteY35" fmla="*/ 6164418 h 6634695"/>
                  <a:gd name="connsiteX36" fmla="*/ 1677899 w 2841941"/>
                  <a:gd name="connsiteY36" fmla="*/ 6533747 h 6634695"/>
                  <a:gd name="connsiteX37" fmla="*/ 1838391 w 2841941"/>
                  <a:gd name="connsiteY37" fmla="*/ 6173069 h 6634695"/>
                  <a:gd name="connsiteX38" fmla="*/ 1720084 w 2841941"/>
                  <a:gd name="connsiteY38" fmla="*/ 6140173 h 6634695"/>
                  <a:gd name="connsiteX39" fmla="*/ 1797242 w 2841941"/>
                  <a:gd name="connsiteY39" fmla="*/ 5927124 h 6634695"/>
                  <a:gd name="connsiteX40" fmla="*/ 2274299 w 2841941"/>
                  <a:gd name="connsiteY40" fmla="*/ 5377815 h 6634695"/>
                  <a:gd name="connsiteX41" fmla="*/ 2481486 w 2841941"/>
                  <a:gd name="connsiteY41" fmla="*/ 4642610 h 6634695"/>
                  <a:gd name="connsiteX42" fmla="*/ 2679103 w 2841941"/>
                  <a:gd name="connsiteY42" fmla="*/ 4027627 h 6634695"/>
                  <a:gd name="connsiteX43" fmla="*/ 2644173 w 2841941"/>
                  <a:gd name="connsiteY43" fmla="*/ 3570307 h 6634695"/>
                  <a:gd name="connsiteX44" fmla="*/ 2086012 w 2841941"/>
                  <a:gd name="connsiteY44" fmla="*/ 3374005 h 6634695"/>
                  <a:gd name="connsiteX45" fmla="*/ 1871766 w 2841941"/>
                  <a:gd name="connsiteY45" fmla="*/ 3376757 h 6634695"/>
                  <a:gd name="connsiteX46" fmla="*/ 1608117 w 2841941"/>
                  <a:gd name="connsiteY46" fmla="*/ 3257014 h 6634695"/>
                  <a:gd name="connsiteX47" fmla="*/ 1531079 w 2841941"/>
                  <a:gd name="connsiteY47" fmla="*/ 3037027 h 6634695"/>
                  <a:gd name="connsiteX48" fmla="*/ 1459185 w 2841941"/>
                  <a:gd name="connsiteY48" fmla="*/ 2555902 h 6634695"/>
                  <a:gd name="connsiteX49" fmla="*/ 1306786 w 2841941"/>
                  <a:gd name="connsiteY49" fmla="*/ 2353260 h 6634695"/>
                  <a:gd name="connsiteX50" fmla="*/ 1122925 w 2841941"/>
                  <a:gd name="connsiteY50" fmla="*/ 2202655 h 6634695"/>
                  <a:gd name="connsiteX51" fmla="*/ 1175441 w 2841941"/>
                  <a:gd name="connsiteY51" fmla="*/ 2093319 h 6634695"/>
                  <a:gd name="connsiteX52" fmla="*/ 1094933 w 2841941"/>
                  <a:gd name="connsiteY52" fmla="*/ 1932067 h 6634695"/>
                  <a:gd name="connsiteX53" fmla="*/ 964304 w 2841941"/>
                  <a:gd name="connsiteY53" fmla="*/ 1913406 h 6634695"/>
                  <a:gd name="connsiteX54" fmla="*/ 908321 w 2841941"/>
                  <a:gd name="connsiteY54" fmla="*/ 1848091 h 6634695"/>
                  <a:gd name="connsiteX55" fmla="*/ 908321 w 2841941"/>
                  <a:gd name="connsiteY55" fmla="*/ 1680140 h 6634695"/>
                  <a:gd name="connsiteX56" fmla="*/ 796353 w 2841941"/>
                  <a:gd name="connsiteY56" fmla="*/ 1530851 h 6634695"/>
                  <a:gd name="connsiteX57" fmla="*/ 731039 w 2841941"/>
                  <a:gd name="connsiteY57" fmla="*/ 1325577 h 6634695"/>
                  <a:gd name="connsiteX58" fmla="*/ 572419 w 2841941"/>
                  <a:gd name="connsiteY58" fmla="*/ 1204279 h 6634695"/>
                  <a:gd name="connsiteX59" fmla="*/ 441790 w 2841941"/>
                  <a:gd name="connsiteY59" fmla="*/ 1110973 h 6634695"/>
                  <a:gd name="connsiteX60" fmla="*/ 395137 w 2841941"/>
                  <a:gd name="connsiteY60" fmla="*/ 1026997 h 6634695"/>
                  <a:gd name="connsiteX61" fmla="*/ 264509 w 2841941"/>
                  <a:gd name="connsiteY61" fmla="*/ 1045659 h 6634695"/>
                  <a:gd name="connsiteX62" fmla="*/ 273839 w 2841941"/>
                  <a:gd name="connsiteY62" fmla="*/ 961683 h 6634695"/>
                  <a:gd name="connsiteX63" fmla="*/ 240586 w 2841941"/>
                  <a:gd name="connsiteY63" fmla="*/ 901630 h 6634695"/>
                  <a:gd name="connsiteX64" fmla="*/ 113630 w 2841941"/>
                  <a:gd name="connsiteY64" fmla="*/ 907734 h 6634695"/>
                  <a:gd name="connsiteX65" fmla="*/ 53180 w 2841941"/>
                  <a:gd name="connsiteY65" fmla="*/ 982379 h 6634695"/>
                  <a:gd name="connsiteX66" fmla="*/ 0 w 2841941"/>
                  <a:gd name="connsiteY66" fmla="*/ 1022949 h 6634695"/>
                  <a:gd name="connsiteX67" fmla="*/ 20973 w 2841941"/>
                  <a:gd name="connsiteY67" fmla="*/ 932739 h 6634695"/>
                  <a:gd name="connsiteX68" fmla="*/ 142260 w 2841941"/>
                  <a:gd name="connsiteY68" fmla="*/ 838470 h 6634695"/>
                  <a:gd name="connsiteX69" fmla="*/ 195014 w 2841941"/>
                  <a:gd name="connsiteY69" fmla="*/ 826747 h 6634695"/>
                  <a:gd name="connsiteX70" fmla="*/ 306383 w 2841941"/>
                  <a:gd name="connsiteY70" fmla="*/ 856055 h 6634695"/>
                  <a:gd name="connsiteX71" fmla="*/ 347414 w 2841941"/>
                  <a:gd name="connsiteY71" fmla="*/ 920532 h 6634695"/>
                  <a:gd name="connsiteX72" fmla="*/ 359137 w 2841941"/>
                  <a:gd name="connsiteY72" fmla="*/ 938116 h 6634695"/>
                  <a:gd name="connsiteX73" fmla="*/ 370860 w 2841941"/>
                  <a:gd name="connsiteY73" fmla="*/ 949840 h 6634695"/>
                  <a:gd name="connsiteX74" fmla="*/ 382583 w 2841941"/>
                  <a:gd name="connsiteY74" fmla="*/ 967424 h 6634695"/>
                  <a:gd name="connsiteX75" fmla="*/ 417753 w 2841941"/>
                  <a:gd name="connsiteY75" fmla="*/ 985009 h 6634695"/>
                  <a:gd name="connsiteX76" fmla="*/ 429476 w 2841941"/>
                  <a:gd name="connsiteY76" fmla="*/ 985009 h 6634695"/>
                  <a:gd name="connsiteX77" fmla="*/ 441199 w 2841941"/>
                  <a:gd name="connsiteY77" fmla="*/ 996732 h 6634695"/>
                  <a:gd name="connsiteX78" fmla="*/ 497115 w 2841941"/>
                  <a:gd name="connsiteY78" fmla="*/ 1098697 h 6634695"/>
                  <a:gd name="connsiteX79" fmla="*/ 792891 w 2841941"/>
                  <a:gd name="connsiteY79" fmla="*/ 1254640 h 6634695"/>
                  <a:gd name="connsiteX80" fmla="*/ 1191476 w 2841941"/>
                  <a:gd name="connsiteY80" fmla="*/ 1922855 h 6634695"/>
                  <a:gd name="connsiteX81" fmla="*/ 1677983 w 2841941"/>
                  <a:gd name="connsiteY81" fmla="*/ 2210070 h 6634695"/>
                  <a:gd name="connsiteX82" fmla="*/ 1888999 w 2841941"/>
                  <a:gd name="connsiteY82" fmla="*/ 2661409 h 6634695"/>
                  <a:gd name="connsiteX83" fmla="*/ 2128069 w 2841941"/>
                  <a:gd name="connsiteY83" fmla="*/ 2962376 h 6634695"/>
                  <a:gd name="connsiteX84" fmla="*/ 2439983 w 2841941"/>
                  <a:gd name="connsiteY84" fmla="*/ 3282732 h 6634695"/>
                  <a:gd name="connsiteX85" fmla="*/ 2545491 w 2841941"/>
                  <a:gd name="connsiteY85" fmla="*/ 3229978 h 6634695"/>
                  <a:gd name="connsiteX86" fmla="*/ 2568937 w 2841941"/>
                  <a:gd name="connsiteY86" fmla="*/ 2807947 h 6634695"/>
                  <a:gd name="connsiteX87" fmla="*/ 2545491 w 2841941"/>
                  <a:gd name="connsiteY87" fmla="*/ 2755193 h 6634695"/>
                  <a:gd name="connsiteX88" fmla="*/ 2539630 w 2841941"/>
                  <a:gd name="connsiteY88" fmla="*/ 2737609 h 6634695"/>
                  <a:gd name="connsiteX89" fmla="*/ 2527906 w 2841941"/>
                  <a:gd name="connsiteY89" fmla="*/ 2725886 h 6634695"/>
                  <a:gd name="connsiteX90" fmla="*/ 2498599 w 2841941"/>
                  <a:gd name="connsiteY90" fmla="*/ 2673132 h 6634695"/>
                  <a:gd name="connsiteX91" fmla="*/ 2475153 w 2841941"/>
                  <a:gd name="connsiteY91" fmla="*/ 2637963 h 6634695"/>
                  <a:gd name="connsiteX92" fmla="*/ 2451706 w 2841941"/>
                  <a:gd name="connsiteY92" fmla="*/ 2608655 h 6634695"/>
                  <a:gd name="connsiteX93" fmla="*/ 2445845 w 2841941"/>
                  <a:gd name="connsiteY93" fmla="*/ 2585209 h 6634695"/>
                  <a:gd name="connsiteX94" fmla="*/ 2434122 w 2841941"/>
                  <a:gd name="connsiteY94" fmla="*/ 2567624 h 6634695"/>
                  <a:gd name="connsiteX95" fmla="*/ 2428260 w 2841941"/>
                  <a:gd name="connsiteY95" fmla="*/ 2550040 h 6634695"/>
                  <a:gd name="connsiteX96" fmla="*/ 2422399 w 2841941"/>
                  <a:gd name="connsiteY96" fmla="*/ 2503147 h 6634695"/>
                  <a:gd name="connsiteX97" fmla="*/ 2199660 w 2841941"/>
                  <a:gd name="connsiteY97" fmla="*/ 2122147 h 6634695"/>
                  <a:gd name="connsiteX98" fmla="*/ 2117599 w 2841941"/>
                  <a:gd name="connsiteY98" fmla="*/ 2034224 h 6634695"/>
                  <a:gd name="connsiteX99" fmla="*/ 2094153 w 2841941"/>
                  <a:gd name="connsiteY99" fmla="*/ 1987332 h 6634695"/>
                  <a:gd name="connsiteX100" fmla="*/ 2070706 w 2841941"/>
                  <a:gd name="connsiteY100" fmla="*/ 1958024 h 6634695"/>
                  <a:gd name="connsiteX101" fmla="*/ 2041399 w 2841941"/>
                  <a:gd name="connsiteY101" fmla="*/ 1911132 h 6634695"/>
                  <a:gd name="connsiteX102" fmla="*/ 2029676 w 2841941"/>
                  <a:gd name="connsiteY102" fmla="*/ 1870101 h 6634695"/>
                  <a:gd name="connsiteX103" fmla="*/ 2017953 w 2841941"/>
                  <a:gd name="connsiteY103" fmla="*/ 1852516 h 6634695"/>
                  <a:gd name="connsiteX104" fmla="*/ 2006230 w 2841941"/>
                  <a:gd name="connsiteY104" fmla="*/ 1817347 h 6634695"/>
                  <a:gd name="connsiteX105" fmla="*/ 2000368 w 2841941"/>
                  <a:gd name="connsiteY105" fmla="*/ 1805624 h 6634695"/>
                  <a:gd name="connsiteX106" fmla="*/ 1871414 w 2841941"/>
                  <a:gd name="connsiteY106" fmla="*/ 1582886 h 6634695"/>
                  <a:gd name="connsiteX107" fmla="*/ 1754183 w 2841941"/>
                  <a:gd name="connsiteY107" fmla="*/ 1465655 h 6634695"/>
                  <a:gd name="connsiteX108" fmla="*/ 1590060 w 2841941"/>
                  <a:gd name="connsiteY108" fmla="*/ 1254640 h 6634695"/>
                  <a:gd name="connsiteX109" fmla="*/ 1490414 w 2841941"/>
                  <a:gd name="connsiteY109" fmla="*/ 1037763 h 6634695"/>
                  <a:gd name="connsiteX110" fmla="*/ 1343876 w 2841941"/>
                  <a:gd name="connsiteY110" fmla="*/ 756409 h 6634695"/>
                  <a:gd name="connsiteX111" fmla="*/ 1184898 w 2841941"/>
                  <a:gd name="connsiteY111" fmla="*/ 429006 h 6634695"/>
                  <a:gd name="connsiteX112" fmla="*/ 1012636 w 2841941"/>
                  <a:gd name="connsiteY112" fmla="*/ 372119 h 6634695"/>
                  <a:gd name="connsiteX113" fmla="*/ 828778 w 2841941"/>
                  <a:gd name="connsiteY113" fmla="*/ 239159 h 6634695"/>
                  <a:gd name="connsiteX114" fmla="*/ 743426 w 2841941"/>
                  <a:gd name="connsiteY114" fmla="*/ 230726 h 6634695"/>
                  <a:gd name="connsiteX115" fmla="*/ 722553 w 2841941"/>
                  <a:gd name="connsiteY115" fmla="*/ 228870 h 6634695"/>
                  <a:gd name="connsiteX116" fmla="*/ 660640 w 2841941"/>
                  <a:gd name="connsiteY116" fmla="*/ 110540 h 6634695"/>
                  <a:gd name="connsiteX117" fmla="*/ 691056 w 2841941"/>
                  <a:gd name="connsiteY117" fmla="*/ 42593 h 6634695"/>
                  <a:gd name="connsiteX118" fmla="*/ 717711 w 2841941"/>
                  <a:gd name="connsiteY118" fmla="*/ 0 h 6634695"/>
                  <a:gd name="connsiteX0" fmla="*/ 741711 w 2865941"/>
                  <a:gd name="connsiteY0" fmla="*/ 0 h 6634695"/>
                  <a:gd name="connsiteX1" fmla="*/ 750923 w 2865941"/>
                  <a:gd name="connsiteY1" fmla="*/ 16146 h 6634695"/>
                  <a:gd name="connsiteX2" fmla="*/ 704912 w 2865941"/>
                  <a:gd name="connsiteY2" fmla="*/ 168135 h 6634695"/>
                  <a:gd name="connsiteX3" fmla="*/ 897480 w 2865941"/>
                  <a:gd name="connsiteY3" fmla="*/ 203818 h 6634695"/>
                  <a:gd name="connsiteX4" fmla="*/ 1046770 w 2865941"/>
                  <a:gd name="connsiteY4" fmla="*/ 339709 h 6634695"/>
                  <a:gd name="connsiteX5" fmla="*/ 1216359 w 2865941"/>
                  <a:gd name="connsiteY5" fmla="*/ 360405 h 6634695"/>
                  <a:gd name="connsiteX6" fmla="*/ 1335224 w 2865941"/>
                  <a:gd name="connsiteY6" fmla="*/ 527561 h 6634695"/>
                  <a:gd name="connsiteX7" fmla="*/ 1453296 w 2865941"/>
                  <a:gd name="connsiteY7" fmla="*/ 850907 h 6634695"/>
                  <a:gd name="connsiteX8" fmla="*/ 1654898 w 2865941"/>
                  <a:gd name="connsiteY8" fmla="*/ 1251279 h 6634695"/>
                  <a:gd name="connsiteX9" fmla="*/ 1932782 w 2865941"/>
                  <a:gd name="connsiteY9" fmla="*/ 1554722 h 6634695"/>
                  <a:gd name="connsiteX10" fmla="*/ 2037899 w 2865941"/>
                  <a:gd name="connsiteY10" fmla="*/ 1747093 h 6634695"/>
                  <a:gd name="connsiteX11" fmla="*/ 2180390 w 2865941"/>
                  <a:gd name="connsiteY11" fmla="*/ 2004329 h 6634695"/>
                  <a:gd name="connsiteX12" fmla="*/ 2412315 w 2865941"/>
                  <a:gd name="connsiteY12" fmla="*/ 2198536 h 6634695"/>
                  <a:gd name="connsiteX13" fmla="*/ 2417179 w 2865941"/>
                  <a:gd name="connsiteY13" fmla="*/ 2256553 h 6634695"/>
                  <a:gd name="connsiteX14" fmla="*/ 2480061 w 2865941"/>
                  <a:gd name="connsiteY14" fmla="*/ 2340927 h 6634695"/>
                  <a:gd name="connsiteX15" fmla="*/ 2487357 w 2865941"/>
                  <a:gd name="connsiteY15" fmla="*/ 2477659 h 6634695"/>
                  <a:gd name="connsiteX16" fmla="*/ 2622055 w 2865941"/>
                  <a:gd name="connsiteY16" fmla="*/ 2629381 h 6634695"/>
                  <a:gd name="connsiteX17" fmla="*/ 2752237 w 2865941"/>
                  <a:gd name="connsiteY17" fmla="*/ 3091543 h 6634695"/>
                  <a:gd name="connsiteX18" fmla="*/ 2682257 w 2865941"/>
                  <a:gd name="connsiteY18" fmla="*/ 3203709 h 6634695"/>
                  <a:gd name="connsiteX19" fmla="*/ 2865941 w 2865941"/>
                  <a:gd name="connsiteY19" fmla="*/ 3509040 h 6634695"/>
                  <a:gd name="connsiteX20" fmla="*/ 2780328 w 2865941"/>
                  <a:gd name="connsiteY20" fmla="*/ 4484634 h 6634695"/>
                  <a:gd name="connsiteX21" fmla="*/ 2722905 w 2865941"/>
                  <a:gd name="connsiteY21" fmla="*/ 4597843 h 6634695"/>
                  <a:gd name="connsiteX22" fmla="*/ 2676649 w 2865941"/>
                  <a:gd name="connsiteY22" fmla="*/ 4496943 h 6634695"/>
                  <a:gd name="connsiteX23" fmla="*/ 2341888 w 2865941"/>
                  <a:gd name="connsiteY23" fmla="*/ 5388910 h 6634695"/>
                  <a:gd name="connsiteX24" fmla="*/ 2018841 w 2865941"/>
                  <a:gd name="connsiteY24" fmla="*/ 5776874 h 6634695"/>
                  <a:gd name="connsiteX25" fmla="*/ 2058149 w 2865941"/>
                  <a:gd name="connsiteY25" fmla="*/ 5845813 h 6634695"/>
                  <a:gd name="connsiteX26" fmla="*/ 2281438 w 2865941"/>
                  <a:gd name="connsiteY26" fmla="*/ 5650862 h 6634695"/>
                  <a:gd name="connsiteX27" fmla="*/ 2313747 w 2865941"/>
                  <a:gd name="connsiteY27" fmla="*/ 5711709 h 6634695"/>
                  <a:gd name="connsiteX28" fmla="*/ 2241883 w 2865941"/>
                  <a:gd name="connsiteY28" fmla="*/ 6288668 h 6634695"/>
                  <a:gd name="connsiteX29" fmla="*/ 2089317 w 2865941"/>
                  <a:gd name="connsiteY29" fmla="*/ 6634695 h 6634695"/>
                  <a:gd name="connsiteX30" fmla="*/ 2173292 w 2865941"/>
                  <a:gd name="connsiteY30" fmla="*/ 6438753 h 6634695"/>
                  <a:gd name="connsiteX31" fmla="*/ 2173292 w 2865941"/>
                  <a:gd name="connsiteY31" fmla="*/ 6336116 h 6634695"/>
                  <a:gd name="connsiteX32" fmla="*/ 2190315 w 2865941"/>
                  <a:gd name="connsiteY32" fmla="*/ 6250999 h 6634695"/>
                  <a:gd name="connsiteX33" fmla="*/ 2012686 w 2865941"/>
                  <a:gd name="connsiteY33" fmla="*/ 5927705 h 6634695"/>
                  <a:gd name="connsiteX34" fmla="*/ 1901019 w 2865941"/>
                  <a:gd name="connsiteY34" fmla="*/ 6070024 h 6634695"/>
                  <a:gd name="connsiteX35" fmla="*/ 1949245 w 2865941"/>
                  <a:gd name="connsiteY35" fmla="*/ 6164418 h 6634695"/>
                  <a:gd name="connsiteX36" fmla="*/ 1701899 w 2865941"/>
                  <a:gd name="connsiteY36" fmla="*/ 6533747 h 6634695"/>
                  <a:gd name="connsiteX37" fmla="*/ 1862391 w 2865941"/>
                  <a:gd name="connsiteY37" fmla="*/ 6173069 h 6634695"/>
                  <a:gd name="connsiteX38" fmla="*/ 1744084 w 2865941"/>
                  <a:gd name="connsiteY38" fmla="*/ 6140173 h 6634695"/>
                  <a:gd name="connsiteX39" fmla="*/ 1821242 w 2865941"/>
                  <a:gd name="connsiteY39" fmla="*/ 5927124 h 6634695"/>
                  <a:gd name="connsiteX40" fmla="*/ 2298299 w 2865941"/>
                  <a:gd name="connsiteY40" fmla="*/ 5377815 h 6634695"/>
                  <a:gd name="connsiteX41" fmla="*/ 2505486 w 2865941"/>
                  <a:gd name="connsiteY41" fmla="*/ 4642610 h 6634695"/>
                  <a:gd name="connsiteX42" fmla="*/ 2703103 w 2865941"/>
                  <a:gd name="connsiteY42" fmla="*/ 4027627 h 6634695"/>
                  <a:gd name="connsiteX43" fmla="*/ 2668173 w 2865941"/>
                  <a:gd name="connsiteY43" fmla="*/ 3570307 h 6634695"/>
                  <a:gd name="connsiteX44" fmla="*/ 2110012 w 2865941"/>
                  <a:gd name="connsiteY44" fmla="*/ 3374005 h 6634695"/>
                  <a:gd name="connsiteX45" fmla="*/ 1895766 w 2865941"/>
                  <a:gd name="connsiteY45" fmla="*/ 3376757 h 6634695"/>
                  <a:gd name="connsiteX46" fmla="*/ 1632117 w 2865941"/>
                  <a:gd name="connsiteY46" fmla="*/ 3257014 h 6634695"/>
                  <a:gd name="connsiteX47" fmla="*/ 1555079 w 2865941"/>
                  <a:gd name="connsiteY47" fmla="*/ 3037027 h 6634695"/>
                  <a:gd name="connsiteX48" fmla="*/ 1483185 w 2865941"/>
                  <a:gd name="connsiteY48" fmla="*/ 2555902 h 6634695"/>
                  <a:gd name="connsiteX49" fmla="*/ 1330786 w 2865941"/>
                  <a:gd name="connsiteY49" fmla="*/ 2353260 h 6634695"/>
                  <a:gd name="connsiteX50" fmla="*/ 1146925 w 2865941"/>
                  <a:gd name="connsiteY50" fmla="*/ 2202655 h 6634695"/>
                  <a:gd name="connsiteX51" fmla="*/ 1199441 w 2865941"/>
                  <a:gd name="connsiteY51" fmla="*/ 2093319 h 6634695"/>
                  <a:gd name="connsiteX52" fmla="*/ 1118933 w 2865941"/>
                  <a:gd name="connsiteY52" fmla="*/ 1932067 h 6634695"/>
                  <a:gd name="connsiteX53" fmla="*/ 988304 w 2865941"/>
                  <a:gd name="connsiteY53" fmla="*/ 1913406 h 6634695"/>
                  <a:gd name="connsiteX54" fmla="*/ 932321 w 2865941"/>
                  <a:gd name="connsiteY54" fmla="*/ 1848091 h 6634695"/>
                  <a:gd name="connsiteX55" fmla="*/ 932321 w 2865941"/>
                  <a:gd name="connsiteY55" fmla="*/ 1680140 h 6634695"/>
                  <a:gd name="connsiteX56" fmla="*/ 820353 w 2865941"/>
                  <a:gd name="connsiteY56" fmla="*/ 1530851 h 6634695"/>
                  <a:gd name="connsiteX57" fmla="*/ 755039 w 2865941"/>
                  <a:gd name="connsiteY57" fmla="*/ 1325577 h 6634695"/>
                  <a:gd name="connsiteX58" fmla="*/ 596419 w 2865941"/>
                  <a:gd name="connsiteY58" fmla="*/ 1204279 h 6634695"/>
                  <a:gd name="connsiteX59" fmla="*/ 465790 w 2865941"/>
                  <a:gd name="connsiteY59" fmla="*/ 1110973 h 6634695"/>
                  <a:gd name="connsiteX60" fmla="*/ 419137 w 2865941"/>
                  <a:gd name="connsiteY60" fmla="*/ 1026997 h 6634695"/>
                  <a:gd name="connsiteX61" fmla="*/ 288509 w 2865941"/>
                  <a:gd name="connsiteY61" fmla="*/ 1045659 h 6634695"/>
                  <a:gd name="connsiteX62" fmla="*/ 297839 w 2865941"/>
                  <a:gd name="connsiteY62" fmla="*/ 961683 h 6634695"/>
                  <a:gd name="connsiteX63" fmla="*/ 264586 w 2865941"/>
                  <a:gd name="connsiteY63" fmla="*/ 901630 h 6634695"/>
                  <a:gd name="connsiteX64" fmla="*/ 137630 w 2865941"/>
                  <a:gd name="connsiteY64" fmla="*/ 907734 h 6634695"/>
                  <a:gd name="connsiteX65" fmla="*/ 77180 w 2865941"/>
                  <a:gd name="connsiteY65" fmla="*/ 982379 h 6634695"/>
                  <a:gd name="connsiteX66" fmla="*/ 0 w 2865941"/>
                  <a:gd name="connsiteY66" fmla="*/ 1022949 h 6634695"/>
                  <a:gd name="connsiteX67" fmla="*/ 44973 w 2865941"/>
                  <a:gd name="connsiteY67" fmla="*/ 932739 h 6634695"/>
                  <a:gd name="connsiteX68" fmla="*/ 166260 w 2865941"/>
                  <a:gd name="connsiteY68" fmla="*/ 838470 h 6634695"/>
                  <a:gd name="connsiteX69" fmla="*/ 219014 w 2865941"/>
                  <a:gd name="connsiteY69" fmla="*/ 826747 h 6634695"/>
                  <a:gd name="connsiteX70" fmla="*/ 330383 w 2865941"/>
                  <a:gd name="connsiteY70" fmla="*/ 856055 h 6634695"/>
                  <a:gd name="connsiteX71" fmla="*/ 371414 w 2865941"/>
                  <a:gd name="connsiteY71" fmla="*/ 920532 h 6634695"/>
                  <a:gd name="connsiteX72" fmla="*/ 383137 w 2865941"/>
                  <a:gd name="connsiteY72" fmla="*/ 938116 h 6634695"/>
                  <a:gd name="connsiteX73" fmla="*/ 394860 w 2865941"/>
                  <a:gd name="connsiteY73" fmla="*/ 949840 h 6634695"/>
                  <a:gd name="connsiteX74" fmla="*/ 406583 w 2865941"/>
                  <a:gd name="connsiteY74" fmla="*/ 967424 h 6634695"/>
                  <a:gd name="connsiteX75" fmla="*/ 441753 w 2865941"/>
                  <a:gd name="connsiteY75" fmla="*/ 985009 h 6634695"/>
                  <a:gd name="connsiteX76" fmla="*/ 453476 w 2865941"/>
                  <a:gd name="connsiteY76" fmla="*/ 985009 h 6634695"/>
                  <a:gd name="connsiteX77" fmla="*/ 465199 w 2865941"/>
                  <a:gd name="connsiteY77" fmla="*/ 996732 h 6634695"/>
                  <a:gd name="connsiteX78" fmla="*/ 521115 w 2865941"/>
                  <a:gd name="connsiteY78" fmla="*/ 1098697 h 6634695"/>
                  <a:gd name="connsiteX79" fmla="*/ 816891 w 2865941"/>
                  <a:gd name="connsiteY79" fmla="*/ 1254640 h 6634695"/>
                  <a:gd name="connsiteX80" fmla="*/ 1215476 w 2865941"/>
                  <a:gd name="connsiteY80" fmla="*/ 1922855 h 6634695"/>
                  <a:gd name="connsiteX81" fmla="*/ 1701983 w 2865941"/>
                  <a:gd name="connsiteY81" fmla="*/ 2210070 h 6634695"/>
                  <a:gd name="connsiteX82" fmla="*/ 1912999 w 2865941"/>
                  <a:gd name="connsiteY82" fmla="*/ 2661409 h 6634695"/>
                  <a:gd name="connsiteX83" fmla="*/ 2152069 w 2865941"/>
                  <a:gd name="connsiteY83" fmla="*/ 2962376 h 6634695"/>
                  <a:gd name="connsiteX84" fmla="*/ 2463983 w 2865941"/>
                  <a:gd name="connsiteY84" fmla="*/ 3282732 h 6634695"/>
                  <a:gd name="connsiteX85" fmla="*/ 2569491 w 2865941"/>
                  <a:gd name="connsiteY85" fmla="*/ 3229978 h 6634695"/>
                  <a:gd name="connsiteX86" fmla="*/ 2592937 w 2865941"/>
                  <a:gd name="connsiteY86" fmla="*/ 2807947 h 6634695"/>
                  <a:gd name="connsiteX87" fmla="*/ 2569491 w 2865941"/>
                  <a:gd name="connsiteY87" fmla="*/ 2755193 h 6634695"/>
                  <a:gd name="connsiteX88" fmla="*/ 2563630 w 2865941"/>
                  <a:gd name="connsiteY88" fmla="*/ 2737609 h 6634695"/>
                  <a:gd name="connsiteX89" fmla="*/ 2551906 w 2865941"/>
                  <a:gd name="connsiteY89" fmla="*/ 2725886 h 6634695"/>
                  <a:gd name="connsiteX90" fmla="*/ 2522599 w 2865941"/>
                  <a:gd name="connsiteY90" fmla="*/ 2673132 h 6634695"/>
                  <a:gd name="connsiteX91" fmla="*/ 2499153 w 2865941"/>
                  <a:gd name="connsiteY91" fmla="*/ 2637963 h 6634695"/>
                  <a:gd name="connsiteX92" fmla="*/ 2475706 w 2865941"/>
                  <a:gd name="connsiteY92" fmla="*/ 2608655 h 6634695"/>
                  <a:gd name="connsiteX93" fmla="*/ 2469845 w 2865941"/>
                  <a:gd name="connsiteY93" fmla="*/ 2585209 h 6634695"/>
                  <a:gd name="connsiteX94" fmla="*/ 2458122 w 2865941"/>
                  <a:gd name="connsiteY94" fmla="*/ 2567624 h 6634695"/>
                  <a:gd name="connsiteX95" fmla="*/ 2452260 w 2865941"/>
                  <a:gd name="connsiteY95" fmla="*/ 2550040 h 6634695"/>
                  <a:gd name="connsiteX96" fmla="*/ 2446399 w 2865941"/>
                  <a:gd name="connsiteY96" fmla="*/ 2503147 h 6634695"/>
                  <a:gd name="connsiteX97" fmla="*/ 2223660 w 2865941"/>
                  <a:gd name="connsiteY97" fmla="*/ 2122147 h 6634695"/>
                  <a:gd name="connsiteX98" fmla="*/ 2141599 w 2865941"/>
                  <a:gd name="connsiteY98" fmla="*/ 2034224 h 6634695"/>
                  <a:gd name="connsiteX99" fmla="*/ 2118153 w 2865941"/>
                  <a:gd name="connsiteY99" fmla="*/ 1987332 h 6634695"/>
                  <a:gd name="connsiteX100" fmla="*/ 2094706 w 2865941"/>
                  <a:gd name="connsiteY100" fmla="*/ 1958024 h 6634695"/>
                  <a:gd name="connsiteX101" fmla="*/ 2065399 w 2865941"/>
                  <a:gd name="connsiteY101" fmla="*/ 1911132 h 6634695"/>
                  <a:gd name="connsiteX102" fmla="*/ 2053676 w 2865941"/>
                  <a:gd name="connsiteY102" fmla="*/ 1870101 h 6634695"/>
                  <a:gd name="connsiteX103" fmla="*/ 2041953 w 2865941"/>
                  <a:gd name="connsiteY103" fmla="*/ 1852516 h 6634695"/>
                  <a:gd name="connsiteX104" fmla="*/ 2030230 w 2865941"/>
                  <a:gd name="connsiteY104" fmla="*/ 1817347 h 6634695"/>
                  <a:gd name="connsiteX105" fmla="*/ 2024368 w 2865941"/>
                  <a:gd name="connsiteY105" fmla="*/ 1805624 h 6634695"/>
                  <a:gd name="connsiteX106" fmla="*/ 1895414 w 2865941"/>
                  <a:gd name="connsiteY106" fmla="*/ 1582886 h 6634695"/>
                  <a:gd name="connsiteX107" fmla="*/ 1778183 w 2865941"/>
                  <a:gd name="connsiteY107" fmla="*/ 1465655 h 6634695"/>
                  <a:gd name="connsiteX108" fmla="*/ 1614060 w 2865941"/>
                  <a:gd name="connsiteY108" fmla="*/ 1254640 h 6634695"/>
                  <a:gd name="connsiteX109" fmla="*/ 1514414 w 2865941"/>
                  <a:gd name="connsiteY109" fmla="*/ 1037763 h 6634695"/>
                  <a:gd name="connsiteX110" fmla="*/ 1367876 w 2865941"/>
                  <a:gd name="connsiteY110" fmla="*/ 756409 h 6634695"/>
                  <a:gd name="connsiteX111" fmla="*/ 1208898 w 2865941"/>
                  <a:gd name="connsiteY111" fmla="*/ 429006 h 6634695"/>
                  <a:gd name="connsiteX112" fmla="*/ 1036636 w 2865941"/>
                  <a:gd name="connsiteY112" fmla="*/ 372119 h 6634695"/>
                  <a:gd name="connsiteX113" fmla="*/ 852778 w 2865941"/>
                  <a:gd name="connsiteY113" fmla="*/ 239159 h 6634695"/>
                  <a:gd name="connsiteX114" fmla="*/ 767426 w 2865941"/>
                  <a:gd name="connsiteY114" fmla="*/ 230726 h 6634695"/>
                  <a:gd name="connsiteX115" fmla="*/ 746553 w 2865941"/>
                  <a:gd name="connsiteY115" fmla="*/ 228870 h 6634695"/>
                  <a:gd name="connsiteX116" fmla="*/ 684640 w 2865941"/>
                  <a:gd name="connsiteY116" fmla="*/ 110540 h 6634695"/>
                  <a:gd name="connsiteX117" fmla="*/ 715056 w 2865941"/>
                  <a:gd name="connsiteY117" fmla="*/ 42593 h 6634695"/>
                  <a:gd name="connsiteX118" fmla="*/ 741711 w 2865941"/>
                  <a:gd name="connsiteY118" fmla="*/ 0 h 6634695"/>
                  <a:gd name="connsiteX0" fmla="*/ 741711 w 2865941"/>
                  <a:gd name="connsiteY0" fmla="*/ 0 h 6634695"/>
                  <a:gd name="connsiteX1" fmla="*/ 750923 w 2865941"/>
                  <a:gd name="connsiteY1" fmla="*/ 16146 h 6634695"/>
                  <a:gd name="connsiteX2" fmla="*/ 704912 w 2865941"/>
                  <a:gd name="connsiteY2" fmla="*/ 168135 h 6634695"/>
                  <a:gd name="connsiteX3" fmla="*/ 897480 w 2865941"/>
                  <a:gd name="connsiteY3" fmla="*/ 203818 h 6634695"/>
                  <a:gd name="connsiteX4" fmla="*/ 1046770 w 2865941"/>
                  <a:gd name="connsiteY4" fmla="*/ 339709 h 6634695"/>
                  <a:gd name="connsiteX5" fmla="*/ 1216359 w 2865941"/>
                  <a:gd name="connsiteY5" fmla="*/ 360405 h 6634695"/>
                  <a:gd name="connsiteX6" fmla="*/ 1335224 w 2865941"/>
                  <a:gd name="connsiteY6" fmla="*/ 527561 h 6634695"/>
                  <a:gd name="connsiteX7" fmla="*/ 1453296 w 2865941"/>
                  <a:gd name="connsiteY7" fmla="*/ 850907 h 6634695"/>
                  <a:gd name="connsiteX8" fmla="*/ 1654898 w 2865941"/>
                  <a:gd name="connsiteY8" fmla="*/ 1251279 h 6634695"/>
                  <a:gd name="connsiteX9" fmla="*/ 1932782 w 2865941"/>
                  <a:gd name="connsiteY9" fmla="*/ 1554722 h 6634695"/>
                  <a:gd name="connsiteX10" fmla="*/ 2037899 w 2865941"/>
                  <a:gd name="connsiteY10" fmla="*/ 1747093 h 6634695"/>
                  <a:gd name="connsiteX11" fmla="*/ 2180390 w 2865941"/>
                  <a:gd name="connsiteY11" fmla="*/ 2004329 h 6634695"/>
                  <a:gd name="connsiteX12" fmla="*/ 2412315 w 2865941"/>
                  <a:gd name="connsiteY12" fmla="*/ 2198536 h 6634695"/>
                  <a:gd name="connsiteX13" fmla="*/ 2417179 w 2865941"/>
                  <a:gd name="connsiteY13" fmla="*/ 2256553 h 6634695"/>
                  <a:gd name="connsiteX14" fmla="*/ 2480061 w 2865941"/>
                  <a:gd name="connsiteY14" fmla="*/ 2340927 h 6634695"/>
                  <a:gd name="connsiteX15" fmla="*/ 2487357 w 2865941"/>
                  <a:gd name="connsiteY15" fmla="*/ 2477659 h 6634695"/>
                  <a:gd name="connsiteX16" fmla="*/ 2622055 w 2865941"/>
                  <a:gd name="connsiteY16" fmla="*/ 2629381 h 6634695"/>
                  <a:gd name="connsiteX17" fmla="*/ 2752237 w 2865941"/>
                  <a:gd name="connsiteY17" fmla="*/ 3091543 h 6634695"/>
                  <a:gd name="connsiteX18" fmla="*/ 2682257 w 2865941"/>
                  <a:gd name="connsiteY18" fmla="*/ 3203709 h 6634695"/>
                  <a:gd name="connsiteX19" fmla="*/ 2865941 w 2865941"/>
                  <a:gd name="connsiteY19" fmla="*/ 3509040 h 6634695"/>
                  <a:gd name="connsiteX20" fmla="*/ 2780328 w 2865941"/>
                  <a:gd name="connsiteY20" fmla="*/ 4484634 h 6634695"/>
                  <a:gd name="connsiteX21" fmla="*/ 2722905 w 2865941"/>
                  <a:gd name="connsiteY21" fmla="*/ 4597843 h 6634695"/>
                  <a:gd name="connsiteX22" fmla="*/ 2676649 w 2865941"/>
                  <a:gd name="connsiteY22" fmla="*/ 4496943 h 6634695"/>
                  <a:gd name="connsiteX23" fmla="*/ 2341888 w 2865941"/>
                  <a:gd name="connsiteY23" fmla="*/ 5388910 h 6634695"/>
                  <a:gd name="connsiteX24" fmla="*/ 2018841 w 2865941"/>
                  <a:gd name="connsiteY24" fmla="*/ 5776874 h 6634695"/>
                  <a:gd name="connsiteX25" fmla="*/ 2058149 w 2865941"/>
                  <a:gd name="connsiteY25" fmla="*/ 5845813 h 6634695"/>
                  <a:gd name="connsiteX26" fmla="*/ 2281438 w 2865941"/>
                  <a:gd name="connsiteY26" fmla="*/ 5650862 h 6634695"/>
                  <a:gd name="connsiteX27" fmla="*/ 2313747 w 2865941"/>
                  <a:gd name="connsiteY27" fmla="*/ 5711709 h 6634695"/>
                  <a:gd name="connsiteX28" fmla="*/ 2241883 w 2865941"/>
                  <a:gd name="connsiteY28" fmla="*/ 6288668 h 6634695"/>
                  <a:gd name="connsiteX29" fmla="*/ 2089317 w 2865941"/>
                  <a:gd name="connsiteY29" fmla="*/ 6634695 h 6634695"/>
                  <a:gd name="connsiteX30" fmla="*/ 2173292 w 2865941"/>
                  <a:gd name="connsiteY30" fmla="*/ 6438753 h 6634695"/>
                  <a:gd name="connsiteX31" fmla="*/ 2173292 w 2865941"/>
                  <a:gd name="connsiteY31" fmla="*/ 6336116 h 6634695"/>
                  <a:gd name="connsiteX32" fmla="*/ 2190315 w 2865941"/>
                  <a:gd name="connsiteY32" fmla="*/ 6250999 h 6634695"/>
                  <a:gd name="connsiteX33" fmla="*/ 2012686 w 2865941"/>
                  <a:gd name="connsiteY33" fmla="*/ 5927705 h 6634695"/>
                  <a:gd name="connsiteX34" fmla="*/ 1901019 w 2865941"/>
                  <a:gd name="connsiteY34" fmla="*/ 6070024 h 6634695"/>
                  <a:gd name="connsiteX35" fmla="*/ 1949245 w 2865941"/>
                  <a:gd name="connsiteY35" fmla="*/ 6164418 h 6634695"/>
                  <a:gd name="connsiteX36" fmla="*/ 1701899 w 2865941"/>
                  <a:gd name="connsiteY36" fmla="*/ 6533747 h 6634695"/>
                  <a:gd name="connsiteX37" fmla="*/ 1862391 w 2865941"/>
                  <a:gd name="connsiteY37" fmla="*/ 6173069 h 6634695"/>
                  <a:gd name="connsiteX38" fmla="*/ 1744084 w 2865941"/>
                  <a:gd name="connsiteY38" fmla="*/ 6140173 h 6634695"/>
                  <a:gd name="connsiteX39" fmla="*/ 1821242 w 2865941"/>
                  <a:gd name="connsiteY39" fmla="*/ 5927124 h 6634695"/>
                  <a:gd name="connsiteX40" fmla="*/ 2298299 w 2865941"/>
                  <a:gd name="connsiteY40" fmla="*/ 5377815 h 6634695"/>
                  <a:gd name="connsiteX41" fmla="*/ 2505486 w 2865941"/>
                  <a:gd name="connsiteY41" fmla="*/ 4642610 h 6634695"/>
                  <a:gd name="connsiteX42" fmla="*/ 2703103 w 2865941"/>
                  <a:gd name="connsiteY42" fmla="*/ 4027627 h 6634695"/>
                  <a:gd name="connsiteX43" fmla="*/ 2668173 w 2865941"/>
                  <a:gd name="connsiteY43" fmla="*/ 3570307 h 6634695"/>
                  <a:gd name="connsiteX44" fmla="*/ 2110012 w 2865941"/>
                  <a:gd name="connsiteY44" fmla="*/ 3374005 h 6634695"/>
                  <a:gd name="connsiteX45" fmla="*/ 1895766 w 2865941"/>
                  <a:gd name="connsiteY45" fmla="*/ 3376757 h 6634695"/>
                  <a:gd name="connsiteX46" fmla="*/ 1632117 w 2865941"/>
                  <a:gd name="connsiteY46" fmla="*/ 3257014 h 6634695"/>
                  <a:gd name="connsiteX47" fmla="*/ 1555079 w 2865941"/>
                  <a:gd name="connsiteY47" fmla="*/ 3037027 h 6634695"/>
                  <a:gd name="connsiteX48" fmla="*/ 1483185 w 2865941"/>
                  <a:gd name="connsiteY48" fmla="*/ 2555902 h 6634695"/>
                  <a:gd name="connsiteX49" fmla="*/ 1330786 w 2865941"/>
                  <a:gd name="connsiteY49" fmla="*/ 2353260 h 6634695"/>
                  <a:gd name="connsiteX50" fmla="*/ 1146925 w 2865941"/>
                  <a:gd name="connsiteY50" fmla="*/ 2202655 h 6634695"/>
                  <a:gd name="connsiteX51" fmla="*/ 1199441 w 2865941"/>
                  <a:gd name="connsiteY51" fmla="*/ 2093319 h 6634695"/>
                  <a:gd name="connsiteX52" fmla="*/ 1118933 w 2865941"/>
                  <a:gd name="connsiteY52" fmla="*/ 1932067 h 6634695"/>
                  <a:gd name="connsiteX53" fmla="*/ 988304 w 2865941"/>
                  <a:gd name="connsiteY53" fmla="*/ 1913406 h 6634695"/>
                  <a:gd name="connsiteX54" fmla="*/ 932321 w 2865941"/>
                  <a:gd name="connsiteY54" fmla="*/ 1848091 h 6634695"/>
                  <a:gd name="connsiteX55" fmla="*/ 932321 w 2865941"/>
                  <a:gd name="connsiteY55" fmla="*/ 1680140 h 6634695"/>
                  <a:gd name="connsiteX56" fmla="*/ 820353 w 2865941"/>
                  <a:gd name="connsiteY56" fmla="*/ 1530851 h 6634695"/>
                  <a:gd name="connsiteX57" fmla="*/ 755039 w 2865941"/>
                  <a:gd name="connsiteY57" fmla="*/ 1325577 h 6634695"/>
                  <a:gd name="connsiteX58" fmla="*/ 596419 w 2865941"/>
                  <a:gd name="connsiteY58" fmla="*/ 1204279 h 6634695"/>
                  <a:gd name="connsiteX59" fmla="*/ 465790 w 2865941"/>
                  <a:gd name="connsiteY59" fmla="*/ 1110973 h 6634695"/>
                  <a:gd name="connsiteX60" fmla="*/ 419137 w 2865941"/>
                  <a:gd name="connsiteY60" fmla="*/ 1026997 h 6634695"/>
                  <a:gd name="connsiteX61" fmla="*/ 288509 w 2865941"/>
                  <a:gd name="connsiteY61" fmla="*/ 1045659 h 6634695"/>
                  <a:gd name="connsiteX62" fmla="*/ 297839 w 2865941"/>
                  <a:gd name="connsiteY62" fmla="*/ 961683 h 6634695"/>
                  <a:gd name="connsiteX63" fmla="*/ 264586 w 2865941"/>
                  <a:gd name="connsiteY63" fmla="*/ 901630 h 6634695"/>
                  <a:gd name="connsiteX64" fmla="*/ 137630 w 2865941"/>
                  <a:gd name="connsiteY64" fmla="*/ 907734 h 6634695"/>
                  <a:gd name="connsiteX65" fmla="*/ 77180 w 2865941"/>
                  <a:gd name="connsiteY65" fmla="*/ 982379 h 6634695"/>
                  <a:gd name="connsiteX66" fmla="*/ 0 w 2865941"/>
                  <a:gd name="connsiteY66" fmla="*/ 1022949 h 6634695"/>
                  <a:gd name="connsiteX67" fmla="*/ 54573 w 2865941"/>
                  <a:gd name="connsiteY67" fmla="*/ 944739 h 6634695"/>
                  <a:gd name="connsiteX68" fmla="*/ 166260 w 2865941"/>
                  <a:gd name="connsiteY68" fmla="*/ 838470 h 6634695"/>
                  <a:gd name="connsiteX69" fmla="*/ 219014 w 2865941"/>
                  <a:gd name="connsiteY69" fmla="*/ 826747 h 6634695"/>
                  <a:gd name="connsiteX70" fmla="*/ 330383 w 2865941"/>
                  <a:gd name="connsiteY70" fmla="*/ 856055 h 6634695"/>
                  <a:gd name="connsiteX71" fmla="*/ 371414 w 2865941"/>
                  <a:gd name="connsiteY71" fmla="*/ 920532 h 6634695"/>
                  <a:gd name="connsiteX72" fmla="*/ 383137 w 2865941"/>
                  <a:gd name="connsiteY72" fmla="*/ 938116 h 6634695"/>
                  <a:gd name="connsiteX73" fmla="*/ 394860 w 2865941"/>
                  <a:gd name="connsiteY73" fmla="*/ 949840 h 6634695"/>
                  <a:gd name="connsiteX74" fmla="*/ 406583 w 2865941"/>
                  <a:gd name="connsiteY74" fmla="*/ 967424 h 6634695"/>
                  <a:gd name="connsiteX75" fmla="*/ 441753 w 2865941"/>
                  <a:gd name="connsiteY75" fmla="*/ 985009 h 6634695"/>
                  <a:gd name="connsiteX76" fmla="*/ 453476 w 2865941"/>
                  <a:gd name="connsiteY76" fmla="*/ 985009 h 6634695"/>
                  <a:gd name="connsiteX77" fmla="*/ 465199 w 2865941"/>
                  <a:gd name="connsiteY77" fmla="*/ 996732 h 6634695"/>
                  <a:gd name="connsiteX78" fmla="*/ 521115 w 2865941"/>
                  <a:gd name="connsiteY78" fmla="*/ 1098697 h 6634695"/>
                  <a:gd name="connsiteX79" fmla="*/ 816891 w 2865941"/>
                  <a:gd name="connsiteY79" fmla="*/ 1254640 h 6634695"/>
                  <a:gd name="connsiteX80" fmla="*/ 1215476 w 2865941"/>
                  <a:gd name="connsiteY80" fmla="*/ 1922855 h 6634695"/>
                  <a:gd name="connsiteX81" fmla="*/ 1701983 w 2865941"/>
                  <a:gd name="connsiteY81" fmla="*/ 2210070 h 6634695"/>
                  <a:gd name="connsiteX82" fmla="*/ 1912999 w 2865941"/>
                  <a:gd name="connsiteY82" fmla="*/ 2661409 h 6634695"/>
                  <a:gd name="connsiteX83" fmla="*/ 2152069 w 2865941"/>
                  <a:gd name="connsiteY83" fmla="*/ 2962376 h 6634695"/>
                  <a:gd name="connsiteX84" fmla="*/ 2463983 w 2865941"/>
                  <a:gd name="connsiteY84" fmla="*/ 3282732 h 6634695"/>
                  <a:gd name="connsiteX85" fmla="*/ 2569491 w 2865941"/>
                  <a:gd name="connsiteY85" fmla="*/ 3229978 h 6634695"/>
                  <a:gd name="connsiteX86" fmla="*/ 2592937 w 2865941"/>
                  <a:gd name="connsiteY86" fmla="*/ 2807947 h 6634695"/>
                  <a:gd name="connsiteX87" fmla="*/ 2569491 w 2865941"/>
                  <a:gd name="connsiteY87" fmla="*/ 2755193 h 6634695"/>
                  <a:gd name="connsiteX88" fmla="*/ 2563630 w 2865941"/>
                  <a:gd name="connsiteY88" fmla="*/ 2737609 h 6634695"/>
                  <a:gd name="connsiteX89" fmla="*/ 2551906 w 2865941"/>
                  <a:gd name="connsiteY89" fmla="*/ 2725886 h 6634695"/>
                  <a:gd name="connsiteX90" fmla="*/ 2522599 w 2865941"/>
                  <a:gd name="connsiteY90" fmla="*/ 2673132 h 6634695"/>
                  <a:gd name="connsiteX91" fmla="*/ 2499153 w 2865941"/>
                  <a:gd name="connsiteY91" fmla="*/ 2637963 h 6634695"/>
                  <a:gd name="connsiteX92" fmla="*/ 2475706 w 2865941"/>
                  <a:gd name="connsiteY92" fmla="*/ 2608655 h 6634695"/>
                  <a:gd name="connsiteX93" fmla="*/ 2469845 w 2865941"/>
                  <a:gd name="connsiteY93" fmla="*/ 2585209 h 6634695"/>
                  <a:gd name="connsiteX94" fmla="*/ 2458122 w 2865941"/>
                  <a:gd name="connsiteY94" fmla="*/ 2567624 h 6634695"/>
                  <a:gd name="connsiteX95" fmla="*/ 2452260 w 2865941"/>
                  <a:gd name="connsiteY95" fmla="*/ 2550040 h 6634695"/>
                  <a:gd name="connsiteX96" fmla="*/ 2446399 w 2865941"/>
                  <a:gd name="connsiteY96" fmla="*/ 2503147 h 6634695"/>
                  <a:gd name="connsiteX97" fmla="*/ 2223660 w 2865941"/>
                  <a:gd name="connsiteY97" fmla="*/ 2122147 h 6634695"/>
                  <a:gd name="connsiteX98" fmla="*/ 2141599 w 2865941"/>
                  <a:gd name="connsiteY98" fmla="*/ 2034224 h 6634695"/>
                  <a:gd name="connsiteX99" fmla="*/ 2118153 w 2865941"/>
                  <a:gd name="connsiteY99" fmla="*/ 1987332 h 6634695"/>
                  <a:gd name="connsiteX100" fmla="*/ 2094706 w 2865941"/>
                  <a:gd name="connsiteY100" fmla="*/ 1958024 h 6634695"/>
                  <a:gd name="connsiteX101" fmla="*/ 2065399 w 2865941"/>
                  <a:gd name="connsiteY101" fmla="*/ 1911132 h 6634695"/>
                  <a:gd name="connsiteX102" fmla="*/ 2053676 w 2865941"/>
                  <a:gd name="connsiteY102" fmla="*/ 1870101 h 6634695"/>
                  <a:gd name="connsiteX103" fmla="*/ 2041953 w 2865941"/>
                  <a:gd name="connsiteY103" fmla="*/ 1852516 h 6634695"/>
                  <a:gd name="connsiteX104" fmla="*/ 2030230 w 2865941"/>
                  <a:gd name="connsiteY104" fmla="*/ 1817347 h 6634695"/>
                  <a:gd name="connsiteX105" fmla="*/ 2024368 w 2865941"/>
                  <a:gd name="connsiteY105" fmla="*/ 1805624 h 6634695"/>
                  <a:gd name="connsiteX106" fmla="*/ 1895414 w 2865941"/>
                  <a:gd name="connsiteY106" fmla="*/ 1582886 h 6634695"/>
                  <a:gd name="connsiteX107" fmla="*/ 1778183 w 2865941"/>
                  <a:gd name="connsiteY107" fmla="*/ 1465655 h 6634695"/>
                  <a:gd name="connsiteX108" fmla="*/ 1614060 w 2865941"/>
                  <a:gd name="connsiteY108" fmla="*/ 1254640 h 6634695"/>
                  <a:gd name="connsiteX109" fmla="*/ 1514414 w 2865941"/>
                  <a:gd name="connsiteY109" fmla="*/ 1037763 h 6634695"/>
                  <a:gd name="connsiteX110" fmla="*/ 1367876 w 2865941"/>
                  <a:gd name="connsiteY110" fmla="*/ 756409 h 6634695"/>
                  <a:gd name="connsiteX111" fmla="*/ 1208898 w 2865941"/>
                  <a:gd name="connsiteY111" fmla="*/ 429006 h 6634695"/>
                  <a:gd name="connsiteX112" fmla="*/ 1036636 w 2865941"/>
                  <a:gd name="connsiteY112" fmla="*/ 372119 h 6634695"/>
                  <a:gd name="connsiteX113" fmla="*/ 852778 w 2865941"/>
                  <a:gd name="connsiteY113" fmla="*/ 239159 h 6634695"/>
                  <a:gd name="connsiteX114" fmla="*/ 767426 w 2865941"/>
                  <a:gd name="connsiteY114" fmla="*/ 230726 h 6634695"/>
                  <a:gd name="connsiteX115" fmla="*/ 746553 w 2865941"/>
                  <a:gd name="connsiteY115" fmla="*/ 228870 h 6634695"/>
                  <a:gd name="connsiteX116" fmla="*/ 684640 w 2865941"/>
                  <a:gd name="connsiteY116" fmla="*/ 110540 h 6634695"/>
                  <a:gd name="connsiteX117" fmla="*/ 715056 w 2865941"/>
                  <a:gd name="connsiteY117" fmla="*/ 42593 h 6634695"/>
                  <a:gd name="connsiteX118" fmla="*/ 741711 w 2865941"/>
                  <a:gd name="connsiteY118" fmla="*/ 0 h 6634695"/>
                  <a:gd name="connsiteX0" fmla="*/ 741711 w 2865941"/>
                  <a:gd name="connsiteY0" fmla="*/ 0 h 6634695"/>
                  <a:gd name="connsiteX1" fmla="*/ 750923 w 2865941"/>
                  <a:gd name="connsiteY1" fmla="*/ 16146 h 6634695"/>
                  <a:gd name="connsiteX2" fmla="*/ 704912 w 2865941"/>
                  <a:gd name="connsiteY2" fmla="*/ 168135 h 6634695"/>
                  <a:gd name="connsiteX3" fmla="*/ 897480 w 2865941"/>
                  <a:gd name="connsiteY3" fmla="*/ 203818 h 6634695"/>
                  <a:gd name="connsiteX4" fmla="*/ 1046770 w 2865941"/>
                  <a:gd name="connsiteY4" fmla="*/ 339709 h 6634695"/>
                  <a:gd name="connsiteX5" fmla="*/ 1216359 w 2865941"/>
                  <a:gd name="connsiteY5" fmla="*/ 360405 h 6634695"/>
                  <a:gd name="connsiteX6" fmla="*/ 1335224 w 2865941"/>
                  <a:gd name="connsiteY6" fmla="*/ 527561 h 6634695"/>
                  <a:gd name="connsiteX7" fmla="*/ 1453296 w 2865941"/>
                  <a:gd name="connsiteY7" fmla="*/ 850907 h 6634695"/>
                  <a:gd name="connsiteX8" fmla="*/ 1654898 w 2865941"/>
                  <a:gd name="connsiteY8" fmla="*/ 1251279 h 6634695"/>
                  <a:gd name="connsiteX9" fmla="*/ 1932782 w 2865941"/>
                  <a:gd name="connsiteY9" fmla="*/ 1554722 h 6634695"/>
                  <a:gd name="connsiteX10" fmla="*/ 2037899 w 2865941"/>
                  <a:gd name="connsiteY10" fmla="*/ 1747093 h 6634695"/>
                  <a:gd name="connsiteX11" fmla="*/ 2180390 w 2865941"/>
                  <a:gd name="connsiteY11" fmla="*/ 2004329 h 6634695"/>
                  <a:gd name="connsiteX12" fmla="*/ 2412315 w 2865941"/>
                  <a:gd name="connsiteY12" fmla="*/ 2198536 h 6634695"/>
                  <a:gd name="connsiteX13" fmla="*/ 2417179 w 2865941"/>
                  <a:gd name="connsiteY13" fmla="*/ 2256553 h 6634695"/>
                  <a:gd name="connsiteX14" fmla="*/ 2480061 w 2865941"/>
                  <a:gd name="connsiteY14" fmla="*/ 2340927 h 6634695"/>
                  <a:gd name="connsiteX15" fmla="*/ 2487357 w 2865941"/>
                  <a:gd name="connsiteY15" fmla="*/ 2477659 h 6634695"/>
                  <a:gd name="connsiteX16" fmla="*/ 2622055 w 2865941"/>
                  <a:gd name="connsiteY16" fmla="*/ 2629381 h 6634695"/>
                  <a:gd name="connsiteX17" fmla="*/ 2752237 w 2865941"/>
                  <a:gd name="connsiteY17" fmla="*/ 3091543 h 6634695"/>
                  <a:gd name="connsiteX18" fmla="*/ 2682257 w 2865941"/>
                  <a:gd name="connsiteY18" fmla="*/ 3203709 h 6634695"/>
                  <a:gd name="connsiteX19" fmla="*/ 2865941 w 2865941"/>
                  <a:gd name="connsiteY19" fmla="*/ 3509040 h 6634695"/>
                  <a:gd name="connsiteX20" fmla="*/ 2780328 w 2865941"/>
                  <a:gd name="connsiteY20" fmla="*/ 4484634 h 6634695"/>
                  <a:gd name="connsiteX21" fmla="*/ 2722905 w 2865941"/>
                  <a:gd name="connsiteY21" fmla="*/ 4597843 h 6634695"/>
                  <a:gd name="connsiteX22" fmla="*/ 2676649 w 2865941"/>
                  <a:gd name="connsiteY22" fmla="*/ 4496943 h 6634695"/>
                  <a:gd name="connsiteX23" fmla="*/ 2341888 w 2865941"/>
                  <a:gd name="connsiteY23" fmla="*/ 5388910 h 6634695"/>
                  <a:gd name="connsiteX24" fmla="*/ 2018841 w 2865941"/>
                  <a:gd name="connsiteY24" fmla="*/ 5776874 h 6634695"/>
                  <a:gd name="connsiteX25" fmla="*/ 2058149 w 2865941"/>
                  <a:gd name="connsiteY25" fmla="*/ 5845813 h 6634695"/>
                  <a:gd name="connsiteX26" fmla="*/ 2281438 w 2865941"/>
                  <a:gd name="connsiteY26" fmla="*/ 5650862 h 6634695"/>
                  <a:gd name="connsiteX27" fmla="*/ 2313747 w 2865941"/>
                  <a:gd name="connsiteY27" fmla="*/ 5711709 h 6634695"/>
                  <a:gd name="connsiteX28" fmla="*/ 2241883 w 2865941"/>
                  <a:gd name="connsiteY28" fmla="*/ 6288668 h 6634695"/>
                  <a:gd name="connsiteX29" fmla="*/ 2089317 w 2865941"/>
                  <a:gd name="connsiteY29" fmla="*/ 6634695 h 6634695"/>
                  <a:gd name="connsiteX30" fmla="*/ 2173292 w 2865941"/>
                  <a:gd name="connsiteY30" fmla="*/ 6438753 h 6634695"/>
                  <a:gd name="connsiteX31" fmla="*/ 2173292 w 2865941"/>
                  <a:gd name="connsiteY31" fmla="*/ 6336116 h 6634695"/>
                  <a:gd name="connsiteX32" fmla="*/ 2190315 w 2865941"/>
                  <a:gd name="connsiteY32" fmla="*/ 6250999 h 6634695"/>
                  <a:gd name="connsiteX33" fmla="*/ 2012686 w 2865941"/>
                  <a:gd name="connsiteY33" fmla="*/ 5927705 h 6634695"/>
                  <a:gd name="connsiteX34" fmla="*/ 1901019 w 2865941"/>
                  <a:gd name="connsiteY34" fmla="*/ 6070024 h 6634695"/>
                  <a:gd name="connsiteX35" fmla="*/ 1949245 w 2865941"/>
                  <a:gd name="connsiteY35" fmla="*/ 6164418 h 6634695"/>
                  <a:gd name="connsiteX36" fmla="*/ 1701899 w 2865941"/>
                  <a:gd name="connsiteY36" fmla="*/ 6533747 h 6634695"/>
                  <a:gd name="connsiteX37" fmla="*/ 1862391 w 2865941"/>
                  <a:gd name="connsiteY37" fmla="*/ 6173069 h 6634695"/>
                  <a:gd name="connsiteX38" fmla="*/ 1744084 w 2865941"/>
                  <a:gd name="connsiteY38" fmla="*/ 6140173 h 6634695"/>
                  <a:gd name="connsiteX39" fmla="*/ 1821242 w 2865941"/>
                  <a:gd name="connsiteY39" fmla="*/ 5927124 h 6634695"/>
                  <a:gd name="connsiteX40" fmla="*/ 2298299 w 2865941"/>
                  <a:gd name="connsiteY40" fmla="*/ 5377815 h 6634695"/>
                  <a:gd name="connsiteX41" fmla="*/ 2505486 w 2865941"/>
                  <a:gd name="connsiteY41" fmla="*/ 4642610 h 6634695"/>
                  <a:gd name="connsiteX42" fmla="*/ 2703103 w 2865941"/>
                  <a:gd name="connsiteY42" fmla="*/ 4027627 h 6634695"/>
                  <a:gd name="connsiteX43" fmla="*/ 2668173 w 2865941"/>
                  <a:gd name="connsiteY43" fmla="*/ 3570307 h 6634695"/>
                  <a:gd name="connsiteX44" fmla="*/ 2110012 w 2865941"/>
                  <a:gd name="connsiteY44" fmla="*/ 3374005 h 6634695"/>
                  <a:gd name="connsiteX45" fmla="*/ 1895766 w 2865941"/>
                  <a:gd name="connsiteY45" fmla="*/ 3376757 h 6634695"/>
                  <a:gd name="connsiteX46" fmla="*/ 1632117 w 2865941"/>
                  <a:gd name="connsiteY46" fmla="*/ 3257014 h 6634695"/>
                  <a:gd name="connsiteX47" fmla="*/ 1555079 w 2865941"/>
                  <a:gd name="connsiteY47" fmla="*/ 3037027 h 6634695"/>
                  <a:gd name="connsiteX48" fmla="*/ 1483185 w 2865941"/>
                  <a:gd name="connsiteY48" fmla="*/ 2555902 h 6634695"/>
                  <a:gd name="connsiteX49" fmla="*/ 1330786 w 2865941"/>
                  <a:gd name="connsiteY49" fmla="*/ 2353260 h 6634695"/>
                  <a:gd name="connsiteX50" fmla="*/ 1146925 w 2865941"/>
                  <a:gd name="connsiteY50" fmla="*/ 2202655 h 6634695"/>
                  <a:gd name="connsiteX51" fmla="*/ 1199441 w 2865941"/>
                  <a:gd name="connsiteY51" fmla="*/ 2093319 h 6634695"/>
                  <a:gd name="connsiteX52" fmla="*/ 1118933 w 2865941"/>
                  <a:gd name="connsiteY52" fmla="*/ 1932067 h 6634695"/>
                  <a:gd name="connsiteX53" fmla="*/ 988304 w 2865941"/>
                  <a:gd name="connsiteY53" fmla="*/ 1913406 h 6634695"/>
                  <a:gd name="connsiteX54" fmla="*/ 932321 w 2865941"/>
                  <a:gd name="connsiteY54" fmla="*/ 1848091 h 6634695"/>
                  <a:gd name="connsiteX55" fmla="*/ 932321 w 2865941"/>
                  <a:gd name="connsiteY55" fmla="*/ 1680140 h 6634695"/>
                  <a:gd name="connsiteX56" fmla="*/ 820353 w 2865941"/>
                  <a:gd name="connsiteY56" fmla="*/ 1530851 h 6634695"/>
                  <a:gd name="connsiteX57" fmla="*/ 755039 w 2865941"/>
                  <a:gd name="connsiteY57" fmla="*/ 1325577 h 6634695"/>
                  <a:gd name="connsiteX58" fmla="*/ 596419 w 2865941"/>
                  <a:gd name="connsiteY58" fmla="*/ 1204279 h 6634695"/>
                  <a:gd name="connsiteX59" fmla="*/ 465790 w 2865941"/>
                  <a:gd name="connsiteY59" fmla="*/ 1110973 h 6634695"/>
                  <a:gd name="connsiteX60" fmla="*/ 419137 w 2865941"/>
                  <a:gd name="connsiteY60" fmla="*/ 1026997 h 6634695"/>
                  <a:gd name="connsiteX61" fmla="*/ 288509 w 2865941"/>
                  <a:gd name="connsiteY61" fmla="*/ 1045659 h 6634695"/>
                  <a:gd name="connsiteX62" fmla="*/ 297839 w 2865941"/>
                  <a:gd name="connsiteY62" fmla="*/ 961683 h 6634695"/>
                  <a:gd name="connsiteX63" fmla="*/ 264586 w 2865941"/>
                  <a:gd name="connsiteY63" fmla="*/ 901630 h 6634695"/>
                  <a:gd name="connsiteX64" fmla="*/ 137630 w 2865941"/>
                  <a:gd name="connsiteY64" fmla="*/ 907734 h 6634695"/>
                  <a:gd name="connsiteX65" fmla="*/ 77180 w 2865941"/>
                  <a:gd name="connsiteY65" fmla="*/ 982379 h 6634695"/>
                  <a:gd name="connsiteX66" fmla="*/ 0 w 2865941"/>
                  <a:gd name="connsiteY66" fmla="*/ 1022949 h 6634695"/>
                  <a:gd name="connsiteX67" fmla="*/ 54573 w 2865941"/>
                  <a:gd name="connsiteY67" fmla="*/ 944739 h 6634695"/>
                  <a:gd name="connsiteX68" fmla="*/ 166260 w 2865941"/>
                  <a:gd name="connsiteY68" fmla="*/ 838470 h 6634695"/>
                  <a:gd name="connsiteX69" fmla="*/ 219014 w 2865941"/>
                  <a:gd name="connsiteY69" fmla="*/ 826747 h 6634695"/>
                  <a:gd name="connsiteX70" fmla="*/ 330383 w 2865941"/>
                  <a:gd name="connsiteY70" fmla="*/ 856055 h 6634695"/>
                  <a:gd name="connsiteX71" fmla="*/ 371414 w 2865941"/>
                  <a:gd name="connsiteY71" fmla="*/ 920532 h 6634695"/>
                  <a:gd name="connsiteX72" fmla="*/ 383137 w 2865941"/>
                  <a:gd name="connsiteY72" fmla="*/ 938116 h 6634695"/>
                  <a:gd name="connsiteX73" fmla="*/ 394860 w 2865941"/>
                  <a:gd name="connsiteY73" fmla="*/ 949840 h 6634695"/>
                  <a:gd name="connsiteX74" fmla="*/ 406583 w 2865941"/>
                  <a:gd name="connsiteY74" fmla="*/ 967424 h 6634695"/>
                  <a:gd name="connsiteX75" fmla="*/ 441753 w 2865941"/>
                  <a:gd name="connsiteY75" fmla="*/ 985009 h 6634695"/>
                  <a:gd name="connsiteX76" fmla="*/ 453476 w 2865941"/>
                  <a:gd name="connsiteY76" fmla="*/ 985009 h 6634695"/>
                  <a:gd name="connsiteX77" fmla="*/ 465199 w 2865941"/>
                  <a:gd name="connsiteY77" fmla="*/ 996732 h 6634695"/>
                  <a:gd name="connsiteX78" fmla="*/ 521115 w 2865941"/>
                  <a:gd name="connsiteY78" fmla="*/ 1098697 h 6634695"/>
                  <a:gd name="connsiteX79" fmla="*/ 816891 w 2865941"/>
                  <a:gd name="connsiteY79" fmla="*/ 1254640 h 6634695"/>
                  <a:gd name="connsiteX80" fmla="*/ 1215476 w 2865941"/>
                  <a:gd name="connsiteY80" fmla="*/ 1922855 h 6634695"/>
                  <a:gd name="connsiteX81" fmla="*/ 1701983 w 2865941"/>
                  <a:gd name="connsiteY81" fmla="*/ 2210070 h 6634695"/>
                  <a:gd name="connsiteX82" fmla="*/ 1912999 w 2865941"/>
                  <a:gd name="connsiteY82" fmla="*/ 2661409 h 6634695"/>
                  <a:gd name="connsiteX83" fmla="*/ 2152069 w 2865941"/>
                  <a:gd name="connsiteY83" fmla="*/ 2962376 h 6634695"/>
                  <a:gd name="connsiteX84" fmla="*/ 2463983 w 2865941"/>
                  <a:gd name="connsiteY84" fmla="*/ 3282732 h 6634695"/>
                  <a:gd name="connsiteX85" fmla="*/ 2569491 w 2865941"/>
                  <a:gd name="connsiteY85" fmla="*/ 3229978 h 6634695"/>
                  <a:gd name="connsiteX86" fmla="*/ 2592937 w 2865941"/>
                  <a:gd name="connsiteY86" fmla="*/ 2807947 h 6634695"/>
                  <a:gd name="connsiteX87" fmla="*/ 2569491 w 2865941"/>
                  <a:gd name="connsiteY87" fmla="*/ 2755193 h 6634695"/>
                  <a:gd name="connsiteX88" fmla="*/ 2563630 w 2865941"/>
                  <a:gd name="connsiteY88" fmla="*/ 2737609 h 6634695"/>
                  <a:gd name="connsiteX89" fmla="*/ 2551906 w 2865941"/>
                  <a:gd name="connsiteY89" fmla="*/ 2725886 h 6634695"/>
                  <a:gd name="connsiteX90" fmla="*/ 2522599 w 2865941"/>
                  <a:gd name="connsiteY90" fmla="*/ 2673132 h 6634695"/>
                  <a:gd name="connsiteX91" fmla="*/ 2499153 w 2865941"/>
                  <a:gd name="connsiteY91" fmla="*/ 2637963 h 6634695"/>
                  <a:gd name="connsiteX92" fmla="*/ 2475706 w 2865941"/>
                  <a:gd name="connsiteY92" fmla="*/ 2608655 h 6634695"/>
                  <a:gd name="connsiteX93" fmla="*/ 2469845 w 2865941"/>
                  <a:gd name="connsiteY93" fmla="*/ 2585209 h 6634695"/>
                  <a:gd name="connsiteX94" fmla="*/ 2458122 w 2865941"/>
                  <a:gd name="connsiteY94" fmla="*/ 2567624 h 6634695"/>
                  <a:gd name="connsiteX95" fmla="*/ 2452260 w 2865941"/>
                  <a:gd name="connsiteY95" fmla="*/ 2550040 h 6634695"/>
                  <a:gd name="connsiteX96" fmla="*/ 2446399 w 2865941"/>
                  <a:gd name="connsiteY96" fmla="*/ 2503147 h 6634695"/>
                  <a:gd name="connsiteX97" fmla="*/ 2223660 w 2865941"/>
                  <a:gd name="connsiteY97" fmla="*/ 2122147 h 6634695"/>
                  <a:gd name="connsiteX98" fmla="*/ 2141599 w 2865941"/>
                  <a:gd name="connsiteY98" fmla="*/ 2034224 h 6634695"/>
                  <a:gd name="connsiteX99" fmla="*/ 2118153 w 2865941"/>
                  <a:gd name="connsiteY99" fmla="*/ 1987332 h 6634695"/>
                  <a:gd name="connsiteX100" fmla="*/ 2094706 w 2865941"/>
                  <a:gd name="connsiteY100" fmla="*/ 1958024 h 6634695"/>
                  <a:gd name="connsiteX101" fmla="*/ 2065399 w 2865941"/>
                  <a:gd name="connsiteY101" fmla="*/ 1911132 h 6634695"/>
                  <a:gd name="connsiteX102" fmla="*/ 2053676 w 2865941"/>
                  <a:gd name="connsiteY102" fmla="*/ 1870101 h 6634695"/>
                  <a:gd name="connsiteX103" fmla="*/ 2041953 w 2865941"/>
                  <a:gd name="connsiteY103" fmla="*/ 1852516 h 6634695"/>
                  <a:gd name="connsiteX104" fmla="*/ 2030230 w 2865941"/>
                  <a:gd name="connsiteY104" fmla="*/ 1817347 h 6634695"/>
                  <a:gd name="connsiteX105" fmla="*/ 2024368 w 2865941"/>
                  <a:gd name="connsiteY105" fmla="*/ 1805624 h 6634695"/>
                  <a:gd name="connsiteX106" fmla="*/ 1895414 w 2865941"/>
                  <a:gd name="connsiteY106" fmla="*/ 1582886 h 6634695"/>
                  <a:gd name="connsiteX107" fmla="*/ 1778183 w 2865941"/>
                  <a:gd name="connsiteY107" fmla="*/ 1465655 h 6634695"/>
                  <a:gd name="connsiteX108" fmla="*/ 1614060 w 2865941"/>
                  <a:gd name="connsiteY108" fmla="*/ 1254640 h 6634695"/>
                  <a:gd name="connsiteX109" fmla="*/ 1514414 w 2865941"/>
                  <a:gd name="connsiteY109" fmla="*/ 1037763 h 6634695"/>
                  <a:gd name="connsiteX110" fmla="*/ 1367876 w 2865941"/>
                  <a:gd name="connsiteY110" fmla="*/ 756409 h 6634695"/>
                  <a:gd name="connsiteX111" fmla="*/ 1208898 w 2865941"/>
                  <a:gd name="connsiteY111" fmla="*/ 429006 h 6634695"/>
                  <a:gd name="connsiteX112" fmla="*/ 1036636 w 2865941"/>
                  <a:gd name="connsiteY112" fmla="*/ 372119 h 6634695"/>
                  <a:gd name="connsiteX113" fmla="*/ 852778 w 2865941"/>
                  <a:gd name="connsiteY113" fmla="*/ 239159 h 6634695"/>
                  <a:gd name="connsiteX114" fmla="*/ 767426 w 2865941"/>
                  <a:gd name="connsiteY114" fmla="*/ 230726 h 6634695"/>
                  <a:gd name="connsiteX115" fmla="*/ 746553 w 2865941"/>
                  <a:gd name="connsiteY115" fmla="*/ 228870 h 6634695"/>
                  <a:gd name="connsiteX116" fmla="*/ 684640 w 2865941"/>
                  <a:gd name="connsiteY116" fmla="*/ 110540 h 6634695"/>
                  <a:gd name="connsiteX117" fmla="*/ 715056 w 2865941"/>
                  <a:gd name="connsiteY117" fmla="*/ 42593 h 6634695"/>
                  <a:gd name="connsiteX118" fmla="*/ 741711 w 2865941"/>
                  <a:gd name="connsiteY118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412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734553 w 2853941"/>
                  <a:gd name="connsiteY115" fmla="*/ 228870 h 6634695"/>
                  <a:gd name="connsiteX116" fmla="*/ 672640 w 2853941"/>
                  <a:gd name="connsiteY116" fmla="*/ 110540 h 6634695"/>
                  <a:gd name="connsiteX117" fmla="*/ 703056 w 2853941"/>
                  <a:gd name="connsiteY117" fmla="*/ 42593 h 6634695"/>
                  <a:gd name="connsiteX118" fmla="*/ 729711 w 2853941"/>
                  <a:gd name="connsiteY118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412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2640 w 2853941"/>
                  <a:gd name="connsiteY115" fmla="*/ 1105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412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2640 w 2853941"/>
                  <a:gd name="connsiteY115" fmla="*/ 1105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412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2640 w 2853941"/>
                  <a:gd name="connsiteY115" fmla="*/ 1105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412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2640 w 2853941"/>
                  <a:gd name="connsiteY115" fmla="*/ 1105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2640 w 2853941"/>
                  <a:gd name="connsiteY115" fmla="*/ 1105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2640 w 2853941"/>
                  <a:gd name="connsiteY115" fmla="*/ 1105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2640 w 2853941"/>
                  <a:gd name="connsiteY115" fmla="*/ 1105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7440 w 2853941"/>
                  <a:gd name="connsiteY115" fmla="*/ 1081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77440 w 2853941"/>
                  <a:gd name="connsiteY115" fmla="*/ 1081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407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65440 w 2853941"/>
                  <a:gd name="connsiteY115" fmla="*/ 1081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96898 w 2853941"/>
                  <a:gd name="connsiteY111" fmla="*/ 429006 h 6634695"/>
                  <a:gd name="connsiteX112" fmla="*/ 1024636 w 2853941"/>
                  <a:gd name="connsiteY112" fmla="*/ 372119 h 6634695"/>
                  <a:gd name="connsiteX113" fmla="*/ 8551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65440 w 2853941"/>
                  <a:gd name="connsiteY115" fmla="*/ 1081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453199 w 2853941"/>
                  <a:gd name="connsiteY77" fmla="*/ 996732 h 6634695"/>
                  <a:gd name="connsiteX78" fmla="*/ 509115 w 2853941"/>
                  <a:gd name="connsiteY78" fmla="*/ 1098697 h 6634695"/>
                  <a:gd name="connsiteX79" fmla="*/ 804891 w 2853941"/>
                  <a:gd name="connsiteY79" fmla="*/ 1254640 h 6634695"/>
                  <a:gd name="connsiteX80" fmla="*/ 1203476 w 2853941"/>
                  <a:gd name="connsiteY80" fmla="*/ 1922855 h 6634695"/>
                  <a:gd name="connsiteX81" fmla="*/ 1689983 w 2853941"/>
                  <a:gd name="connsiteY81" fmla="*/ 2210070 h 6634695"/>
                  <a:gd name="connsiteX82" fmla="*/ 1900999 w 2853941"/>
                  <a:gd name="connsiteY82" fmla="*/ 2661409 h 6634695"/>
                  <a:gd name="connsiteX83" fmla="*/ 2140069 w 2853941"/>
                  <a:gd name="connsiteY83" fmla="*/ 2962376 h 6634695"/>
                  <a:gd name="connsiteX84" fmla="*/ 2451983 w 2853941"/>
                  <a:gd name="connsiteY84" fmla="*/ 3282732 h 6634695"/>
                  <a:gd name="connsiteX85" fmla="*/ 2557491 w 2853941"/>
                  <a:gd name="connsiteY85" fmla="*/ 3229978 h 6634695"/>
                  <a:gd name="connsiteX86" fmla="*/ 2580937 w 2853941"/>
                  <a:gd name="connsiteY86" fmla="*/ 2807947 h 6634695"/>
                  <a:gd name="connsiteX87" fmla="*/ 2557491 w 2853941"/>
                  <a:gd name="connsiteY87" fmla="*/ 2755193 h 6634695"/>
                  <a:gd name="connsiteX88" fmla="*/ 2551630 w 2853941"/>
                  <a:gd name="connsiteY88" fmla="*/ 2737609 h 6634695"/>
                  <a:gd name="connsiteX89" fmla="*/ 2539906 w 2853941"/>
                  <a:gd name="connsiteY89" fmla="*/ 2725886 h 6634695"/>
                  <a:gd name="connsiteX90" fmla="*/ 2510599 w 2853941"/>
                  <a:gd name="connsiteY90" fmla="*/ 2673132 h 6634695"/>
                  <a:gd name="connsiteX91" fmla="*/ 2487153 w 2853941"/>
                  <a:gd name="connsiteY91" fmla="*/ 2637963 h 6634695"/>
                  <a:gd name="connsiteX92" fmla="*/ 2463706 w 2853941"/>
                  <a:gd name="connsiteY92" fmla="*/ 2608655 h 6634695"/>
                  <a:gd name="connsiteX93" fmla="*/ 2457845 w 2853941"/>
                  <a:gd name="connsiteY93" fmla="*/ 2585209 h 6634695"/>
                  <a:gd name="connsiteX94" fmla="*/ 2446122 w 2853941"/>
                  <a:gd name="connsiteY94" fmla="*/ 2567624 h 6634695"/>
                  <a:gd name="connsiteX95" fmla="*/ 2440260 w 2853941"/>
                  <a:gd name="connsiteY95" fmla="*/ 2550040 h 6634695"/>
                  <a:gd name="connsiteX96" fmla="*/ 2434399 w 2853941"/>
                  <a:gd name="connsiteY96" fmla="*/ 2503147 h 6634695"/>
                  <a:gd name="connsiteX97" fmla="*/ 2211660 w 2853941"/>
                  <a:gd name="connsiteY97" fmla="*/ 2122147 h 6634695"/>
                  <a:gd name="connsiteX98" fmla="*/ 2129599 w 2853941"/>
                  <a:gd name="connsiteY98" fmla="*/ 2034224 h 6634695"/>
                  <a:gd name="connsiteX99" fmla="*/ 2106153 w 2853941"/>
                  <a:gd name="connsiteY99" fmla="*/ 1987332 h 6634695"/>
                  <a:gd name="connsiteX100" fmla="*/ 2082706 w 2853941"/>
                  <a:gd name="connsiteY100" fmla="*/ 1958024 h 6634695"/>
                  <a:gd name="connsiteX101" fmla="*/ 2053399 w 2853941"/>
                  <a:gd name="connsiteY101" fmla="*/ 1911132 h 6634695"/>
                  <a:gd name="connsiteX102" fmla="*/ 2041676 w 2853941"/>
                  <a:gd name="connsiteY102" fmla="*/ 1870101 h 6634695"/>
                  <a:gd name="connsiteX103" fmla="*/ 2029953 w 2853941"/>
                  <a:gd name="connsiteY103" fmla="*/ 1852516 h 6634695"/>
                  <a:gd name="connsiteX104" fmla="*/ 2018230 w 2853941"/>
                  <a:gd name="connsiteY104" fmla="*/ 1817347 h 6634695"/>
                  <a:gd name="connsiteX105" fmla="*/ 2012368 w 2853941"/>
                  <a:gd name="connsiteY105" fmla="*/ 1805624 h 6634695"/>
                  <a:gd name="connsiteX106" fmla="*/ 1883414 w 2853941"/>
                  <a:gd name="connsiteY106" fmla="*/ 1582886 h 6634695"/>
                  <a:gd name="connsiteX107" fmla="*/ 1766183 w 2853941"/>
                  <a:gd name="connsiteY107" fmla="*/ 1465655 h 6634695"/>
                  <a:gd name="connsiteX108" fmla="*/ 1602060 w 2853941"/>
                  <a:gd name="connsiteY108" fmla="*/ 1254640 h 6634695"/>
                  <a:gd name="connsiteX109" fmla="*/ 1502414 w 2853941"/>
                  <a:gd name="connsiteY109" fmla="*/ 1037763 h 6634695"/>
                  <a:gd name="connsiteX110" fmla="*/ 1355876 w 2853941"/>
                  <a:gd name="connsiteY110" fmla="*/ 756409 h 6634695"/>
                  <a:gd name="connsiteX111" fmla="*/ 1184898 w 2853941"/>
                  <a:gd name="connsiteY111" fmla="*/ 402606 h 6634695"/>
                  <a:gd name="connsiteX112" fmla="*/ 1024636 w 2853941"/>
                  <a:gd name="connsiteY112" fmla="*/ 372119 h 6634695"/>
                  <a:gd name="connsiteX113" fmla="*/ 855178 w 2853941"/>
                  <a:gd name="connsiteY113" fmla="*/ 239159 h 6634695"/>
                  <a:gd name="connsiteX114" fmla="*/ 755426 w 2853941"/>
                  <a:gd name="connsiteY114" fmla="*/ 230726 h 6634695"/>
                  <a:gd name="connsiteX115" fmla="*/ 665440 w 2853941"/>
                  <a:gd name="connsiteY115" fmla="*/ 108140 h 6634695"/>
                  <a:gd name="connsiteX116" fmla="*/ 703056 w 2853941"/>
                  <a:gd name="connsiteY116" fmla="*/ 42593 h 6634695"/>
                  <a:gd name="connsiteX117" fmla="*/ 729711 w 2853941"/>
                  <a:gd name="connsiteY11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441476 w 2853941"/>
                  <a:gd name="connsiteY76" fmla="*/ 985009 h 6634695"/>
                  <a:gd name="connsiteX77" fmla="*/ 509115 w 2853941"/>
                  <a:gd name="connsiteY77" fmla="*/ 1098697 h 6634695"/>
                  <a:gd name="connsiteX78" fmla="*/ 804891 w 2853941"/>
                  <a:gd name="connsiteY78" fmla="*/ 1254640 h 6634695"/>
                  <a:gd name="connsiteX79" fmla="*/ 1203476 w 2853941"/>
                  <a:gd name="connsiteY79" fmla="*/ 1922855 h 6634695"/>
                  <a:gd name="connsiteX80" fmla="*/ 1689983 w 2853941"/>
                  <a:gd name="connsiteY80" fmla="*/ 2210070 h 6634695"/>
                  <a:gd name="connsiteX81" fmla="*/ 1900999 w 2853941"/>
                  <a:gd name="connsiteY81" fmla="*/ 2661409 h 6634695"/>
                  <a:gd name="connsiteX82" fmla="*/ 2140069 w 2853941"/>
                  <a:gd name="connsiteY82" fmla="*/ 2962376 h 6634695"/>
                  <a:gd name="connsiteX83" fmla="*/ 2451983 w 2853941"/>
                  <a:gd name="connsiteY83" fmla="*/ 3282732 h 6634695"/>
                  <a:gd name="connsiteX84" fmla="*/ 2557491 w 2853941"/>
                  <a:gd name="connsiteY84" fmla="*/ 3229978 h 6634695"/>
                  <a:gd name="connsiteX85" fmla="*/ 2580937 w 2853941"/>
                  <a:gd name="connsiteY85" fmla="*/ 2807947 h 6634695"/>
                  <a:gd name="connsiteX86" fmla="*/ 2557491 w 2853941"/>
                  <a:gd name="connsiteY86" fmla="*/ 2755193 h 6634695"/>
                  <a:gd name="connsiteX87" fmla="*/ 2551630 w 2853941"/>
                  <a:gd name="connsiteY87" fmla="*/ 2737609 h 6634695"/>
                  <a:gd name="connsiteX88" fmla="*/ 2539906 w 2853941"/>
                  <a:gd name="connsiteY88" fmla="*/ 2725886 h 6634695"/>
                  <a:gd name="connsiteX89" fmla="*/ 2510599 w 2853941"/>
                  <a:gd name="connsiteY89" fmla="*/ 2673132 h 6634695"/>
                  <a:gd name="connsiteX90" fmla="*/ 2487153 w 2853941"/>
                  <a:gd name="connsiteY90" fmla="*/ 2637963 h 6634695"/>
                  <a:gd name="connsiteX91" fmla="*/ 2463706 w 2853941"/>
                  <a:gd name="connsiteY91" fmla="*/ 2608655 h 6634695"/>
                  <a:gd name="connsiteX92" fmla="*/ 2457845 w 2853941"/>
                  <a:gd name="connsiteY92" fmla="*/ 2585209 h 6634695"/>
                  <a:gd name="connsiteX93" fmla="*/ 2446122 w 2853941"/>
                  <a:gd name="connsiteY93" fmla="*/ 2567624 h 6634695"/>
                  <a:gd name="connsiteX94" fmla="*/ 2440260 w 2853941"/>
                  <a:gd name="connsiteY94" fmla="*/ 2550040 h 6634695"/>
                  <a:gd name="connsiteX95" fmla="*/ 2434399 w 2853941"/>
                  <a:gd name="connsiteY95" fmla="*/ 2503147 h 6634695"/>
                  <a:gd name="connsiteX96" fmla="*/ 2211660 w 2853941"/>
                  <a:gd name="connsiteY96" fmla="*/ 2122147 h 6634695"/>
                  <a:gd name="connsiteX97" fmla="*/ 2129599 w 2853941"/>
                  <a:gd name="connsiteY97" fmla="*/ 2034224 h 6634695"/>
                  <a:gd name="connsiteX98" fmla="*/ 2106153 w 2853941"/>
                  <a:gd name="connsiteY98" fmla="*/ 1987332 h 6634695"/>
                  <a:gd name="connsiteX99" fmla="*/ 2082706 w 2853941"/>
                  <a:gd name="connsiteY99" fmla="*/ 1958024 h 6634695"/>
                  <a:gd name="connsiteX100" fmla="*/ 2053399 w 2853941"/>
                  <a:gd name="connsiteY100" fmla="*/ 1911132 h 6634695"/>
                  <a:gd name="connsiteX101" fmla="*/ 2041676 w 2853941"/>
                  <a:gd name="connsiteY101" fmla="*/ 1870101 h 6634695"/>
                  <a:gd name="connsiteX102" fmla="*/ 2029953 w 2853941"/>
                  <a:gd name="connsiteY102" fmla="*/ 1852516 h 6634695"/>
                  <a:gd name="connsiteX103" fmla="*/ 2018230 w 2853941"/>
                  <a:gd name="connsiteY103" fmla="*/ 1817347 h 6634695"/>
                  <a:gd name="connsiteX104" fmla="*/ 2012368 w 2853941"/>
                  <a:gd name="connsiteY104" fmla="*/ 1805624 h 6634695"/>
                  <a:gd name="connsiteX105" fmla="*/ 1883414 w 2853941"/>
                  <a:gd name="connsiteY105" fmla="*/ 1582886 h 6634695"/>
                  <a:gd name="connsiteX106" fmla="*/ 1766183 w 2853941"/>
                  <a:gd name="connsiteY106" fmla="*/ 1465655 h 6634695"/>
                  <a:gd name="connsiteX107" fmla="*/ 1602060 w 2853941"/>
                  <a:gd name="connsiteY107" fmla="*/ 1254640 h 6634695"/>
                  <a:gd name="connsiteX108" fmla="*/ 1502414 w 2853941"/>
                  <a:gd name="connsiteY108" fmla="*/ 1037763 h 6634695"/>
                  <a:gd name="connsiteX109" fmla="*/ 1355876 w 2853941"/>
                  <a:gd name="connsiteY109" fmla="*/ 756409 h 6634695"/>
                  <a:gd name="connsiteX110" fmla="*/ 1184898 w 2853941"/>
                  <a:gd name="connsiteY110" fmla="*/ 402606 h 6634695"/>
                  <a:gd name="connsiteX111" fmla="*/ 1024636 w 2853941"/>
                  <a:gd name="connsiteY111" fmla="*/ 372119 h 6634695"/>
                  <a:gd name="connsiteX112" fmla="*/ 855178 w 2853941"/>
                  <a:gd name="connsiteY112" fmla="*/ 239159 h 6634695"/>
                  <a:gd name="connsiteX113" fmla="*/ 755426 w 2853941"/>
                  <a:gd name="connsiteY113" fmla="*/ 230726 h 6634695"/>
                  <a:gd name="connsiteX114" fmla="*/ 665440 w 2853941"/>
                  <a:gd name="connsiteY114" fmla="*/ 108140 h 6634695"/>
                  <a:gd name="connsiteX115" fmla="*/ 703056 w 2853941"/>
                  <a:gd name="connsiteY115" fmla="*/ 42593 h 6634695"/>
                  <a:gd name="connsiteX116" fmla="*/ 729711 w 2853941"/>
                  <a:gd name="connsiteY116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82860 w 2853941"/>
                  <a:gd name="connsiteY73" fmla="*/ 949840 h 6634695"/>
                  <a:gd name="connsiteX74" fmla="*/ 394583 w 2853941"/>
                  <a:gd name="connsiteY74" fmla="*/ 967424 h 6634695"/>
                  <a:gd name="connsiteX75" fmla="*/ 429753 w 2853941"/>
                  <a:gd name="connsiteY75" fmla="*/ 985009 h 6634695"/>
                  <a:gd name="connsiteX76" fmla="*/ 509115 w 2853941"/>
                  <a:gd name="connsiteY76" fmla="*/ 1098697 h 6634695"/>
                  <a:gd name="connsiteX77" fmla="*/ 804891 w 2853941"/>
                  <a:gd name="connsiteY77" fmla="*/ 1254640 h 6634695"/>
                  <a:gd name="connsiteX78" fmla="*/ 1203476 w 2853941"/>
                  <a:gd name="connsiteY78" fmla="*/ 1922855 h 6634695"/>
                  <a:gd name="connsiteX79" fmla="*/ 1689983 w 2853941"/>
                  <a:gd name="connsiteY79" fmla="*/ 2210070 h 6634695"/>
                  <a:gd name="connsiteX80" fmla="*/ 1900999 w 2853941"/>
                  <a:gd name="connsiteY80" fmla="*/ 2661409 h 6634695"/>
                  <a:gd name="connsiteX81" fmla="*/ 2140069 w 2853941"/>
                  <a:gd name="connsiteY81" fmla="*/ 2962376 h 6634695"/>
                  <a:gd name="connsiteX82" fmla="*/ 2451983 w 2853941"/>
                  <a:gd name="connsiteY82" fmla="*/ 3282732 h 6634695"/>
                  <a:gd name="connsiteX83" fmla="*/ 2557491 w 2853941"/>
                  <a:gd name="connsiteY83" fmla="*/ 3229978 h 6634695"/>
                  <a:gd name="connsiteX84" fmla="*/ 2580937 w 2853941"/>
                  <a:gd name="connsiteY84" fmla="*/ 2807947 h 6634695"/>
                  <a:gd name="connsiteX85" fmla="*/ 2557491 w 2853941"/>
                  <a:gd name="connsiteY85" fmla="*/ 2755193 h 6634695"/>
                  <a:gd name="connsiteX86" fmla="*/ 2551630 w 2853941"/>
                  <a:gd name="connsiteY86" fmla="*/ 2737609 h 6634695"/>
                  <a:gd name="connsiteX87" fmla="*/ 2539906 w 2853941"/>
                  <a:gd name="connsiteY87" fmla="*/ 2725886 h 6634695"/>
                  <a:gd name="connsiteX88" fmla="*/ 2510599 w 2853941"/>
                  <a:gd name="connsiteY88" fmla="*/ 2673132 h 6634695"/>
                  <a:gd name="connsiteX89" fmla="*/ 2487153 w 2853941"/>
                  <a:gd name="connsiteY89" fmla="*/ 2637963 h 6634695"/>
                  <a:gd name="connsiteX90" fmla="*/ 2463706 w 2853941"/>
                  <a:gd name="connsiteY90" fmla="*/ 2608655 h 6634695"/>
                  <a:gd name="connsiteX91" fmla="*/ 2457845 w 2853941"/>
                  <a:gd name="connsiteY91" fmla="*/ 2585209 h 6634695"/>
                  <a:gd name="connsiteX92" fmla="*/ 2446122 w 2853941"/>
                  <a:gd name="connsiteY92" fmla="*/ 2567624 h 6634695"/>
                  <a:gd name="connsiteX93" fmla="*/ 2440260 w 2853941"/>
                  <a:gd name="connsiteY93" fmla="*/ 2550040 h 6634695"/>
                  <a:gd name="connsiteX94" fmla="*/ 2434399 w 2853941"/>
                  <a:gd name="connsiteY94" fmla="*/ 2503147 h 6634695"/>
                  <a:gd name="connsiteX95" fmla="*/ 2211660 w 2853941"/>
                  <a:gd name="connsiteY95" fmla="*/ 2122147 h 6634695"/>
                  <a:gd name="connsiteX96" fmla="*/ 2129599 w 2853941"/>
                  <a:gd name="connsiteY96" fmla="*/ 2034224 h 6634695"/>
                  <a:gd name="connsiteX97" fmla="*/ 2106153 w 2853941"/>
                  <a:gd name="connsiteY97" fmla="*/ 1987332 h 6634695"/>
                  <a:gd name="connsiteX98" fmla="*/ 2082706 w 2853941"/>
                  <a:gd name="connsiteY98" fmla="*/ 1958024 h 6634695"/>
                  <a:gd name="connsiteX99" fmla="*/ 2053399 w 2853941"/>
                  <a:gd name="connsiteY99" fmla="*/ 1911132 h 6634695"/>
                  <a:gd name="connsiteX100" fmla="*/ 2041676 w 2853941"/>
                  <a:gd name="connsiteY100" fmla="*/ 1870101 h 6634695"/>
                  <a:gd name="connsiteX101" fmla="*/ 2029953 w 2853941"/>
                  <a:gd name="connsiteY101" fmla="*/ 1852516 h 6634695"/>
                  <a:gd name="connsiteX102" fmla="*/ 2018230 w 2853941"/>
                  <a:gd name="connsiteY102" fmla="*/ 1817347 h 6634695"/>
                  <a:gd name="connsiteX103" fmla="*/ 2012368 w 2853941"/>
                  <a:gd name="connsiteY103" fmla="*/ 1805624 h 6634695"/>
                  <a:gd name="connsiteX104" fmla="*/ 1883414 w 2853941"/>
                  <a:gd name="connsiteY104" fmla="*/ 1582886 h 6634695"/>
                  <a:gd name="connsiteX105" fmla="*/ 1766183 w 2853941"/>
                  <a:gd name="connsiteY105" fmla="*/ 1465655 h 6634695"/>
                  <a:gd name="connsiteX106" fmla="*/ 1602060 w 2853941"/>
                  <a:gd name="connsiteY106" fmla="*/ 1254640 h 6634695"/>
                  <a:gd name="connsiteX107" fmla="*/ 1502414 w 2853941"/>
                  <a:gd name="connsiteY107" fmla="*/ 1037763 h 6634695"/>
                  <a:gd name="connsiteX108" fmla="*/ 1355876 w 2853941"/>
                  <a:gd name="connsiteY108" fmla="*/ 756409 h 6634695"/>
                  <a:gd name="connsiteX109" fmla="*/ 1184898 w 2853941"/>
                  <a:gd name="connsiteY109" fmla="*/ 402606 h 6634695"/>
                  <a:gd name="connsiteX110" fmla="*/ 1024636 w 2853941"/>
                  <a:gd name="connsiteY110" fmla="*/ 372119 h 6634695"/>
                  <a:gd name="connsiteX111" fmla="*/ 855178 w 2853941"/>
                  <a:gd name="connsiteY111" fmla="*/ 239159 h 6634695"/>
                  <a:gd name="connsiteX112" fmla="*/ 755426 w 2853941"/>
                  <a:gd name="connsiteY112" fmla="*/ 230726 h 6634695"/>
                  <a:gd name="connsiteX113" fmla="*/ 665440 w 2853941"/>
                  <a:gd name="connsiteY113" fmla="*/ 108140 h 6634695"/>
                  <a:gd name="connsiteX114" fmla="*/ 703056 w 2853941"/>
                  <a:gd name="connsiteY114" fmla="*/ 42593 h 6634695"/>
                  <a:gd name="connsiteX115" fmla="*/ 729711 w 2853941"/>
                  <a:gd name="connsiteY115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71137 w 2853941"/>
                  <a:gd name="connsiteY72" fmla="*/ 938116 h 6634695"/>
                  <a:gd name="connsiteX73" fmla="*/ 394583 w 2853941"/>
                  <a:gd name="connsiteY73" fmla="*/ 967424 h 6634695"/>
                  <a:gd name="connsiteX74" fmla="*/ 429753 w 2853941"/>
                  <a:gd name="connsiteY74" fmla="*/ 985009 h 6634695"/>
                  <a:gd name="connsiteX75" fmla="*/ 509115 w 2853941"/>
                  <a:gd name="connsiteY75" fmla="*/ 1098697 h 6634695"/>
                  <a:gd name="connsiteX76" fmla="*/ 804891 w 2853941"/>
                  <a:gd name="connsiteY76" fmla="*/ 1254640 h 6634695"/>
                  <a:gd name="connsiteX77" fmla="*/ 1203476 w 2853941"/>
                  <a:gd name="connsiteY77" fmla="*/ 1922855 h 6634695"/>
                  <a:gd name="connsiteX78" fmla="*/ 1689983 w 2853941"/>
                  <a:gd name="connsiteY78" fmla="*/ 2210070 h 6634695"/>
                  <a:gd name="connsiteX79" fmla="*/ 1900999 w 2853941"/>
                  <a:gd name="connsiteY79" fmla="*/ 2661409 h 6634695"/>
                  <a:gd name="connsiteX80" fmla="*/ 2140069 w 2853941"/>
                  <a:gd name="connsiteY80" fmla="*/ 2962376 h 6634695"/>
                  <a:gd name="connsiteX81" fmla="*/ 2451983 w 2853941"/>
                  <a:gd name="connsiteY81" fmla="*/ 3282732 h 6634695"/>
                  <a:gd name="connsiteX82" fmla="*/ 2557491 w 2853941"/>
                  <a:gd name="connsiteY82" fmla="*/ 3229978 h 6634695"/>
                  <a:gd name="connsiteX83" fmla="*/ 2580937 w 2853941"/>
                  <a:gd name="connsiteY83" fmla="*/ 2807947 h 6634695"/>
                  <a:gd name="connsiteX84" fmla="*/ 2557491 w 2853941"/>
                  <a:gd name="connsiteY84" fmla="*/ 2755193 h 6634695"/>
                  <a:gd name="connsiteX85" fmla="*/ 2551630 w 2853941"/>
                  <a:gd name="connsiteY85" fmla="*/ 2737609 h 6634695"/>
                  <a:gd name="connsiteX86" fmla="*/ 2539906 w 2853941"/>
                  <a:gd name="connsiteY86" fmla="*/ 2725886 h 6634695"/>
                  <a:gd name="connsiteX87" fmla="*/ 2510599 w 2853941"/>
                  <a:gd name="connsiteY87" fmla="*/ 2673132 h 6634695"/>
                  <a:gd name="connsiteX88" fmla="*/ 2487153 w 2853941"/>
                  <a:gd name="connsiteY88" fmla="*/ 2637963 h 6634695"/>
                  <a:gd name="connsiteX89" fmla="*/ 2463706 w 2853941"/>
                  <a:gd name="connsiteY89" fmla="*/ 2608655 h 6634695"/>
                  <a:gd name="connsiteX90" fmla="*/ 2457845 w 2853941"/>
                  <a:gd name="connsiteY90" fmla="*/ 2585209 h 6634695"/>
                  <a:gd name="connsiteX91" fmla="*/ 2446122 w 2853941"/>
                  <a:gd name="connsiteY91" fmla="*/ 2567624 h 6634695"/>
                  <a:gd name="connsiteX92" fmla="*/ 2440260 w 2853941"/>
                  <a:gd name="connsiteY92" fmla="*/ 2550040 h 6634695"/>
                  <a:gd name="connsiteX93" fmla="*/ 2434399 w 2853941"/>
                  <a:gd name="connsiteY93" fmla="*/ 2503147 h 6634695"/>
                  <a:gd name="connsiteX94" fmla="*/ 2211660 w 2853941"/>
                  <a:gd name="connsiteY94" fmla="*/ 2122147 h 6634695"/>
                  <a:gd name="connsiteX95" fmla="*/ 2129599 w 2853941"/>
                  <a:gd name="connsiteY95" fmla="*/ 2034224 h 6634695"/>
                  <a:gd name="connsiteX96" fmla="*/ 2106153 w 2853941"/>
                  <a:gd name="connsiteY96" fmla="*/ 1987332 h 6634695"/>
                  <a:gd name="connsiteX97" fmla="*/ 2082706 w 2853941"/>
                  <a:gd name="connsiteY97" fmla="*/ 1958024 h 6634695"/>
                  <a:gd name="connsiteX98" fmla="*/ 2053399 w 2853941"/>
                  <a:gd name="connsiteY98" fmla="*/ 1911132 h 6634695"/>
                  <a:gd name="connsiteX99" fmla="*/ 2041676 w 2853941"/>
                  <a:gd name="connsiteY99" fmla="*/ 1870101 h 6634695"/>
                  <a:gd name="connsiteX100" fmla="*/ 2029953 w 2853941"/>
                  <a:gd name="connsiteY100" fmla="*/ 1852516 h 6634695"/>
                  <a:gd name="connsiteX101" fmla="*/ 2018230 w 2853941"/>
                  <a:gd name="connsiteY101" fmla="*/ 1817347 h 6634695"/>
                  <a:gd name="connsiteX102" fmla="*/ 2012368 w 2853941"/>
                  <a:gd name="connsiteY102" fmla="*/ 1805624 h 6634695"/>
                  <a:gd name="connsiteX103" fmla="*/ 1883414 w 2853941"/>
                  <a:gd name="connsiteY103" fmla="*/ 1582886 h 6634695"/>
                  <a:gd name="connsiteX104" fmla="*/ 1766183 w 2853941"/>
                  <a:gd name="connsiteY104" fmla="*/ 1465655 h 6634695"/>
                  <a:gd name="connsiteX105" fmla="*/ 1602060 w 2853941"/>
                  <a:gd name="connsiteY105" fmla="*/ 1254640 h 6634695"/>
                  <a:gd name="connsiteX106" fmla="*/ 1502414 w 2853941"/>
                  <a:gd name="connsiteY106" fmla="*/ 1037763 h 6634695"/>
                  <a:gd name="connsiteX107" fmla="*/ 1355876 w 2853941"/>
                  <a:gd name="connsiteY107" fmla="*/ 756409 h 6634695"/>
                  <a:gd name="connsiteX108" fmla="*/ 1184898 w 2853941"/>
                  <a:gd name="connsiteY108" fmla="*/ 402606 h 6634695"/>
                  <a:gd name="connsiteX109" fmla="*/ 1024636 w 2853941"/>
                  <a:gd name="connsiteY109" fmla="*/ 372119 h 6634695"/>
                  <a:gd name="connsiteX110" fmla="*/ 855178 w 2853941"/>
                  <a:gd name="connsiteY110" fmla="*/ 239159 h 6634695"/>
                  <a:gd name="connsiteX111" fmla="*/ 755426 w 2853941"/>
                  <a:gd name="connsiteY111" fmla="*/ 230726 h 6634695"/>
                  <a:gd name="connsiteX112" fmla="*/ 665440 w 2853941"/>
                  <a:gd name="connsiteY112" fmla="*/ 108140 h 6634695"/>
                  <a:gd name="connsiteX113" fmla="*/ 703056 w 2853941"/>
                  <a:gd name="connsiteY113" fmla="*/ 42593 h 6634695"/>
                  <a:gd name="connsiteX114" fmla="*/ 729711 w 2853941"/>
                  <a:gd name="connsiteY114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394583 w 2853941"/>
                  <a:gd name="connsiteY72" fmla="*/ 967424 h 6634695"/>
                  <a:gd name="connsiteX73" fmla="*/ 429753 w 2853941"/>
                  <a:gd name="connsiteY73" fmla="*/ 985009 h 6634695"/>
                  <a:gd name="connsiteX74" fmla="*/ 509115 w 2853941"/>
                  <a:gd name="connsiteY74" fmla="*/ 1098697 h 6634695"/>
                  <a:gd name="connsiteX75" fmla="*/ 804891 w 2853941"/>
                  <a:gd name="connsiteY75" fmla="*/ 1254640 h 6634695"/>
                  <a:gd name="connsiteX76" fmla="*/ 1203476 w 2853941"/>
                  <a:gd name="connsiteY76" fmla="*/ 1922855 h 6634695"/>
                  <a:gd name="connsiteX77" fmla="*/ 1689983 w 2853941"/>
                  <a:gd name="connsiteY77" fmla="*/ 2210070 h 6634695"/>
                  <a:gd name="connsiteX78" fmla="*/ 1900999 w 2853941"/>
                  <a:gd name="connsiteY78" fmla="*/ 2661409 h 6634695"/>
                  <a:gd name="connsiteX79" fmla="*/ 2140069 w 2853941"/>
                  <a:gd name="connsiteY79" fmla="*/ 2962376 h 6634695"/>
                  <a:gd name="connsiteX80" fmla="*/ 2451983 w 2853941"/>
                  <a:gd name="connsiteY80" fmla="*/ 3282732 h 6634695"/>
                  <a:gd name="connsiteX81" fmla="*/ 2557491 w 2853941"/>
                  <a:gd name="connsiteY81" fmla="*/ 3229978 h 6634695"/>
                  <a:gd name="connsiteX82" fmla="*/ 2580937 w 2853941"/>
                  <a:gd name="connsiteY82" fmla="*/ 2807947 h 6634695"/>
                  <a:gd name="connsiteX83" fmla="*/ 2557491 w 2853941"/>
                  <a:gd name="connsiteY83" fmla="*/ 2755193 h 6634695"/>
                  <a:gd name="connsiteX84" fmla="*/ 2551630 w 2853941"/>
                  <a:gd name="connsiteY84" fmla="*/ 2737609 h 6634695"/>
                  <a:gd name="connsiteX85" fmla="*/ 2539906 w 2853941"/>
                  <a:gd name="connsiteY85" fmla="*/ 2725886 h 6634695"/>
                  <a:gd name="connsiteX86" fmla="*/ 2510599 w 2853941"/>
                  <a:gd name="connsiteY86" fmla="*/ 2673132 h 6634695"/>
                  <a:gd name="connsiteX87" fmla="*/ 2487153 w 2853941"/>
                  <a:gd name="connsiteY87" fmla="*/ 2637963 h 6634695"/>
                  <a:gd name="connsiteX88" fmla="*/ 2463706 w 2853941"/>
                  <a:gd name="connsiteY88" fmla="*/ 2608655 h 6634695"/>
                  <a:gd name="connsiteX89" fmla="*/ 2457845 w 2853941"/>
                  <a:gd name="connsiteY89" fmla="*/ 2585209 h 6634695"/>
                  <a:gd name="connsiteX90" fmla="*/ 2446122 w 2853941"/>
                  <a:gd name="connsiteY90" fmla="*/ 2567624 h 6634695"/>
                  <a:gd name="connsiteX91" fmla="*/ 2440260 w 2853941"/>
                  <a:gd name="connsiteY91" fmla="*/ 2550040 h 6634695"/>
                  <a:gd name="connsiteX92" fmla="*/ 2434399 w 2853941"/>
                  <a:gd name="connsiteY92" fmla="*/ 2503147 h 6634695"/>
                  <a:gd name="connsiteX93" fmla="*/ 2211660 w 2853941"/>
                  <a:gd name="connsiteY93" fmla="*/ 2122147 h 6634695"/>
                  <a:gd name="connsiteX94" fmla="*/ 2129599 w 2853941"/>
                  <a:gd name="connsiteY94" fmla="*/ 2034224 h 6634695"/>
                  <a:gd name="connsiteX95" fmla="*/ 2106153 w 2853941"/>
                  <a:gd name="connsiteY95" fmla="*/ 1987332 h 6634695"/>
                  <a:gd name="connsiteX96" fmla="*/ 2082706 w 2853941"/>
                  <a:gd name="connsiteY96" fmla="*/ 1958024 h 6634695"/>
                  <a:gd name="connsiteX97" fmla="*/ 2053399 w 2853941"/>
                  <a:gd name="connsiteY97" fmla="*/ 1911132 h 6634695"/>
                  <a:gd name="connsiteX98" fmla="*/ 2041676 w 2853941"/>
                  <a:gd name="connsiteY98" fmla="*/ 1870101 h 6634695"/>
                  <a:gd name="connsiteX99" fmla="*/ 2029953 w 2853941"/>
                  <a:gd name="connsiteY99" fmla="*/ 1852516 h 6634695"/>
                  <a:gd name="connsiteX100" fmla="*/ 2018230 w 2853941"/>
                  <a:gd name="connsiteY100" fmla="*/ 1817347 h 6634695"/>
                  <a:gd name="connsiteX101" fmla="*/ 2012368 w 2853941"/>
                  <a:gd name="connsiteY101" fmla="*/ 1805624 h 6634695"/>
                  <a:gd name="connsiteX102" fmla="*/ 1883414 w 2853941"/>
                  <a:gd name="connsiteY102" fmla="*/ 1582886 h 6634695"/>
                  <a:gd name="connsiteX103" fmla="*/ 1766183 w 2853941"/>
                  <a:gd name="connsiteY103" fmla="*/ 1465655 h 6634695"/>
                  <a:gd name="connsiteX104" fmla="*/ 1602060 w 2853941"/>
                  <a:gd name="connsiteY104" fmla="*/ 1254640 h 6634695"/>
                  <a:gd name="connsiteX105" fmla="*/ 1502414 w 2853941"/>
                  <a:gd name="connsiteY105" fmla="*/ 1037763 h 6634695"/>
                  <a:gd name="connsiteX106" fmla="*/ 1355876 w 2853941"/>
                  <a:gd name="connsiteY106" fmla="*/ 756409 h 6634695"/>
                  <a:gd name="connsiteX107" fmla="*/ 1184898 w 2853941"/>
                  <a:gd name="connsiteY107" fmla="*/ 402606 h 6634695"/>
                  <a:gd name="connsiteX108" fmla="*/ 1024636 w 2853941"/>
                  <a:gd name="connsiteY108" fmla="*/ 372119 h 6634695"/>
                  <a:gd name="connsiteX109" fmla="*/ 855178 w 2853941"/>
                  <a:gd name="connsiteY109" fmla="*/ 239159 h 6634695"/>
                  <a:gd name="connsiteX110" fmla="*/ 755426 w 2853941"/>
                  <a:gd name="connsiteY110" fmla="*/ 230726 h 6634695"/>
                  <a:gd name="connsiteX111" fmla="*/ 665440 w 2853941"/>
                  <a:gd name="connsiteY111" fmla="*/ 108140 h 6634695"/>
                  <a:gd name="connsiteX112" fmla="*/ 703056 w 2853941"/>
                  <a:gd name="connsiteY112" fmla="*/ 42593 h 6634695"/>
                  <a:gd name="connsiteX113" fmla="*/ 729711 w 2853941"/>
                  <a:gd name="connsiteY113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429753 w 2853941"/>
                  <a:gd name="connsiteY72" fmla="*/ 985009 h 6634695"/>
                  <a:gd name="connsiteX73" fmla="*/ 509115 w 2853941"/>
                  <a:gd name="connsiteY73" fmla="*/ 1098697 h 6634695"/>
                  <a:gd name="connsiteX74" fmla="*/ 804891 w 2853941"/>
                  <a:gd name="connsiteY74" fmla="*/ 1254640 h 6634695"/>
                  <a:gd name="connsiteX75" fmla="*/ 1203476 w 2853941"/>
                  <a:gd name="connsiteY75" fmla="*/ 1922855 h 6634695"/>
                  <a:gd name="connsiteX76" fmla="*/ 1689983 w 2853941"/>
                  <a:gd name="connsiteY76" fmla="*/ 2210070 h 6634695"/>
                  <a:gd name="connsiteX77" fmla="*/ 1900999 w 2853941"/>
                  <a:gd name="connsiteY77" fmla="*/ 2661409 h 6634695"/>
                  <a:gd name="connsiteX78" fmla="*/ 2140069 w 2853941"/>
                  <a:gd name="connsiteY78" fmla="*/ 2962376 h 6634695"/>
                  <a:gd name="connsiteX79" fmla="*/ 2451983 w 2853941"/>
                  <a:gd name="connsiteY79" fmla="*/ 3282732 h 6634695"/>
                  <a:gd name="connsiteX80" fmla="*/ 2557491 w 2853941"/>
                  <a:gd name="connsiteY80" fmla="*/ 3229978 h 6634695"/>
                  <a:gd name="connsiteX81" fmla="*/ 2580937 w 2853941"/>
                  <a:gd name="connsiteY81" fmla="*/ 2807947 h 6634695"/>
                  <a:gd name="connsiteX82" fmla="*/ 2557491 w 2853941"/>
                  <a:gd name="connsiteY82" fmla="*/ 2755193 h 6634695"/>
                  <a:gd name="connsiteX83" fmla="*/ 2551630 w 2853941"/>
                  <a:gd name="connsiteY83" fmla="*/ 2737609 h 6634695"/>
                  <a:gd name="connsiteX84" fmla="*/ 2539906 w 2853941"/>
                  <a:gd name="connsiteY84" fmla="*/ 2725886 h 6634695"/>
                  <a:gd name="connsiteX85" fmla="*/ 2510599 w 2853941"/>
                  <a:gd name="connsiteY85" fmla="*/ 2673132 h 6634695"/>
                  <a:gd name="connsiteX86" fmla="*/ 2487153 w 2853941"/>
                  <a:gd name="connsiteY86" fmla="*/ 2637963 h 6634695"/>
                  <a:gd name="connsiteX87" fmla="*/ 2463706 w 2853941"/>
                  <a:gd name="connsiteY87" fmla="*/ 2608655 h 6634695"/>
                  <a:gd name="connsiteX88" fmla="*/ 2457845 w 2853941"/>
                  <a:gd name="connsiteY88" fmla="*/ 2585209 h 6634695"/>
                  <a:gd name="connsiteX89" fmla="*/ 2446122 w 2853941"/>
                  <a:gd name="connsiteY89" fmla="*/ 2567624 h 6634695"/>
                  <a:gd name="connsiteX90" fmla="*/ 2440260 w 2853941"/>
                  <a:gd name="connsiteY90" fmla="*/ 2550040 h 6634695"/>
                  <a:gd name="connsiteX91" fmla="*/ 2434399 w 2853941"/>
                  <a:gd name="connsiteY91" fmla="*/ 2503147 h 6634695"/>
                  <a:gd name="connsiteX92" fmla="*/ 2211660 w 2853941"/>
                  <a:gd name="connsiteY92" fmla="*/ 2122147 h 6634695"/>
                  <a:gd name="connsiteX93" fmla="*/ 2129599 w 2853941"/>
                  <a:gd name="connsiteY93" fmla="*/ 2034224 h 6634695"/>
                  <a:gd name="connsiteX94" fmla="*/ 2106153 w 2853941"/>
                  <a:gd name="connsiteY94" fmla="*/ 1987332 h 6634695"/>
                  <a:gd name="connsiteX95" fmla="*/ 2082706 w 2853941"/>
                  <a:gd name="connsiteY95" fmla="*/ 1958024 h 6634695"/>
                  <a:gd name="connsiteX96" fmla="*/ 2053399 w 2853941"/>
                  <a:gd name="connsiteY96" fmla="*/ 1911132 h 6634695"/>
                  <a:gd name="connsiteX97" fmla="*/ 2041676 w 2853941"/>
                  <a:gd name="connsiteY97" fmla="*/ 1870101 h 6634695"/>
                  <a:gd name="connsiteX98" fmla="*/ 2029953 w 2853941"/>
                  <a:gd name="connsiteY98" fmla="*/ 1852516 h 6634695"/>
                  <a:gd name="connsiteX99" fmla="*/ 2018230 w 2853941"/>
                  <a:gd name="connsiteY99" fmla="*/ 1817347 h 6634695"/>
                  <a:gd name="connsiteX100" fmla="*/ 2012368 w 2853941"/>
                  <a:gd name="connsiteY100" fmla="*/ 1805624 h 6634695"/>
                  <a:gd name="connsiteX101" fmla="*/ 1883414 w 2853941"/>
                  <a:gd name="connsiteY101" fmla="*/ 1582886 h 6634695"/>
                  <a:gd name="connsiteX102" fmla="*/ 1766183 w 2853941"/>
                  <a:gd name="connsiteY102" fmla="*/ 1465655 h 6634695"/>
                  <a:gd name="connsiteX103" fmla="*/ 1602060 w 2853941"/>
                  <a:gd name="connsiteY103" fmla="*/ 1254640 h 6634695"/>
                  <a:gd name="connsiteX104" fmla="*/ 1502414 w 2853941"/>
                  <a:gd name="connsiteY104" fmla="*/ 1037763 h 6634695"/>
                  <a:gd name="connsiteX105" fmla="*/ 1355876 w 2853941"/>
                  <a:gd name="connsiteY105" fmla="*/ 756409 h 6634695"/>
                  <a:gd name="connsiteX106" fmla="*/ 1184898 w 2853941"/>
                  <a:gd name="connsiteY106" fmla="*/ 402606 h 6634695"/>
                  <a:gd name="connsiteX107" fmla="*/ 1024636 w 2853941"/>
                  <a:gd name="connsiteY107" fmla="*/ 372119 h 6634695"/>
                  <a:gd name="connsiteX108" fmla="*/ 855178 w 2853941"/>
                  <a:gd name="connsiteY108" fmla="*/ 239159 h 6634695"/>
                  <a:gd name="connsiteX109" fmla="*/ 755426 w 2853941"/>
                  <a:gd name="connsiteY109" fmla="*/ 230726 h 6634695"/>
                  <a:gd name="connsiteX110" fmla="*/ 665440 w 2853941"/>
                  <a:gd name="connsiteY110" fmla="*/ 108140 h 6634695"/>
                  <a:gd name="connsiteX111" fmla="*/ 703056 w 2853941"/>
                  <a:gd name="connsiteY111" fmla="*/ 42593 h 6634695"/>
                  <a:gd name="connsiteX112" fmla="*/ 729711 w 2853941"/>
                  <a:gd name="connsiteY112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429753 w 2853941"/>
                  <a:gd name="connsiteY72" fmla="*/ 985009 h 6634695"/>
                  <a:gd name="connsiteX73" fmla="*/ 509115 w 2853941"/>
                  <a:gd name="connsiteY73" fmla="*/ 1098697 h 6634695"/>
                  <a:gd name="connsiteX74" fmla="*/ 804891 w 2853941"/>
                  <a:gd name="connsiteY74" fmla="*/ 1254640 h 6634695"/>
                  <a:gd name="connsiteX75" fmla="*/ 1203476 w 2853941"/>
                  <a:gd name="connsiteY75" fmla="*/ 1922855 h 6634695"/>
                  <a:gd name="connsiteX76" fmla="*/ 1689983 w 2853941"/>
                  <a:gd name="connsiteY76" fmla="*/ 2210070 h 6634695"/>
                  <a:gd name="connsiteX77" fmla="*/ 1900999 w 2853941"/>
                  <a:gd name="connsiteY77" fmla="*/ 2661409 h 6634695"/>
                  <a:gd name="connsiteX78" fmla="*/ 2140069 w 2853941"/>
                  <a:gd name="connsiteY78" fmla="*/ 2962376 h 6634695"/>
                  <a:gd name="connsiteX79" fmla="*/ 2451983 w 2853941"/>
                  <a:gd name="connsiteY79" fmla="*/ 3282732 h 6634695"/>
                  <a:gd name="connsiteX80" fmla="*/ 2557491 w 2853941"/>
                  <a:gd name="connsiteY80" fmla="*/ 3229978 h 6634695"/>
                  <a:gd name="connsiteX81" fmla="*/ 2580937 w 2853941"/>
                  <a:gd name="connsiteY81" fmla="*/ 2807947 h 6634695"/>
                  <a:gd name="connsiteX82" fmla="*/ 2557491 w 2853941"/>
                  <a:gd name="connsiteY82" fmla="*/ 2755193 h 6634695"/>
                  <a:gd name="connsiteX83" fmla="*/ 2551630 w 2853941"/>
                  <a:gd name="connsiteY83" fmla="*/ 2737609 h 6634695"/>
                  <a:gd name="connsiteX84" fmla="*/ 2539906 w 2853941"/>
                  <a:gd name="connsiteY84" fmla="*/ 2725886 h 6634695"/>
                  <a:gd name="connsiteX85" fmla="*/ 2510599 w 2853941"/>
                  <a:gd name="connsiteY85" fmla="*/ 2673132 h 6634695"/>
                  <a:gd name="connsiteX86" fmla="*/ 2487153 w 2853941"/>
                  <a:gd name="connsiteY86" fmla="*/ 2637963 h 6634695"/>
                  <a:gd name="connsiteX87" fmla="*/ 2463706 w 2853941"/>
                  <a:gd name="connsiteY87" fmla="*/ 2608655 h 6634695"/>
                  <a:gd name="connsiteX88" fmla="*/ 2457845 w 2853941"/>
                  <a:gd name="connsiteY88" fmla="*/ 2585209 h 6634695"/>
                  <a:gd name="connsiteX89" fmla="*/ 2446122 w 2853941"/>
                  <a:gd name="connsiteY89" fmla="*/ 2567624 h 6634695"/>
                  <a:gd name="connsiteX90" fmla="*/ 2440260 w 2853941"/>
                  <a:gd name="connsiteY90" fmla="*/ 2550040 h 6634695"/>
                  <a:gd name="connsiteX91" fmla="*/ 2434399 w 2853941"/>
                  <a:gd name="connsiteY91" fmla="*/ 2503147 h 6634695"/>
                  <a:gd name="connsiteX92" fmla="*/ 2211660 w 2853941"/>
                  <a:gd name="connsiteY92" fmla="*/ 2122147 h 6634695"/>
                  <a:gd name="connsiteX93" fmla="*/ 2129599 w 2853941"/>
                  <a:gd name="connsiteY93" fmla="*/ 2034224 h 6634695"/>
                  <a:gd name="connsiteX94" fmla="*/ 2106153 w 2853941"/>
                  <a:gd name="connsiteY94" fmla="*/ 1987332 h 6634695"/>
                  <a:gd name="connsiteX95" fmla="*/ 2082706 w 2853941"/>
                  <a:gd name="connsiteY95" fmla="*/ 1958024 h 6634695"/>
                  <a:gd name="connsiteX96" fmla="*/ 2053399 w 2853941"/>
                  <a:gd name="connsiteY96" fmla="*/ 1911132 h 6634695"/>
                  <a:gd name="connsiteX97" fmla="*/ 2041676 w 2853941"/>
                  <a:gd name="connsiteY97" fmla="*/ 1870101 h 6634695"/>
                  <a:gd name="connsiteX98" fmla="*/ 2029953 w 2853941"/>
                  <a:gd name="connsiteY98" fmla="*/ 1852516 h 6634695"/>
                  <a:gd name="connsiteX99" fmla="*/ 2018230 w 2853941"/>
                  <a:gd name="connsiteY99" fmla="*/ 1817347 h 6634695"/>
                  <a:gd name="connsiteX100" fmla="*/ 2012368 w 2853941"/>
                  <a:gd name="connsiteY100" fmla="*/ 1805624 h 6634695"/>
                  <a:gd name="connsiteX101" fmla="*/ 1883414 w 2853941"/>
                  <a:gd name="connsiteY101" fmla="*/ 1582886 h 6634695"/>
                  <a:gd name="connsiteX102" fmla="*/ 1766183 w 2853941"/>
                  <a:gd name="connsiteY102" fmla="*/ 1465655 h 6634695"/>
                  <a:gd name="connsiteX103" fmla="*/ 1602060 w 2853941"/>
                  <a:gd name="connsiteY103" fmla="*/ 1254640 h 6634695"/>
                  <a:gd name="connsiteX104" fmla="*/ 1502414 w 2853941"/>
                  <a:gd name="connsiteY104" fmla="*/ 1037763 h 6634695"/>
                  <a:gd name="connsiteX105" fmla="*/ 1355876 w 2853941"/>
                  <a:gd name="connsiteY105" fmla="*/ 756409 h 6634695"/>
                  <a:gd name="connsiteX106" fmla="*/ 1184898 w 2853941"/>
                  <a:gd name="connsiteY106" fmla="*/ 402606 h 6634695"/>
                  <a:gd name="connsiteX107" fmla="*/ 1024636 w 2853941"/>
                  <a:gd name="connsiteY107" fmla="*/ 372119 h 6634695"/>
                  <a:gd name="connsiteX108" fmla="*/ 855178 w 2853941"/>
                  <a:gd name="connsiteY108" fmla="*/ 239159 h 6634695"/>
                  <a:gd name="connsiteX109" fmla="*/ 755426 w 2853941"/>
                  <a:gd name="connsiteY109" fmla="*/ 230726 h 6634695"/>
                  <a:gd name="connsiteX110" fmla="*/ 665440 w 2853941"/>
                  <a:gd name="connsiteY110" fmla="*/ 108140 h 6634695"/>
                  <a:gd name="connsiteX111" fmla="*/ 703056 w 2853941"/>
                  <a:gd name="connsiteY111" fmla="*/ 42593 h 6634695"/>
                  <a:gd name="connsiteX112" fmla="*/ 729711 w 2853941"/>
                  <a:gd name="connsiteY112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42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429753 w 2853941"/>
                  <a:gd name="connsiteY72" fmla="*/ 985009 h 6634695"/>
                  <a:gd name="connsiteX73" fmla="*/ 509115 w 2853941"/>
                  <a:gd name="connsiteY73" fmla="*/ 1098697 h 6634695"/>
                  <a:gd name="connsiteX74" fmla="*/ 804891 w 2853941"/>
                  <a:gd name="connsiteY74" fmla="*/ 1254640 h 6634695"/>
                  <a:gd name="connsiteX75" fmla="*/ 1203476 w 2853941"/>
                  <a:gd name="connsiteY75" fmla="*/ 1922855 h 6634695"/>
                  <a:gd name="connsiteX76" fmla="*/ 1689983 w 2853941"/>
                  <a:gd name="connsiteY76" fmla="*/ 2210070 h 6634695"/>
                  <a:gd name="connsiteX77" fmla="*/ 1900999 w 2853941"/>
                  <a:gd name="connsiteY77" fmla="*/ 2661409 h 6634695"/>
                  <a:gd name="connsiteX78" fmla="*/ 2140069 w 2853941"/>
                  <a:gd name="connsiteY78" fmla="*/ 2962376 h 6634695"/>
                  <a:gd name="connsiteX79" fmla="*/ 2451983 w 2853941"/>
                  <a:gd name="connsiteY79" fmla="*/ 3282732 h 6634695"/>
                  <a:gd name="connsiteX80" fmla="*/ 2557491 w 2853941"/>
                  <a:gd name="connsiteY80" fmla="*/ 3229978 h 6634695"/>
                  <a:gd name="connsiteX81" fmla="*/ 2580937 w 2853941"/>
                  <a:gd name="connsiteY81" fmla="*/ 2807947 h 6634695"/>
                  <a:gd name="connsiteX82" fmla="*/ 2557491 w 2853941"/>
                  <a:gd name="connsiteY82" fmla="*/ 2755193 h 6634695"/>
                  <a:gd name="connsiteX83" fmla="*/ 2551630 w 2853941"/>
                  <a:gd name="connsiteY83" fmla="*/ 2737609 h 6634695"/>
                  <a:gd name="connsiteX84" fmla="*/ 2539906 w 2853941"/>
                  <a:gd name="connsiteY84" fmla="*/ 2725886 h 6634695"/>
                  <a:gd name="connsiteX85" fmla="*/ 2510599 w 2853941"/>
                  <a:gd name="connsiteY85" fmla="*/ 2673132 h 6634695"/>
                  <a:gd name="connsiteX86" fmla="*/ 2487153 w 2853941"/>
                  <a:gd name="connsiteY86" fmla="*/ 2637963 h 6634695"/>
                  <a:gd name="connsiteX87" fmla="*/ 2463706 w 2853941"/>
                  <a:gd name="connsiteY87" fmla="*/ 2608655 h 6634695"/>
                  <a:gd name="connsiteX88" fmla="*/ 2457845 w 2853941"/>
                  <a:gd name="connsiteY88" fmla="*/ 2585209 h 6634695"/>
                  <a:gd name="connsiteX89" fmla="*/ 2446122 w 2853941"/>
                  <a:gd name="connsiteY89" fmla="*/ 2567624 h 6634695"/>
                  <a:gd name="connsiteX90" fmla="*/ 2440260 w 2853941"/>
                  <a:gd name="connsiteY90" fmla="*/ 2550040 h 6634695"/>
                  <a:gd name="connsiteX91" fmla="*/ 2434399 w 2853941"/>
                  <a:gd name="connsiteY91" fmla="*/ 2503147 h 6634695"/>
                  <a:gd name="connsiteX92" fmla="*/ 2211660 w 2853941"/>
                  <a:gd name="connsiteY92" fmla="*/ 2122147 h 6634695"/>
                  <a:gd name="connsiteX93" fmla="*/ 2129599 w 2853941"/>
                  <a:gd name="connsiteY93" fmla="*/ 2034224 h 6634695"/>
                  <a:gd name="connsiteX94" fmla="*/ 2106153 w 2853941"/>
                  <a:gd name="connsiteY94" fmla="*/ 1987332 h 6634695"/>
                  <a:gd name="connsiteX95" fmla="*/ 2082706 w 2853941"/>
                  <a:gd name="connsiteY95" fmla="*/ 1958024 h 6634695"/>
                  <a:gd name="connsiteX96" fmla="*/ 2053399 w 2853941"/>
                  <a:gd name="connsiteY96" fmla="*/ 1911132 h 6634695"/>
                  <a:gd name="connsiteX97" fmla="*/ 2041676 w 2853941"/>
                  <a:gd name="connsiteY97" fmla="*/ 1870101 h 6634695"/>
                  <a:gd name="connsiteX98" fmla="*/ 2029953 w 2853941"/>
                  <a:gd name="connsiteY98" fmla="*/ 1852516 h 6634695"/>
                  <a:gd name="connsiteX99" fmla="*/ 2018230 w 2853941"/>
                  <a:gd name="connsiteY99" fmla="*/ 1817347 h 6634695"/>
                  <a:gd name="connsiteX100" fmla="*/ 2012368 w 2853941"/>
                  <a:gd name="connsiteY100" fmla="*/ 1805624 h 6634695"/>
                  <a:gd name="connsiteX101" fmla="*/ 1883414 w 2853941"/>
                  <a:gd name="connsiteY101" fmla="*/ 1582886 h 6634695"/>
                  <a:gd name="connsiteX102" fmla="*/ 1766183 w 2853941"/>
                  <a:gd name="connsiteY102" fmla="*/ 1465655 h 6634695"/>
                  <a:gd name="connsiteX103" fmla="*/ 1602060 w 2853941"/>
                  <a:gd name="connsiteY103" fmla="*/ 1254640 h 6634695"/>
                  <a:gd name="connsiteX104" fmla="*/ 1502414 w 2853941"/>
                  <a:gd name="connsiteY104" fmla="*/ 1037763 h 6634695"/>
                  <a:gd name="connsiteX105" fmla="*/ 1355876 w 2853941"/>
                  <a:gd name="connsiteY105" fmla="*/ 756409 h 6634695"/>
                  <a:gd name="connsiteX106" fmla="*/ 1184898 w 2853941"/>
                  <a:gd name="connsiteY106" fmla="*/ 402606 h 6634695"/>
                  <a:gd name="connsiteX107" fmla="*/ 1024636 w 2853941"/>
                  <a:gd name="connsiteY107" fmla="*/ 372119 h 6634695"/>
                  <a:gd name="connsiteX108" fmla="*/ 855178 w 2853941"/>
                  <a:gd name="connsiteY108" fmla="*/ 239159 h 6634695"/>
                  <a:gd name="connsiteX109" fmla="*/ 755426 w 2853941"/>
                  <a:gd name="connsiteY109" fmla="*/ 230726 h 6634695"/>
                  <a:gd name="connsiteX110" fmla="*/ 665440 w 2853941"/>
                  <a:gd name="connsiteY110" fmla="*/ 108140 h 6634695"/>
                  <a:gd name="connsiteX111" fmla="*/ 703056 w 2853941"/>
                  <a:gd name="connsiteY111" fmla="*/ 42593 h 6634695"/>
                  <a:gd name="connsiteX112" fmla="*/ 729711 w 2853941"/>
                  <a:gd name="connsiteY112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257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429753 w 2853941"/>
                  <a:gd name="connsiteY72" fmla="*/ 985009 h 6634695"/>
                  <a:gd name="connsiteX73" fmla="*/ 509115 w 2853941"/>
                  <a:gd name="connsiteY73" fmla="*/ 1098697 h 6634695"/>
                  <a:gd name="connsiteX74" fmla="*/ 804891 w 2853941"/>
                  <a:gd name="connsiteY74" fmla="*/ 1254640 h 6634695"/>
                  <a:gd name="connsiteX75" fmla="*/ 1203476 w 2853941"/>
                  <a:gd name="connsiteY75" fmla="*/ 1922855 h 6634695"/>
                  <a:gd name="connsiteX76" fmla="*/ 1689983 w 2853941"/>
                  <a:gd name="connsiteY76" fmla="*/ 2210070 h 6634695"/>
                  <a:gd name="connsiteX77" fmla="*/ 1900999 w 2853941"/>
                  <a:gd name="connsiteY77" fmla="*/ 2661409 h 6634695"/>
                  <a:gd name="connsiteX78" fmla="*/ 2140069 w 2853941"/>
                  <a:gd name="connsiteY78" fmla="*/ 2962376 h 6634695"/>
                  <a:gd name="connsiteX79" fmla="*/ 2451983 w 2853941"/>
                  <a:gd name="connsiteY79" fmla="*/ 3282732 h 6634695"/>
                  <a:gd name="connsiteX80" fmla="*/ 2557491 w 2853941"/>
                  <a:gd name="connsiteY80" fmla="*/ 3229978 h 6634695"/>
                  <a:gd name="connsiteX81" fmla="*/ 2580937 w 2853941"/>
                  <a:gd name="connsiteY81" fmla="*/ 2807947 h 6634695"/>
                  <a:gd name="connsiteX82" fmla="*/ 2557491 w 2853941"/>
                  <a:gd name="connsiteY82" fmla="*/ 2755193 h 6634695"/>
                  <a:gd name="connsiteX83" fmla="*/ 2551630 w 2853941"/>
                  <a:gd name="connsiteY83" fmla="*/ 2737609 h 6634695"/>
                  <a:gd name="connsiteX84" fmla="*/ 2539906 w 2853941"/>
                  <a:gd name="connsiteY84" fmla="*/ 2725886 h 6634695"/>
                  <a:gd name="connsiteX85" fmla="*/ 2510599 w 2853941"/>
                  <a:gd name="connsiteY85" fmla="*/ 2673132 h 6634695"/>
                  <a:gd name="connsiteX86" fmla="*/ 2487153 w 2853941"/>
                  <a:gd name="connsiteY86" fmla="*/ 2637963 h 6634695"/>
                  <a:gd name="connsiteX87" fmla="*/ 2463706 w 2853941"/>
                  <a:gd name="connsiteY87" fmla="*/ 2608655 h 6634695"/>
                  <a:gd name="connsiteX88" fmla="*/ 2457845 w 2853941"/>
                  <a:gd name="connsiteY88" fmla="*/ 2585209 h 6634695"/>
                  <a:gd name="connsiteX89" fmla="*/ 2446122 w 2853941"/>
                  <a:gd name="connsiteY89" fmla="*/ 2567624 h 6634695"/>
                  <a:gd name="connsiteX90" fmla="*/ 2440260 w 2853941"/>
                  <a:gd name="connsiteY90" fmla="*/ 2550040 h 6634695"/>
                  <a:gd name="connsiteX91" fmla="*/ 2434399 w 2853941"/>
                  <a:gd name="connsiteY91" fmla="*/ 2503147 h 6634695"/>
                  <a:gd name="connsiteX92" fmla="*/ 2211660 w 2853941"/>
                  <a:gd name="connsiteY92" fmla="*/ 2122147 h 6634695"/>
                  <a:gd name="connsiteX93" fmla="*/ 2129599 w 2853941"/>
                  <a:gd name="connsiteY93" fmla="*/ 2034224 h 6634695"/>
                  <a:gd name="connsiteX94" fmla="*/ 2106153 w 2853941"/>
                  <a:gd name="connsiteY94" fmla="*/ 1987332 h 6634695"/>
                  <a:gd name="connsiteX95" fmla="*/ 2082706 w 2853941"/>
                  <a:gd name="connsiteY95" fmla="*/ 1958024 h 6634695"/>
                  <a:gd name="connsiteX96" fmla="*/ 2053399 w 2853941"/>
                  <a:gd name="connsiteY96" fmla="*/ 1911132 h 6634695"/>
                  <a:gd name="connsiteX97" fmla="*/ 2041676 w 2853941"/>
                  <a:gd name="connsiteY97" fmla="*/ 1870101 h 6634695"/>
                  <a:gd name="connsiteX98" fmla="*/ 2029953 w 2853941"/>
                  <a:gd name="connsiteY98" fmla="*/ 1852516 h 6634695"/>
                  <a:gd name="connsiteX99" fmla="*/ 2018230 w 2853941"/>
                  <a:gd name="connsiteY99" fmla="*/ 1817347 h 6634695"/>
                  <a:gd name="connsiteX100" fmla="*/ 2012368 w 2853941"/>
                  <a:gd name="connsiteY100" fmla="*/ 1805624 h 6634695"/>
                  <a:gd name="connsiteX101" fmla="*/ 1883414 w 2853941"/>
                  <a:gd name="connsiteY101" fmla="*/ 1582886 h 6634695"/>
                  <a:gd name="connsiteX102" fmla="*/ 1766183 w 2853941"/>
                  <a:gd name="connsiteY102" fmla="*/ 1465655 h 6634695"/>
                  <a:gd name="connsiteX103" fmla="*/ 1602060 w 2853941"/>
                  <a:gd name="connsiteY103" fmla="*/ 1254640 h 6634695"/>
                  <a:gd name="connsiteX104" fmla="*/ 1502414 w 2853941"/>
                  <a:gd name="connsiteY104" fmla="*/ 1037763 h 6634695"/>
                  <a:gd name="connsiteX105" fmla="*/ 1355876 w 2853941"/>
                  <a:gd name="connsiteY105" fmla="*/ 756409 h 6634695"/>
                  <a:gd name="connsiteX106" fmla="*/ 1184898 w 2853941"/>
                  <a:gd name="connsiteY106" fmla="*/ 402606 h 6634695"/>
                  <a:gd name="connsiteX107" fmla="*/ 1024636 w 2853941"/>
                  <a:gd name="connsiteY107" fmla="*/ 372119 h 6634695"/>
                  <a:gd name="connsiteX108" fmla="*/ 855178 w 2853941"/>
                  <a:gd name="connsiteY108" fmla="*/ 239159 h 6634695"/>
                  <a:gd name="connsiteX109" fmla="*/ 755426 w 2853941"/>
                  <a:gd name="connsiteY109" fmla="*/ 230726 h 6634695"/>
                  <a:gd name="connsiteX110" fmla="*/ 665440 w 2853941"/>
                  <a:gd name="connsiteY110" fmla="*/ 108140 h 6634695"/>
                  <a:gd name="connsiteX111" fmla="*/ 703056 w 2853941"/>
                  <a:gd name="connsiteY111" fmla="*/ 42593 h 6634695"/>
                  <a:gd name="connsiteX112" fmla="*/ 729711 w 2853941"/>
                  <a:gd name="connsiteY112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65180 w 2853941"/>
                  <a:gd name="connsiteY65" fmla="*/ 982379 h 6634695"/>
                  <a:gd name="connsiteX66" fmla="*/ 0 w 2853941"/>
                  <a:gd name="connsiteY66" fmla="*/ 1022949 h 6634695"/>
                  <a:gd name="connsiteX67" fmla="*/ 18573 w 2853941"/>
                  <a:gd name="connsiteY67" fmla="*/ 944739 h 6634695"/>
                  <a:gd name="connsiteX68" fmla="*/ 154260 w 2853941"/>
                  <a:gd name="connsiteY68" fmla="*/ 838470 h 6634695"/>
                  <a:gd name="connsiteX69" fmla="*/ 207014 w 2853941"/>
                  <a:gd name="connsiteY69" fmla="*/ 826747 h 6634695"/>
                  <a:gd name="connsiteX70" fmla="*/ 318383 w 2853941"/>
                  <a:gd name="connsiteY70" fmla="*/ 856055 h 6634695"/>
                  <a:gd name="connsiteX71" fmla="*/ 359414 w 2853941"/>
                  <a:gd name="connsiteY71" fmla="*/ 920532 h 6634695"/>
                  <a:gd name="connsiteX72" fmla="*/ 429753 w 2853941"/>
                  <a:gd name="connsiteY72" fmla="*/ 985009 h 6634695"/>
                  <a:gd name="connsiteX73" fmla="*/ 509115 w 2853941"/>
                  <a:gd name="connsiteY73" fmla="*/ 1098697 h 6634695"/>
                  <a:gd name="connsiteX74" fmla="*/ 804891 w 2853941"/>
                  <a:gd name="connsiteY74" fmla="*/ 1254640 h 6634695"/>
                  <a:gd name="connsiteX75" fmla="*/ 1203476 w 2853941"/>
                  <a:gd name="connsiteY75" fmla="*/ 1922855 h 6634695"/>
                  <a:gd name="connsiteX76" fmla="*/ 1689983 w 2853941"/>
                  <a:gd name="connsiteY76" fmla="*/ 2210070 h 6634695"/>
                  <a:gd name="connsiteX77" fmla="*/ 1900999 w 2853941"/>
                  <a:gd name="connsiteY77" fmla="*/ 2661409 h 6634695"/>
                  <a:gd name="connsiteX78" fmla="*/ 2140069 w 2853941"/>
                  <a:gd name="connsiteY78" fmla="*/ 2962376 h 6634695"/>
                  <a:gd name="connsiteX79" fmla="*/ 2451983 w 2853941"/>
                  <a:gd name="connsiteY79" fmla="*/ 3282732 h 6634695"/>
                  <a:gd name="connsiteX80" fmla="*/ 2557491 w 2853941"/>
                  <a:gd name="connsiteY80" fmla="*/ 3229978 h 6634695"/>
                  <a:gd name="connsiteX81" fmla="*/ 2580937 w 2853941"/>
                  <a:gd name="connsiteY81" fmla="*/ 2807947 h 6634695"/>
                  <a:gd name="connsiteX82" fmla="*/ 2557491 w 2853941"/>
                  <a:gd name="connsiteY82" fmla="*/ 2755193 h 6634695"/>
                  <a:gd name="connsiteX83" fmla="*/ 2551630 w 2853941"/>
                  <a:gd name="connsiteY83" fmla="*/ 2737609 h 6634695"/>
                  <a:gd name="connsiteX84" fmla="*/ 2539906 w 2853941"/>
                  <a:gd name="connsiteY84" fmla="*/ 2725886 h 6634695"/>
                  <a:gd name="connsiteX85" fmla="*/ 2510599 w 2853941"/>
                  <a:gd name="connsiteY85" fmla="*/ 2673132 h 6634695"/>
                  <a:gd name="connsiteX86" fmla="*/ 2487153 w 2853941"/>
                  <a:gd name="connsiteY86" fmla="*/ 2637963 h 6634695"/>
                  <a:gd name="connsiteX87" fmla="*/ 2463706 w 2853941"/>
                  <a:gd name="connsiteY87" fmla="*/ 2608655 h 6634695"/>
                  <a:gd name="connsiteX88" fmla="*/ 2457845 w 2853941"/>
                  <a:gd name="connsiteY88" fmla="*/ 2585209 h 6634695"/>
                  <a:gd name="connsiteX89" fmla="*/ 2446122 w 2853941"/>
                  <a:gd name="connsiteY89" fmla="*/ 2567624 h 6634695"/>
                  <a:gd name="connsiteX90" fmla="*/ 2440260 w 2853941"/>
                  <a:gd name="connsiteY90" fmla="*/ 2550040 h 6634695"/>
                  <a:gd name="connsiteX91" fmla="*/ 2434399 w 2853941"/>
                  <a:gd name="connsiteY91" fmla="*/ 2503147 h 6634695"/>
                  <a:gd name="connsiteX92" fmla="*/ 2211660 w 2853941"/>
                  <a:gd name="connsiteY92" fmla="*/ 2122147 h 6634695"/>
                  <a:gd name="connsiteX93" fmla="*/ 2129599 w 2853941"/>
                  <a:gd name="connsiteY93" fmla="*/ 2034224 h 6634695"/>
                  <a:gd name="connsiteX94" fmla="*/ 2106153 w 2853941"/>
                  <a:gd name="connsiteY94" fmla="*/ 1987332 h 6634695"/>
                  <a:gd name="connsiteX95" fmla="*/ 2082706 w 2853941"/>
                  <a:gd name="connsiteY95" fmla="*/ 1958024 h 6634695"/>
                  <a:gd name="connsiteX96" fmla="*/ 2053399 w 2853941"/>
                  <a:gd name="connsiteY96" fmla="*/ 1911132 h 6634695"/>
                  <a:gd name="connsiteX97" fmla="*/ 2041676 w 2853941"/>
                  <a:gd name="connsiteY97" fmla="*/ 1870101 h 6634695"/>
                  <a:gd name="connsiteX98" fmla="*/ 2029953 w 2853941"/>
                  <a:gd name="connsiteY98" fmla="*/ 1852516 h 6634695"/>
                  <a:gd name="connsiteX99" fmla="*/ 2018230 w 2853941"/>
                  <a:gd name="connsiteY99" fmla="*/ 1817347 h 6634695"/>
                  <a:gd name="connsiteX100" fmla="*/ 2012368 w 2853941"/>
                  <a:gd name="connsiteY100" fmla="*/ 1805624 h 6634695"/>
                  <a:gd name="connsiteX101" fmla="*/ 1883414 w 2853941"/>
                  <a:gd name="connsiteY101" fmla="*/ 1582886 h 6634695"/>
                  <a:gd name="connsiteX102" fmla="*/ 1766183 w 2853941"/>
                  <a:gd name="connsiteY102" fmla="*/ 1465655 h 6634695"/>
                  <a:gd name="connsiteX103" fmla="*/ 1602060 w 2853941"/>
                  <a:gd name="connsiteY103" fmla="*/ 1254640 h 6634695"/>
                  <a:gd name="connsiteX104" fmla="*/ 1502414 w 2853941"/>
                  <a:gd name="connsiteY104" fmla="*/ 1037763 h 6634695"/>
                  <a:gd name="connsiteX105" fmla="*/ 1355876 w 2853941"/>
                  <a:gd name="connsiteY105" fmla="*/ 756409 h 6634695"/>
                  <a:gd name="connsiteX106" fmla="*/ 1184898 w 2853941"/>
                  <a:gd name="connsiteY106" fmla="*/ 402606 h 6634695"/>
                  <a:gd name="connsiteX107" fmla="*/ 1024636 w 2853941"/>
                  <a:gd name="connsiteY107" fmla="*/ 372119 h 6634695"/>
                  <a:gd name="connsiteX108" fmla="*/ 855178 w 2853941"/>
                  <a:gd name="connsiteY108" fmla="*/ 239159 h 6634695"/>
                  <a:gd name="connsiteX109" fmla="*/ 755426 w 2853941"/>
                  <a:gd name="connsiteY109" fmla="*/ 230726 h 6634695"/>
                  <a:gd name="connsiteX110" fmla="*/ 665440 w 2853941"/>
                  <a:gd name="connsiteY110" fmla="*/ 108140 h 6634695"/>
                  <a:gd name="connsiteX111" fmla="*/ 703056 w 2853941"/>
                  <a:gd name="connsiteY111" fmla="*/ 42593 h 6634695"/>
                  <a:gd name="connsiteX112" fmla="*/ 729711 w 2853941"/>
                  <a:gd name="connsiteY112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5630 w 2853941"/>
                  <a:gd name="connsiteY64" fmla="*/ 9077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207014 w 2853941"/>
                  <a:gd name="connsiteY68" fmla="*/ 826747 h 6634695"/>
                  <a:gd name="connsiteX69" fmla="*/ 318383 w 2853941"/>
                  <a:gd name="connsiteY69" fmla="*/ 856055 h 6634695"/>
                  <a:gd name="connsiteX70" fmla="*/ 359414 w 2853941"/>
                  <a:gd name="connsiteY70" fmla="*/ 920532 h 6634695"/>
                  <a:gd name="connsiteX71" fmla="*/ 429753 w 2853941"/>
                  <a:gd name="connsiteY71" fmla="*/ 985009 h 6634695"/>
                  <a:gd name="connsiteX72" fmla="*/ 509115 w 2853941"/>
                  <a:gd name="connsiteY72" fmla="*/ 1098697 h 6634695"/>
                  <a:gd name="connsiteX73" fmla="*/ 804891 w 2853941"/>
                  <a:gd name="connsiteY73" fmla="*/ 1254640 h 6634695"/>
                  <a:gd name="connsiteX74" fmla="*/ 1203476 w 2853941"/>
                  <a:gd name="connsiteY74" fmla="*/ 1922855 h 6634695"/>
                  <a:gd name="connsiteX75" fmla="*/ 1689983 w 2853941"/>
                  <a:gd name="connsiteY75" fmla="*/ 2210070 h 6634695"/>
                  <a:gd name="connsiteX76" fmla="*/ 1900999 w 2853941"/>
                  <a:gd name="connsiteY76" fmla="*/ 2661409 h 6634695"/>
                  <a:gd name="connsiteX77" fmla="*/ 2140069 w 2853941"/>
                  <a:gd name="connsiteY77" fmla="*/ 2962376 h 6634695"/>
                  <a:gd name="connsiteX78" fmla="*/ 2451983 w 2853941"/>
                  <a:gd name="connsiteY78" fmla="*/ 3282732 h 6634695"/>
                  <a:gd name="connsiteX79" fmla="*/ 2557491 w 2853941"/>
                  <a:gd name="connsiteY79" fmla="*/ 3229978 h 6634695"/>
                  <a:gd name="connsiteX80" fmla="*/ 2580937 w 2853941"/>
                  <a:gd name="connsiteY80" fmla="*/ 2807947 h 6634695"/>
                  <a:gd name="connsiteX81" fmla="*/ 2557491 w 2853941"/>
                  <a:gd name="connsiteY81" fmla="*/ 2755193 h 6634695"/>
                  <a:gd name="connsiteX82" fmla="*/ 2551630 w 2853941"/>
                  <a:gd name="connsiteY82" fmla="*/ 2737609 h 6634695"/>
                  <a:gd name="connsiteX83" fmla="*/ 2539906 w 2853941"/>
                  <a:gd name="connsiteY83" fmla="*/ 2725886 h 6634695"/>
                  <a:gd name="connsiteX84" fmla="*/ 2510599 w 2853941"/>
                  <a:gd name="connsiteY84" fmla="*/ 2673132 h 6634695"/>
                  <a:gd name="connsiteX85" fmla="*/ 2487153 w 2853941"/>
                  <a:gd name="connsiteY85" fmla="*/ 2637963 h 6634695"/>
                  <a:gd name="connsiteX86" fmla="*/ 2463706 w 2853941"/>
                  <a:gd name="connsiteY86" fmla="*/ 2608655 h 6634695"/>
                  <a:gd name="connsiteX87" fmla="*/ 2457845 w 2853941"/>
                  <a:gd name="connsiteY87" fmla="*/ 2585209 h 6634695"/>
                  <a:gd name="connsiteX88" fmla="*/ 2446122 w 2853941"/>
                  <a:gd name="connsiteY88" fmla="*/ 2567624 h 6634695"/>
                  <a:gd name="connsiteX89" fmla="*/ 2440260 w 2853941"/>
                  <a:gd name="connsiteY89" fmla="*/ 2550040 h 6634695"/>
                  <a:gd name="connsiteX90" fmla="*/ 2434399 w 2853941"/>
                  <a:gd name="connsiteY90" fmla="*/ 2503147 h 6634695"/>
                  <a:gd name="connsiteX91" fmla="*/ 2211660 w 2853941"/>
                  <a:gd name="connsiteY91" fmla="*/ 2122147 h 6634695"/>
                  <a:gd name="connsiteX92" fmla="*/ 2129599 w 2853941"/>
                  <a:gd name="connsiteY92" fmla="*/ 2034224 h 6634695"/>
                  <a:gd name="connsiteX93" fmla="*/ 2106153 w 2853941"/>
                  <a:gd name="connsiteY93" fmla="*/ 1987332 h 6634695"/>
                  <a:gd name="connsiteX94" fmla="*/ 2082706 w 2853941"/>
                  <a:gd name="connsiteY94" fmla="*/ 1958024 h 6634695"/>
                  <a:gd name="connsiteX95" fmla="*/ 2053399 w 2853941"/>
                  <a:gd name="connsiteY95" fmla="*/ 1911132 h 6634695"/>
                  <a:gd name="connsiteX96" fmla="*/ 2041676 w 2853941"/>
                  <a:gd name="connsiteY96" fmla="*/ 1870101 h 6634695"/>
                  <a:gd name="connsiteX97" fmla="*/ 2029953 w 2853941"/>
                  <a:gd name="connsiteY97" fmla="*/ 1852516 h 6634695"/>
                  <a:gd name="connsiteX98" fmla="*/ 2018230 w 2853941"/>
                  <a:gd name="connsiteY98" fmla="*/ 1817347 h 6634695"/>
                  <a:gd name="connsiteX99" fmla="*/ 2012368 w 2853941"/>
                  <a:gd name="connsiteY99" fmla="*/ 1805624 h 6634695"/>
                  <a:gd name="connsiteX100" fmla="*/ 1883414 w 2853941"/>
                  <a:gd name="connsiteY100" fmla="*/ 1582886 h 6634695"/>
                  <a:gd name="connsiteX101" fmla="*/ 1766183 w 2853941"/>
                  <a:gd name="connsiteY101" fmla="*/ 1465655 h 6634695"/>
                  <a:gd name="connsiteX102" fmla="*/ 1602060 w 2853941"/>
                  <a:gd name="connsiteY102" fmla="*/ 1254640 h 6634695"/>
                  <a:gd name="connsiteX103" fmla="*/ 1502414 w 2853941"/>
                  <a:gd name="connsiteY103" fmla="*/ 1037763 h 6634695"/>
                  <a:gd name="connsiteX104" fmla="*/ 1355876 w 2853941"/>
                  <a:gd name="connsiteY104" fmla="*/ 756409 h 6634695"/>
                  <a:gd name="connsiteX105" fmla="*/ 1184898 w 2853941"/>
                  <a:gd name="connsiteY105" fmla="*/ 402606 h 6634695"/>
                  <a:gd name="connsiteX106" fmla="*/ 1024636 w 2853941"/>
                  <a:gd name="connsiteY106" fmla="*/ 372119 h 6634695"/>
                  <a:gd name="connsiteX107" fmla="*/ 855178 w 2853941"/>
                  <a:gd name="connsiteY107" fmla="*/ 239159 h 6634695"/>
                  <a:gd name="connsiteX108" fmla="*/ 755426 w 2853941"/>
                  <a:gd name="connsiteY108" fmla="*/ 230726 h 6634695"/>
                  <a:gd name="connsiteX109" fmla="*/ 665440 w 2853941"/>
                  <a:gd name="connsiteY109" fmla="*/ 108140 h 6634695"/>
                  <a:gd name="connsiteX110" fmla="*/ 703056 w 2853941"/>
                  <a:gd name="connsiteY110" fmla="*/ 42593 h 6634695"/>
                  <a:gd name="connsiteX111" fmla="*/ 729711 w 2853941"/>
                  <a:gd name="connsiteY111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207014 w 2853941"/>
                  <a:gd name="connsiteY68" fmla="*/ 826747 h 6634695"/>
                  <a:gd name="connsiteX69" fmla="*/ 318383 w 2853941"/>
                  <a:gd name="connsiteY69" fmla="*/ 856055 h 6634695"/>
                  <a:gd name="connsiteX70" fmla="*/ 359414 w 2853941"/>
                  <a:gd name="connsiteY70" fmla="*/ 920532 h 6634695"/>
                  <a:gd name="connsiteX71" fmla="*/ 429753 w 2853941"/>
                  <a:gd name="connsiteY71" fmla="*/ 985009 h 6634695"/>
                  <a:gd name="connsiteX72" fmla="*/ 509115 w 2853941"/>
                  <a:gd name="connsiteY72" fmla="*/ 1098697 h 6634695"/>
                  <a:gd name="connsiteX73" fmla="*/ 804891 w 2853941"/>
                  <a:gd name="connsiteY73" fmla="*/ 1254640 h 6634695"/>
                  <a:gd name="connsiteX74" fmla="*/ 1203476 w 2853941"/>
                  <a:gd name="connsiteY74" fmla="*/ 1922855 h 6634695"/>
                  <a:gd name="connsiteX75" fmla="*/ 1689983 w 2853941"/>
                  <a:gd name="connsiteY75" fmla="*/ 2210070 h 6634695"/>
                  <a:gd name="connsiteX76" fmla="*/ 1900999 w 2853941"/>
                  <a:gd name="connsiteY76" fmla="*/ 2661409 h 6634695"/>
                  <a:gd name="connsiteX77" fmla="*/ 2140069 w 2853941"/>
                  <a:gd name="connsiteY77" fmla="*/ 2962376 h 6634695"/>
                  <a:gd name="connsiteX78" fmla="*/ 2451983 w 2853941"/>
                  <a:gd name="connsiteY78" fmla="*/ 3282732 h 6634695"/>
                  <a:gd name="connsiteX79" fmla="*/ 2557491 w 2853941"/>
                  <a:gd name="connsiteY79" fmla="*/ 3229978 h 6634695"/>
                  <a:gd name="connsiteX80" fmla="*/ 2580937 w 2853941"/>
                  <a:gd name="connsiteY80" fmla="*/ 2807947 h 6634695"/>
                  <a:gd name="connsiteX81" fmla="*/ 2557491 w 2853941"/>
                  <a:gd name="connsiteY81" fmla="*/ 2755193 h 6634695"/>
                  <a:gd name="connsiteX82" fmla="*/ 2551630 w 2853941"/>
                  <a:gd name="connsiteY82" fmla="*/ 2737609 h 6634695"/>
                  <a:gd name="connsiteX83" fmla="*/ 2539906 w 2853941"/>
                  <a:gd name="connsiteY83" fmla="*/ 2725886 h 6634695"/>
                  <a:gd name="connsiteX84" fmla="*/ 2510599 w 2853941"/>
                  <a:gd name="connsiteY84" fmla="*/ 2673132 h 6634695"/>
                  <a:gd name="connsiteX85" fmla="*/ 2487153 w 2853941"/>
                  <a:gd name="connsiteY85" fmla="*/ 2637963 h 6634695"/>
                  <a:gd name="connsiteX86" fmla="*/ 2463706 w 2853941"/>
                  <a:gd name="connsiteY86" fmla="*/ 2608655 h 6634695"/>
                  <a:gd name="connsiteX87" fmla="*/ 2457845 w 2853941"/>
                  <a:gd name="connsiteY87" fmla="*/ 2585209 h 6634695"/>
                  <a:gd name="connsiteX88" fmla="*/ 2446122 w 2853941"/>
                  <a:gd name="connsiteY88" fmla="*/ 2567624 h 6634695"/>
                  <a:gd name="connsiteX89" fmla="*/ 2440260 w 2853941"/>
                  <a:gd name="connsiteY89" fmla="*/ 2550040 h 6634695"/>
                  <a:gd name="connsiteX90" fmla="*/ 2434399 w 2853941"/>
                  <a:gd name="connsiteY90" fmla="*/ 2503147 h 6634695"/>
                  <a:gd name="connsiteX91" fmla="*/ 2211660 w 2853941"/>
                  <a:gd name="connsiteY91" fmla="*/ 2122147 h 6634695"/>
                  <a:gd name="connsiteX92" fmla="*/ 2129599 w 2853941"/>
                  <a:gd name="connsiteY92" fmla="*/ 2034224 h 6634695"/>
                  <a:gd name="connsiteX93" fmla="*/ 2106153 w 2853941"/>
                  <a:gd name="connsiteY93" fmla="*/ 1987332 h 6634695"/>
                  <a:gd name="connsiteX94" fmla="*/ 2082706 w 2853941"/>
                  <a:gd name="connsiteY94" fmla="*/ 1958024 h 6634695"/>
                  <a:gd name="connsiteX95" fmla="*/ 2053399 w 2853941"/>
                  <a:gd name="connsiteY95" fmla="*/ 1911132 h 6634695"/>
                  <a:gd name="connsiteX96" fmla="*/ 2041676 w 2853941"/>
                  <a:gd name="connsiteY96" fmla="*/ 1870101 h 6634695"/>
                  <a:gd name="connsiteX97" fmla="*/ 2029953 w 2853941"/>
                  <a:gd name="connsiteY97" fmla="*/ 1852516 h 6634695"/>
                  <a:gd name="connsiteX98" fmla="*/ 2018230 w 2853941"/>
                  <a:gd name="connsiteY98" fmla="*/ 1817347 h 6634695"/>
                  <a:gd name="connsiteX99" fmla="*/ 2012368 w 2853941"/>
                  <a:gd name="connsiteY99" fmla="*/ 1805624 h 6634695"/>
                  <a:gd name="connsiteX100" fmla="*/ 1883414 w 2853941"/>
                  <a:gd name="connsiteY100" fmla="*/ 1582886 h 6634695"/>
                  <a:gd name="connsiteX101" fmla="*/ 1766183 w 2853941"/>
                  <a:gd name="connsiteY101" fmla="*/ 1465655 h 6634695"/>
                  <a:gd name="connsiteX102" fmla="*/ 1602060 w 2853941"/>
                  <a:gd name="connsiteY102" fmla="*/ 1254640 h 6634695"/>
                  <a:gd name="connsiteX103" fmla="*/ 1502414 w 2853941"/>
                  <a:gd name="connsiteY103" fmla="*/ 1037763 h 6634695"/>
                  <a:gd name="connsiteX104" fmla="*/ 1355876 w 2853941"/>
                  <a:gd name="connsiteY104" fmla="*/ 756409 h 6634695"/>
                  <a:gd name="connsiteX105" fmla="*/ 1184898 w 2853941"/>
                  <a:gd name="connsiteY105" fmla="*/ 402606 h 6634695"/>
                  <a:gd name="connsiteX106" fmla="*/ 1024636 w 2853941"/>
                  <a:gd name="connsiteY106" fmla="*/ 372119 h 6634695"/>
                  <a:gd name="connsiteX107" fmla="*/ 855178 w 2853941"/>
                  <a:gd name="connsiteY107" fmla="*/ 239159 h 6634695"/>
                  <a:gd name="connsiteX108" fmla="*/ 755426 w 2853941"/>
                  <a:gd name="connsiteY108" fmla="*/ 230726 h 6634695"/>
                  <a:gd name="connsiteX109" fmla="*/ 665440 w 2853941"/>
                  <a:gd name="connsiteY109" fmla="*/ 108140 h 6634695"/>
                  <a:gd name="connsiteX110" fmla="*/ 703056 w 2853941"/>
                  <a:gd name="connsiteY110" fmla="*/ 42593 h 6634695"/>
                  <a:gd name="connsiteX111" fmla="*/ 729711 w 2853941"/>
                  <a:gd name="connsiteY111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557491 w 2853941"/>
                  <a:gd name="connsiteY80" fmla="*/ 2755193 h 6634695"/>
                  <a:gd name="connsiteX81" fmla="*/ 2551630 w 2853941"/>
                  <a:gd name="connsiteY81" fmla="*/ 2737609 h 6634695"/>
                  <a:gd name="connsiteX82" fmla="*/ 2539906 w 2853941"/>
                  <a:gd name="connsiteY82" fmla="*/ 2725886 h 6634695"/>
                  <a:gd name="connsiteX83" fmla="*/ 2510599 w 2853941"/>
                  <a:gd name="connsiteY83" fmla="*/ 2673132 h 6634695"/>
                  <a:gd name="connsiteX84" fmla="*/ 2487153 w 2853941"/>
                  <a:gd name="connsiteY84" fmla="*/ 2637963 h 6634695"/>
                  <a:gd name="connsiteX85" fmla="*/ 2463706 w 2853941"/>
                  <a:gd name="connsiteY85" fmla="*/ 2608655 h 6634695"/>
                  <a:gd name="connsiteX86" fmla="*/ 2457845 w 2853941"/>
                  <a:gd name="connsiteY86" fmla="*/ 2585209 h 6634695"/>
                  <a:gd name="connsiteX87" fmla="*/ 2446122 w 2853941"/>
                  <a:gd name="connsiteY87" fmla="*/ 2567624 h 6634695"/>
                  <a:gd name="connsiteX88" fmla="*/ 2440260 w 2853941"/>
                  <a:gd name="connsiteY88" fmla="*/ 2550040 h 6634695"/>
                  <a:gd name="connsiteX89" fmla="*/ 2434399 w 2853941"/>
                  <a:gd name="connsiteY89" fmla="*/ 2503147 h 6634695"/>
                  <a:gd name="connsiteX90" fmla="*/ 2211660 w 2853941"/>
                  <a:gd name="connsiteY90" fmla="*/ 2122147 h 6634695"/>
                  <a:gd name="connsiteX91" fmla="*/ 2129599 w 2853941"/>
                  <a:gd name="connsiteY91" fmla="*/ 2034224 h 6634695"/>
                  <a:gd name="connsiteX92" fmla="*/ 2106153 w 2853941"/>
                  <a:gd name="connsiteY92" fmla="*/ 1987332 h 6634695"/>
                  <a:gd name="connsiteX93" fmla="*/ 2082706 w 2853941"/>
                  <a:gd name="connsiteY93" fmla="*/ 1958024 h 6634695"/>
                  <a:gd name="connsiteX94" fmla="*/ 2053399 w 2853941"/>
                  <a:gd name="connsiteY94" fmla="*/ 1911132 h 6634695"/>
                  <a:gd name="connsiteX95" fmla="*/ 2041676 w 2853941"/>
                  <a:gd name="connsiteY95" fmla="*/ 1870101 h 6634695"/>
                  <a:gd name="connsiteX96" fmla="*/ 2029953 w 2853941"/>
                  <a:gd name="connsiteY96" fmla="*/ 1852516 h 6634695"/>
                  <a:gd name="connsiteX97" fmla="*/ 2018230 w 2853941"/>
                  <a:gd name="connsiteY97" fmla="*/ 1817347 h 6634695"/>
                  <a:gd name="connsiteX98" fmla="*/ 2012368 w 2853941"/>
                  <a:gd name="connsiteY98" fmla="*/ 1805624 h 6634695"/>
                  <a:gd name="connsiteX99" fmla="*/ 1883414 w 2853941"/>
                  <a:gd name="connsiteY99" fmla="*/ 1582886 h 6634695"/>
                  <a:gd name="connsiteX100" fmla="*/ 1766183 w 2853941"/>
                  <a:gd name="connsiteY100" fmla="*/ 1465655 h 6634695"/>
                  <a:gd name="connsiteX101" fmla="*/ 1602060 w 2853941"/>
                  <a:gd name="connsiteY101" fmla="*/ 1254640 h 6634695"/>
                  <a:gd name="connsiteX102" fmla="*/ 1502414 w 2853941"/>
                  <a:gd name="connsiteY102" fmla="*/ 1037763 h 6634695"/>
                  <a:gd name="connsiteX103" fmla="*/ 1355876 w 2853941"/>
                  <a:gd name="connsiteY103" fmla="*/ 756409 h 6634695"/>
                  <a:gd name="connsiteX104" fmla="*/ 1184898 w 2853941"/>
                  <a:gd name="connsiteY104" fmla="*/ 402606 h 6634695"/>
                  <a:gd name="connsiteX105" fmla="*/ 1024636 w 2853941"/>
                  <a:gd name="connsiteY105" fmla="*/ 372119 h 6634695"/>
                  <a:gd name="connsiteX106" fmla="*/ 855178 w 2853941"/>
                  <a:gd name="connsiteY106" fmla="*/ 239159 h 6634695"/>
                  <a:gd name="connsiteX107" fmla="*/ 755426 w 2853941"/>
                  <a:gd name="connsiteY107" fmla="*/ 230726 h 6634695"/>
                  <a:gd name="connsiteX108" fmla="*/ 665440 w 2853941"/>
                  <a:gd name="connsiteY108" fmla="*/ 108140 h 6634695"/>
                  <a:gd name="connsiteX109" fmla="*/ 703056 w 2853941"/>
                  <a:gd name="connsiteY109" fmla="*/ 42593 h 6634695"/>
                  <a:gd name="connsiteX110" fmla="*/ 729711 w 2853941"/>
                  <a:gd name="connsiteY110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557491 w 2853941"/>
                  <a:gd name="connsiteY80" fmla="*/ 2755193 h 6634695"/>
                  <a:gd name="connsiteX81" fmla="*/ 2551630 w 2853941"/>
                  <a:gd name="connsiteY81" fmla="*/ 2737609 h 6634695"/>
                  <a:gd name="connsiteX82" fmla="*/ 2539906 w 2853941"/>
                  <a:gd name="connsiteY82" fmla="*/ 2725886 h 6634695"/>
                  <a:gd name="connsiteX83" fmla="*/ 2487153 w 2853941"/>
                  <a:gd name="connsiteY83" fmla="*/ 2637963 h 6634695"/>
                  <a:gd name="connsiteX84" fmla="*/ 2463706 w 2853941"/>
                  <a:gd name="connsiteY84" fmla="*/ 2608655 h 6634695"/>
                  <a:gd name="connsiteX85" fmla="*/ 2457845 w 2853941"/>
                  <a:gd name="connsiteY85" fmla="*/ 2585209 h 6634695"/>
                  <a:gd name="connsiteX86" fmla="*/ 2446122 w 2853941"/>
                  <a:gd name="connsiteY86" fmla="*/ 2567624 h 6634695"/>
                  <a:gd name="connsiteX87" fmla="*/ 2440260 w 2853941"/>
                  <a:gd name="connsiteY87" fmla="*/ 2550040 h 6634695"/>
                  <a:gd name="connsiteX88" fmla="*/ 2434399 w 2853941"/>
                  <a:gd name="connsiteY88" fmla="*/ 2503147 h 6634695"/>
                  <a:gd name="connsiteX89" fmla="*/ 2211660 w 2853941"/>
                  <a:gd name="connsiteY89" fmla="*/ 2122147 h 6634695"/>
                  <a:gd name="connsiteX90" fmla="*/ 2129599 w 2853941"/>
                  <a:gd name="connsiteY90" fmla="*/ 2034224 h 6634695"/>
                  <a:gd name="connsiteX91" fmla="*/ 2106153 w 2853941"/>
                  <a:gd name="connsiteY91" fmla="*/ 1987332 h 6634695"/>
                  <a:gd name="connsiteX92" fmla="*/ 2082706 w 2853941"/>
                  <a:gd name="connsiteY92" fmla="*/ 1958024 h 6634695"/>
                  <a:gd name="connsiteX93" fmla="*/ 2053399 w 2853941"/>
                  <a:gd name="connsiteY93" fmla="*/ 1911132 h 6634695"/>
                  <a:gd name="connsiteX94" fmla="*/ 2041676 w 2853941"/>
                  <a:gd name="connsiteY94" fmla="*/ 1870101 h 6634695"/>
                  <a:gd name="connsiteX95" fmla="*/ 2029953 w 2853941"/>
                  <a:gd name="connsiteY95" fmla="*/ 1852516 h 6634695"/>
                  <a:gd name="connsiteX96" fmla="*/ 2018230 w 2853941"/>
                  <a:gd name="connsiteY96" fmla="*/ 1817347 h 6634695"/>
                  <a:gd name="connsiteX97" fmla="*/ 2012368 w 2853941"/>
                  <a:gd name="connsiteY97" fmla="*/ 1805624 h 6634695"/>
                  <a:gd name="connsiteX98" fmla="*/ 1883414 w 2853941"/>
                  <a:gd name="connsiteY98" fmla="*/ 1582886 h 6634695"/>
                  <a:gd name="connsiteX99" fmla="*/ 1766183 w 2853941"/>
                  <a:gd name="connsiteY99" fmla="*/ 1465655 h 6634695"/>
                  <a:gd name="connsiteX100" fmla="*/ 1602060 w 2853941"/>
                  <a:gd name="connsiteY100" fmla="*/ 1254640 h 6634695"/>
                  <a:gd name="connsiteX101" fmla="*/ 1502414 w 2853941"/>
                  <a:gd name="connsiteY101" fmla="*/ 1037763 h 6634695"/>
                  <a:gd name="connsiteX102" fmla="*/ 1355876 w 2853941"/>
                  <a:gd name="connsiteY102" fmla="*/ 756409 h 6634695"/>
                  <a:gd name="connsiteX103" fmla="*/ 1184898 w 2853941"/>
                  <a:gd name="connsiteY103" fmla="*/ 402606 h 6634695"/>
                  <a:gd name="connsiteX104" fmla="*/ 1024636 w 2853941"/>
                  <a:gd name="connsiteY104" fmla="*/ 372119 h 6634695"/>
                  <a:gd name="connsiteX105" fmla="*/ 855178 w 2853941"/>
                  <a:gd name="connsiteY105" fmla="*/ 239159 h 6634695"/>
                  <a:gd name="connsiteX106" fmla="*/ 755426 w 2853941"/>
                  <a:gd name="connsiteY106" fmla="*/ 230726 h 6634695"/>
                  <a:gd name="connsiteX107" fmla="*/ 665440 w 2853941"/>
                  <a:gd name="connsiteY107" fmla="*/ 108140 h 6634695"/>
                  <a:gd name="connsiteX108" fmla="*/ 703056 w 2853941"/>
                  <a:gd name="connsiteY108" fmla="*/ 42593 h 6634695"/>
                  <a:gd name="connsiteX109" fmla="*/ 729711 w 2853941"/>
                  <a:gd name="connsiteY109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557491 w 2853941"/>
                  <a:gd name="connsiteY80" fmla="*/ 2755193 h 6634695"/>
                  <a:gd name="connsiteX81" fmla="*/ 2551630 w 2853941"/>
                  <a:gd name="connsiteY81" fmla="*/ 2737609 h 6634695"/>
                  <a:gd name="connsiteX82" fmla="*/ 2539906 w 2853941"/>
                  <a:gd name="connsiteY82" fmla="*/ 2725886 h 6634695"/>
                  <a:gd name="connsiteX83" fmla="*/ 2487153 w 2853941"/>
                  <a:gd name="connsiteY83" fmla="*/ 2637963 h 6634695"/>
                  <a:gd name="connsiteX84" fmla="*/ 2463706 w 2853941"/>
                  <a:gd name="connsiteY84" fmla="*/ 2608655 h 6634695"/>
                  <a:gd name="connsiteX85" fmla="*/ 2457845 w 2853941"/>
                  <a:gd name="connsiteY85" fmla="*/ 2585209 h 6634695"/>
                  <a:gd name="connsiteX86" fmla="*/ 2440260 w 2853941"/>
                  <a:gd name="connsiteY86" fmla="*/ 2550040 h 6634695"/>
                  <a:gd name="connsiteX87" fmla="*/ 2434399 w 2853941"/>
                  <a:gd name="connsiteY87" fmla="*/ 2503147 h 6634695"/>
                  <a:gd name="connsiteX88" fmla="*/ 2211660 w 2853941"/>
                  <a:gd name="connsiteY88" fmla="*/ 2122147 h 6634695"/>
                  <a:gd name="connsiteX89" fmla="*/ 2129599 w 2853941"/>
                  <a:gd name="connsiteY89" fmla="*/ 2034224 h 6634695"/>
                  <a:gd name="connsiteX90" fmla="*/ 2106153 w 2853941"/>
                  <a:gd name="connsiteY90" fmla="*/ 1987332 h 6634695"/>
                  <a:gd name="connsiteX91" fmla="*/ 2082706 w 2853941"/>
                  <a:gd name="connsiteY91" fmla="*/ 1958024 h 6634695"/>
                  <a:gd name="connsiteX92" fmla="*/ 2053399 w 2853941"/>
                  <a:gd name="connsiteY92" fmla="*/ 1911132 h 6634695"/>
                  <a:gd name="connsiteX93" fmla="*/ 2041676 w 2853941"/>
                  <a:gd name="connsiteY93" fmla="*/ 1870101 h 6634695"/>
                  <a:gd name="connsiteX94" fmla="*/ 2029953 w 2853941"/>
                  <a:gd name="connsiteY94" fmla="*/ 1852516 h 6634695"/>
                  <a:gd name="connsiteX95" fmla="*/ 2018230 w 2853941"/>
                  <a:gd name="connsiteY95" fmla="*/ 1817347 h 6634695"/>
                  <a:gd name="connsiteX96" fmla="*/ 2012368 w 2853941"/>
                  <a:gd name="connsiteY96" fmla="*/ 1805624 h 6634695"/>
                  <a:gd name="connsiteX97" fmla="*/ 1883414 w 2853941"/>
                  <a:gd name="connsiteY97" fmla="*/ 1582886 h 6634695"/>
                  <a:gd name="connsiteX98" fmla="*/ 1766183 w 2853941"/>
                  <a:gd name="connsiteY98" fmla="*/ 1465655 h 6634695"/>
                  <a:gd name="connsiteX99" fmla="*/ 1602060 w 2853941"/>
                  <a:gd name="connsiteY99" fmla="*/ 1254640 h 6634695"/>
                  <a:gd name="connsiteX100" fmla="*/ 1502414 w 2853941"/>
                  <a:gd name="connsiteY100" fmla="*/ 1037763 h 6634695"/>
                  <a:gd name="connsiteX101" fmla="*/ 1355876 w 2853941"/>
                  <a:gd name="connsiteY101" fmla="*/ 756409 h 6634695"/>
                  <a:gd name="connsiteX102" fmla="*/ 1184898 w 2853941"/>
                  <a:gd name="connsiteY102" fmla="*/ 402606 h 6634695"/>
                  <a:gd name="connsiteX103" fmla="*/ 1024636 w 2853941"/>
                  <a:gd name="connsiteY103" fmla="*/ 372119 h 6634695"/>
                  <a:gd name="connsiteX104" fmla="*/ 855178 w 2853941"/>
                  <a:gd name="connsiteY104" fmla="*/ 239159 h 6634695"/>
                  <a:gd name="connsiteX105" fmla="*/ 755426 w 2853941"/>
                  <a:gd name="connsiteY105" fmla="*/ 230726 h 6634695"/>
                  <a:gd name="connsiteX106" fmla="*/ 665440 w 2853941"/>
                  <a:gd name="connsiteY106" fmla="*/ 108140 h 6634695"/>
                  <a:gd name="connsiteX107" fmla="*/ 703056 w 2853941"/>
                  <a:gd name="connsiteY107" fmla="*/ 42593 h 6634695"/>
                  <a:gd name="connsiteX108" fmla="*/ 729711 w 2853941"/>
                  <a:gd name="connsiteY108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557491 w 2853941"/>
                  <a:gd name="connsiteY80" fmla="*/ 2755193 h 6634695"/>
                  <a:gd name="connsiteX81" fmla="*/ 2551630 w 2853941"/>
                  <a:gd name="connsiteY81" fmla="*/ 2737609 h 6634695"/>
                  <a:gd name="connsiteX82" fmla="*/ 2539906 w 2853941"/>
                  <a:gd name="connsiteY82" fmla="*/ 2725886 h 6634695"/>
                  <a:gd name="connsiteX83" fmla="*/ 2487153 w 2853941"/>
                  <a:gd name="connsiteY83" fmla="*/ 2637963 h 6634695"/>
                  <a:gd name="connsiteX84" fmla="*/ 2463706 w 2853941"/>
                  <a:gd name="connsiteY84" fmla="*/ 2608655 h 6634695"/>
                  <a:gd name="connsiteX85" fmla="*/ 2440260 w 2853941"/>
                  <a:gd name="connsiteY85" fmla="*/ 2550040 h 6634695"/>
                  <a:gd name="connsiteX86" fmla="*/ 2434399 w 2853941"/>
                  <a:gd name="connsiteY86" fmla="*/ 2503147 h 6634695"/>
                  <a:gd name="connsiteX87" fmla="*/ 2211660 w 2853941"/>
                  <a:gd name="connsiteY87" fmla="*/ 2122147 h 6634695"/>
                  <a:gd name="connsiteX88" fmla="*/ 2129599 w 2853941"/>
                  <a:gd name="connsiteY88" fmla="*/ 2034224 h 6634695"/>
                  <a:gd name="connsiteX89" fmla="*/ 2106153 w 2853941"/>
                  <a:gd name="connsiteY89" fmla="*/ 1987332 h 6634695"/>
                  <a:gd name="connsiteX90" fmla="*/ 2082706 w 2853941"/>
                  <a:gd name="connsiteY90" fmla="*/ 1958024 h 6634695"/>
                  <a:gd name="connsiteX91" fmla="*/ 2053399 w 2853941"/>
                  <a:gd name="connsiteY91" fmla="*/ 1911132 h 6634695"/>
                  <a:gd name="connsiteX92" fmla="*/ 2041676 w 2853941"/>
                  <a:gd name="connsiteY92" fmla="*/ 1870101 h 6634695"/>
                  <a:gd name="connsiteX93" fmla="*/ 2029953 w 2853941"/>
                  <a:gd name="connsiteY93" fmla="*/ 1852516 h 6634695"/>
                  <a:gd name="connsiteX94" fmla="*/ 2018230 w 2853941"/>
                  <a:gd name="connsiteY94" fmla="*/ 1817347 h 6634695"/>
                  <a:gd name="connsiteX95" fmla="*/ 2012368 w 2853941"/>
                  <a:gd name="connsiteY95" fmla="*/ 1805624 h 6634695"/>
                  <a:gd name="connsiteX96" fmla="*/ 1883414 w 2853941"/>
                  <a:gd name="connsiteY96" fmla="*/ 1582886 h 6634695"/>
                  <a:gd name="connsiteX97" fmla="*/ 1766183 w 2853941"/>
                  <a:gd name="connsiteY97" fmla="*/ 1465655 h 6634695"/>
                  <a:gd name="connsiteX98" fmla="*/ 1602060 w 2853941"/>
                  <a:gd name="connsiteY98" fmla="*/ 1254640 h 6634695"/>
                  <a:gd name="connsiteX99" fmla="*/ 1502414 w 2853941"/>
                  <a:gd name="connsiteY99" fmla="*/ 1037763 h 6634695"/>
                  <a:gd name="connsiteX100" fmla="*/ 1355876 w 2853941"/>
                  <a:gd name="connsiteY100" fmla="*/ 756409 h 6634695"/>
                  <a:gd name="connsiteX101" fmla="*/ 1184898 w 2853941"/>
                  <a:gd name="connsiteY101" fmla="*/ 402606 h 6634695"/>
                  <a:gd name="connsiteX102" fmla="*/ 1024636 w 2853941"/>
                  <a:gd name="connsiteY102" fmla="*/ 372119 h 6634695"/>
                  <a:gd name="connsiteX103" fmla="*/ 855178 w 2853941"/>
                  <a:gd name="connsiteY103" fmla="*/ 239159 h 6634695"/>
                  <a:gd name="connsiteX104" fmla="*/ 755426 w 2853941"/>
                  <a:gd name="connsiteY104" fmla="*/ 230726 h 6634695"/>
                  <a:gd name="connsiteX105" fmla="*/ 665440 w 2853941"/>
                  <a:gd name="connsiteY105" fmla="*/ 108140 h 6634695"/>
                  <a:gd name="connsiteX106" fmla="*/ 703056 w 2853941"/>
                  <a:gd name="connsiteY106" fmla="*/ 42593 h 6634695"/>
                  <a:gd name="connsiteX107" fmla="*/ 729711 w 2853941"/>
                  <a:gd name="connsiteY107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557491 w 2853941"/>
                  <a:gd name="connsiteY80" fmla="*/ 2755193 h 6634695"/>
                  <a:gd name="connsiteX81" fmla="*/ 2551630 w 2853941"/>
                  <a:gd name="connsiteY81" fmla="*/ 2737609 h 6634695"/>
                  <a:gd name="connsiteX82" fmla="*/ 2487153 w 2853941"/>
                  <a:gd name="connsiteY82" fmla="*/ 2637963 h 6634695"/>
                  <a:gd name="connsiteX83" fmla="*/ 2463706 w 2853941"/>
                  <a:gd name="connsiteY83" fmla="*/ 2608655 h 6634695"/>
                  <a:gd name="connsiteX84" fmla="*/ 2440260 w 2853941"/>
                  <a:gd name="connsiteY84" fmla="*/ 2550040 h 6634695"/>
                  <a:gd name="connsiteX85" fmla="*/ 2434399 w 2853941"/>
                  <a:gd name="connsiteY85" fmla="*/ 2503147 h 6634695"/>
                  <a:gd name="connsiteX86" fmla="*/ 2211660 w 2853941"/>
                  <a:gd name="connsiteY86" fmla="*/ 2122147 h 6634695"/>
                  <a:gd name="connsiteX87" fmla="*/ 2129599 w 2853941"/>
                  <a:gd name="connsiteY87" fmla="*/ 2034224 h 6634695"/>
                  <a:gd name="connsiteX88" fmla="*/ 2106153 w 2853941"/>
                  <a:gd name="connsiteY88" fmla="*/ 1987332 h 6634695"/>
                  <a:gd name="connsiteX89" fmla="*/ 2082706 w 2853941"/>
                  <a:gd name="connsiteY89" fmla="*/ 1958024 h 6634695"/>
                  <a:gd name="connsiteX90" fmla="*/ 2053399 w 2853941"/>
                  <a:gd name="connsiteY90" fmla="*/ 1911132 h 6634695"/>
                  <a:gd name="connsiteX91" fmla="*/ 2041676 w 2853941"/>
                  <a:gd name="connsiteY91" fmla="*/ 1870101 h 6634695"/>
                  <a:gd name="connsiteX92" fmla="*/ 2029953 w 2853941"/>
                  <a:gd name="connsiteY92" fmla="*/ 1852516 h 6634695"/>
                  <a:gd name="connsiteX93" fmla="*/ 2018230 w 2853941"/>
                  <a:gd name="connsiteY93" fmla="*/ 1817347 h 6634695"/>
                  <a:gd name="connsiteX94" fmla="*/ 2012368 w 2853941"/>
                  <a:gd name="connsiteY94" fmla="*/ 1805624 h 6634695"/>
                  <a:gd name="connsiteX95" fmla="*/ 1883414 w 2853941"/>
                  <a:gd name="connsiteY95" fmla="*/ 1582886 h 6634695"/>
                  <a:gd name="connsiteX96" fmla="*/ 1766183 w 2853941"/>
                  <a:gd name="connsiteY96" fmla="*/ 1465655 h 6634695"/>
                  <a:gd name="connsiteX97" fmla="*/ 1602060 w 2853941"/>
                  <a:gd name="connsiteY97" fmla="*/ 1254640 h 6634695"/>
                  <a:gd name="connsiteX98" fmla="*/ 1502414 w 2853941"/>
                  <a:gd name="connsiteY98" fmla="*/ 1037763 h 6634695"/>
                  <a:gd name="connsiteX99" fmla="*/ 1355876 w 2853941"/>
                  <a:gd name="connsiteY99" fmla="*/ 756409 h 6634695"/>
                  <a:gd name="connsiteX100" fmla="*/ 1184898 w 2853941"/>
                  <a:gd name="connsiteY100" fmla="*/ 402606 h 6634695"/>
                  <a:gd name="connsiteX101" fmla="*/ 1024636 w 2853941"/>
                  <a:gd name="connsiteY101" fmla="*/ 372119 h 6634695"/>
                  <a:gd name="connsiteX102" fmla="*/ 855178 w 2853941"/>
                  <a:gd name="connsiteY102" fmla="*/ 239159 h 6634695"/>
                  <a:gd name="connsiteX103" fmla="*/ 755426 w 2853941"/>
                  <a:gd name="connsiteY103" fmla="*/ 230726 h 6634695"/>
                  <a:gd name="connsiteX104" fmla="*/ 665440 w 2853941"/>
                  <a:gd name="connsiteY104" fmla="*/ 108140 h 6634695"/>
                  <a:gd name="connsiteX105" fmla="*/ 703056 w 2853941"/>
                  <a:gd name="connsiteY105" fmla="*/ 42593 h 6634695"/>
                  <a:gd name="connsiteX106" fmla="*/ 729711 w 2853941"/>
                  <a:gd name="connsiteY106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551630 w 2853941"/>
                  <a:gd name="connsiteY80" fmla="*/ 2737609 h 6634695"/>
                  <a:gd name="connsiteX81" fmla="*/ 2487153 w 2853941"/>
                  <a:gd name="connsiteY81" fmla="*/ 2637963 h 6634695"/>
                  <a:gd name="connsiteX82" fmla="*/ 2463706 w 2853941"/>
                  <a:gd name="connsiteY82" fmla="*/ 2608655 h 6634695"/>
                  <a:gd name="connsiteX83" fmla="*/ 2440260 w 2853941"/>
                  <a:gd name="connsiteY83" fmla="*/ 2550040 h 6634695"/>
                  <a:gd name="connsiteX84" fmla="*/ 2434399 w 2853941"/>
                  <a:gd name="connsiteY84" fmla="*/ 2503147 h 6634695"/>
                  <a:gd name="connsiteX85" fmla="*/ 2211660 w 2853941"/>
                  <a:gd name="connsiteY85" fmla="*/ 2122147 h 6634695"/>
                  <a:gd name="connsiteX86" fmla="*/ 2129599 w 2853941"/>
                  <a:gd name="connsiteY86" fmla="*/ 2034224 h 6634695"/>
                  <a:gd name="connsiteX87" fmla="*/ 2106153 w 2853941"/>
                  <a:gd name="connsiteY87" fmla="*/ 1987332 h 6634695"/>
                  <a:gd name="connsiteX88" fmla="*/ 2082706 w 2853941"/>
                  <a:gd name="connsiteY88" fmla="*/ 1958024 h 6634695"/>
                  <a:gd name="connsiteX89" fmla="*/ 2053399 w 2853941"/>
                  <a:gd name="connsiteY89" fmla="*/ 1911132 h 6634695"/>
                  <a:gd name="connsiteX90" fmla="*/ 2041676 w 2853941"/>
                  <a:gd name="connsiteY90" fmla="*/ 1870101 h 6634695"/>
                  <a:gd name="connsiteX91" fmla="*/ 2029953 w 2853941"/>
                  <a:gd name="connsiteY91" fmla="*/ 1852516 h 6634695"/>
                  <a:gd name="connsiteX92" fmla="*/ 2018230 w 2853941"/>
                  <a:gd name="connsiteY92" fmla="*/ 1817347 h 6634695"/>
                  <a:gd name="connsiteX93" fmla="*/ 2012368 w 2853941"/>
                  <a:gd name="connsiteY93" fmla="*/ 1805624 h 6634695"/>
                  <a:gd name="connsiteX94" fmla="*/ 1883414 w 2853941"/>
                  <a:gd name="connsiteY94" fmla="*/ 1582886 h 6634695"/>
                  <a:gd name="connsiteX95" fmla="*/ 1766183 w 2853941"/>
                  <a:gd name="connsiteY95" fmla="*/ 1465655 h 6634695"/>
                  <a:gd name="connsiteX96" fmla="*/ 1602060 w 2853941"/>
                  <a:gd name="connsiteY96" fmla="*/ 1254640 h 6634695"/>
                  <a:gd name="connsiteX97" fmla="*/ 1502414 w 2853941"/>
                  <a:gd name="connsiteY97" fmla="*/ 1037763 h 6634695"/>
                  <a:gd name="connsiteX98" fmla="*/ 1355876 w 2853941"/>
                  <a:gd name="connsiteY98" fmla="*/ 756409 h 6634695"/>
                  <a:gd name="connsiteX99" fmla="*/ 1184898 w 2853941"/>
                  <a:gd name="connsiteY99" fmla="*/ 402606 h 6634695"/>
                  <a:gd name="connsiteX100" fmla="*/ 1024636 w 2853941"/>
                  <a:gd name="connsiteY100" fmla="*/ 372119 h 6634695"/>
                  <a:gd name="connsiteX101" fmla="*/ 855178 w 2853941"/>
                  <a:gd name="connsiteY101" fmla="*/ 239159 h 6634695"/>
                  <a:gd name="connsiteX102" fmla="*/ 755426 w 2853941"/>
                  <a:gd name="connsiteY102" fmla="*/ 230726 h 6634695"/>
                  <a:gd name="connsiteX103" fmla="*/ 665440 w 2853941"/>
                  <a:gd name="connsiteY103" fmla="*/ 108140 h 6634695"/>
                  <a:gd name="connsiteX104" fmla="*/ 703056 w 2853941"/>
                  <a:gd name="connsiteY104" fmla="*/ 42593 h 6634695"/>
                  <a:gd name="connsiteX105" fmla="*/ 729711 w 2853941"/>
                  <a:gd name="connsiteY105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487153 w 2853941"/>
                  <a:gd name="connsiteY80" fmla="*/ 2637963 h 6634695"/>
                  <a:gd name="connsiteX81" fmla="*/ 2463706 w 2853941"/>
                  <a:gd name="connsiteY81" fmla="*/ 2608655 h 6634695"/>
                  <a:gd name="connsiteX82" fmla="*/ 2440260 w 2853941"/>
                  <a:gd name="connsiteY82" fmla="*/ 2550040 h 6634695"/>
                  <a:gd name="connsiteX83" fmla="*/ 2434399 w 2853941"/>
                  <a:gd name="connsiteY83" fmla="*/ 2503147 h 6634695"/>
                  <a:gd name="connsiteX84" fmla="*/ 2211660 w 2853941"/>
                  <a:gd name="connsiteY84" fmla="*/ 2122147 h 6634695"/>
                  <a:gd name="connsiteX85" fmla="*/ 2129599 w 2853941"/>
                  <a:gd name="connsiteY85" fmla="*/ 2034224 h 6634695"/>
                  <a:gd name="connsiteX86" fmla="*/ 2106153 w 2853941"/>
                  <a:gd name="connsiteY86" fmla="*/ 1987332 h 6634695"/>
                  <a:gd name="connsiteX87" fmla="*/ 2082706 w 2853941"/>
                  <a:gd name="connsiteY87" fmla="*/ 1958024 h 6634695"/>
                  <a:gd name="connsiteX88" fmla="*/ 2053399 w 2853941"/>
                  <a:gd name="connsiteY88" fmla="*/ 1911132 h 6634695"/>
                  <a:gd name="connsiteX89" fmla="*/ 2041676 w 2853941"/>
                  <a:gd name="connsiteY89" fmla="*/ 1870101 h 6634695"/>
                  <a:gd name="connsiteX90" fmla="*/ 2029953 w 2853941"/>
                  <a:gd name="connsiteY90" fmla="*/ 1852516 h 6634695"/>
                  <a:gd name="connsiteX91" fmla="*/ 2018230 w 2853941"/>
                  <a:gd name="connsiteY91" fmla="*/ 1817347 h 6634695"/>
                  <a:gd name="connsiteX92" fmla="*/ 2012368 w 2853941"/>
                  <a:gd name="connsiteY92" fmla="*/ 1805624 h 6634695"/>
                  <a:gd name="connsiteX93" fmla="*/ 1883414 w 2853941"/>
                  <a:gd name="connsiteY93" fmla="*/ 1582886 h 6634695"/>
                  <a:gd name="connsiteX94" fmla="*/ 1766183 w 2853941"/>
                  <a:gd name="connsiteY94" fmla="*/ 1465655 h 6634695"/>
                  <a:gd name="connsiteX95" fmla="*/ 1602060 w 2853941"/>
                  <a:gd name="connsiteY95" fmla="*/ 1254640 h 6634695"/>
                  <a:gd name="connsiteX96" fmla="*/ 1502414 w 2853941"/>
                  <a:gd name="connsiteY96" fmla="*/ 1037763 h 6634695"/>
                  <a:gd name="connsiteX97" fmla="*/ 1355876 w 2853941"/>
                  <a:gd name="connsiteY97" fmla="*/ 756409 h 6634695"/>
                  <a:gd name="connsiteX98" fmla="*/ 1184898 w 2853941"/>
                  <a:gd name="connsiteY98" fmla="*/ 402606 h 6634695"/>
                  <a:gd name="connsiteX99" fmla="*/ 1024636 w 2853941"/>
                  <a:gd name="connsiteY99" fmla="*/ 372119 h 6634695"/>
                  <a:gd name="connsiteX100" fmla="*/ 855178 w 2853941"/>
                  <a:gd name="connsiteY100" fmla="*/ 239159 h 6634695"/>
                  <a:gd name="connsiteX101" fmla="*/ 755426 w 2853941"/>
                  <a:gd name="connsiteY101" fmla="*/ 230726 h 6634695"/>
                  <a:gd name="connsiteX102" fmla="*/ 665440 w 2853941"/>
                  <a:gd name="connsiteY102" fmla="*/ 108140 h 6634695"/>
                  <a:gd name="connsiteX103" fmla="*/ 703056 w 2853941"/>
                  <a:gd name="connsiteY103" fmla="*/ 42593 h 6634695"/>
                  <a:gd name="connsiteX104" fmla="*/ 729711 w 2853941"/>
                  <a:gd name="connsiteY104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487153 w 2853941"/>
                  <a:gd name="connsiteY80" fmla="*/ 2637963 h 6634695"/>
                  <a:gd name="connsiteX81" fmla="*/ 2463706 w 2853941"/>
                  <a:gd name="connsiteY81" fmla="*/ 2608655 h 6634695"/>
                  <a:gd name="connsiteX82" fmla="*/ 2440260 w 2853941"/>
                  <a:gd name="connsiteY82" fmla="*/ 2550040 h 6634695"/>
                  <a:gd name="connsiteX83" fmla="*/ 2434399 w 2853941"/>
                  <a:gd name="connsiteY83" fmla="*/ 2503147 h 6634695"/>
                  <a:gd name="connsiteX84" fmla="*/ 2211660 w 2853941"/>
                  <a:gd name="connsiteY84" fmla="*/ 2122147 h 6634695"/>
                  <a:gd name="connsiteX85" fmla="*/ 2129599 w 2853941"/>
                  <a:gd name="connsiteY85" fmla="*/ 2034224 h 6634695"/>
                  <a:gd name="connsiteX86" fmla="*/ 2106153 w 2853941"/>
                  <a:gd name="connsiteY86" fmla="*/ 1987332 h 6634695"/>
                  <a:gd name="connsiteX87" fmla="*/ 2082706 w 2853941"/>
                  <a:gd name="connsiteY87" fmla="*/ 1958024 h 6634695"/>
                  <a:gd name="connsiteX88" fmla="*/ 2053399 w 2853941"/>
                  <a:gd name="connsiteY88" fmla="*/ 1911132 h 6634695"/>
                  <a:gd name="connsiteX89" fmla="*/ 2041676 w 2853941"/>
                  <a:gd name="connsiteY89" fmla="*/ 1870101 h 6634695"/>
                  <a:gd name="connsiteX90" fmla="*/ 2029953 w 2853941"/>
                  <a:gd name="connsiteY90" fmla="*/ 1852516 h 6634695"/>
                  <a:gd name="connsiteX91" fmla="*/ 2018230 w 2853941"/>
                  <a:gd name="connsiteY91" fmla="*/ 1817347 h 6634695"/>
                  <a:gd name="connsiteX92" fmla="*/ 1883414 w 2853941"/>
                  <a:gd name="connsiteY92" fmla="*/ 1582886 h 6634695"/>
                  <a:gd name="connsiteX93" fmla="*/ 1766183 w 2853941"/>
                  <a:gd name="connsiteY93" fmla="*/ 1465655 h 6634695"/>
                  <a:gd name="connsiteX94" fmla="*/ 1602060 w 2853941"/>
                  <a:gd name="connsiteY94" fmla="*/ 1254640 h 6634695"/>
                  <a:gd name="connsiteX95" fmla="*/ 1502414 w 2853941"/>
                  <a:gd name="connsiteY95" fmla="*/ 1037763 h 6634695"/>
                  <a:gd name="connsiteX96" fmla="*/ 1355876 w 2853941"/>
                  <a:gd name="connsiteY96" fmla="*/ 756409 h 6634695"/>
                  <a:gd name="connsiteX97" fmla="*/ 1184898 w 2853941"/>
                  <a:gd name="connsiteY97" fmla="*/ 402606 h 6634695"/>
                  <a:gd name="connsiteX98" fmla="*/ 1024636 w 2853941"/>
                  <a:gd name="connsiteY98" fmla="*/ 372119 h 6634695"/>
                  <a:gd name="connsiteX99" fmla="*/ 855178 w 2853941"/>
                  <a:gd name="connsiteY99" fmla="*/ 239159 h 6634695"/>
                  <a:gd name="connsiteX100" fmla="*/ 755426 w 2853941"/>
                  <a:gd name="connsiteY100" fmla="*/ 230726 h 6634695"/>
                  <a:gd name="connsiteX101" fmla="*/ 665440 w 2853941"/>
                  <a:gd name="connsiteY101" fmla="*/ 108140 h 6634695"/>
                  <a:gd name="connsiteX102" fmla="*/ 703056 w 2853941"/>
                  <a:gd name="connsiteY102" fmla="*/ 42593 h 6634695"/>
                  <a:gd name="connsiteX103" fmla="*/ 729711 w 2853941"/>
                  <a:gd name="connsiteY103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487153 w 2853941"/>
                  <a:gd name="connsiteY80" fmla="*/ 2637963 h 6634695"/>
                  <a:gd name="connsiteX81" fmla="*/ 2463706 w 2853941"/>
                  <a:gd name="connsiteY81" fmla="*/ 2608655 h 6634695"/>
                  <a:gd name="connsiteX82" fmla="*/ 2440260 w 2853941"/>
                  <a:gd name="connsiteY82" fmla="*/ 2550040 h 6634695"/>
                  <a:gd name="connsiteX83" fmla="*/ 2434399 w 2853941"/>
                  <a:gd name="connsiteY83" fmla="*/ 2503147 h 6634695"/>
                  <a:gd name="connsiteX84" fmla="*/ 2211660 w 2853941"/>
                  <a:gd name="connsiteY84" fmla="*/ 2122147 h 6634695"/>
                  <a:gd name="connsiteX85" fmla="*/ 2129599 w 2853941"/>
                  <a:gd name="connsiteY85" fmla="*/ 2034224 h 6634695"/>
                  <a:gd name="connsiteX86" fmla="*/ 2106153 w 2853941"/>
                  <a:gd name="connsiteY86" fmla="*/ 1987332 h 6634695"/>
                  <a:gd name="connsiteX87" fmla="*/ 2082706 w 2853941"/>
                  <a:gd name="connsiteY87" fmla="*/ 1958024 h 6634695"/>
                  <a:gd name="connsiteX88" fmla="*/ 2053399 w 2853941"/>
                  <a:gd name="connsiteY88" fmla="*/ 1911132 h 6634695"/>
                  <a:gd name="connsiteX89" fmla="*/ 2029953 w 2853941"/>
                  <a:gd name="connsiteY89" fmla="*/ 1852516 h 6634695"/>
                  <a:gd name="connsiteX90" fmla="*/ 2018230 w 2853941"/>
                  <a:gd name="connsiteY90" fmla="*/ 1817347 h 6634695"/>
                  <a:gd name="connsiteX91" fmla="*/ 1883414 w 2853941"/>
                  <a:gd name="connsiteY91" fmla="*/ 1582886 h 6634695"/>
                  <a:gd name="connsiteX92" fmla="*/ 1766183 w 2853941"/>
                  <a:gd name="connsiteY92" fmla="*/ 1465655 h 6634695"/>
                  <a:gd name="connsiteX93" fmla="*/ 1602060 w 2853941"/>
                  <a:gd name="connsiteY93" fmla="*/ 1254640 h 6634695"/>
                  <a:gd name="connsiteX94" fmla="*/ 1502414 w 2853941"/>
                  <a:gd name="connsiteY94" fmla="*/ 1037763 h 6634695"/>
                  <a:gd name="connsiteX95" fmla="*/ 1355876 w 2853941"/>
                  <a:gd name="connsiteY95" fmla="*/ 756409 h 6634695"/>
                  <a:gd name="connsiteX96" fmla="*/ 1184898 w 2853941"/>
                  <a:gd name="connsiteY96" fmla="*/ 402606 h 6634695"/>
                  <a:gd name="connsiteX97" fmla="*/ 1024636 w 2853941"/>
                  <a:gd name="connsiteY97" fmla="*/ 372119 h 6634695"/>
                  <a:gd name="connsiteX98" fmla="*/ 855178 w 2853941"/>
                  <a:gd name="connsiteY98" fmla="*/ 239159 h 6634695"/>
                  <a:gd name="connsiteX99" fmla="*/ 755426 w 2853941"/>
                  <a:gd name="connsiteY99" fmla="*/ 230726 h 6634695"/>
                  <a:gd name="connsiteX100" fmla="*/ 665440 w 2853941"/>
                  <a:gd name="connsiteY100" fmla="*/ 108140 h 6634695"/>
                  <a:gd name="connsiteX101" fmla="*/ 703056 w 2853941"/>
                  <a:gd name="connsiteY101" fmla="*/ 42593 h 6634695"/>
                  <a:gd name="connsiteX102" fmla="*/ 729711 w 2853941"/>
                  <a:gd name="connsiteY102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487153 w 2853941"/>
                  <a:gd name="connsiteY80" fmla="*/ 2637963 h 6634695"/>
                  <a:gd name="connsiteX81" fmla="*/ 2463706 w 2853941"/>
                  <a:gd name="connsiteY81" fmla="*/ 2608655 h 6634695"/>
                  <a:gd name="connsiteX82" fmla="*/ 2440260 w 2853941"/>
                  <a:gd name="connsiteY82" fmla="*/ 2550040 h 6634695"/>
                  <a:gd name="connsiteX83" fmla="*/ 2434399 w 2853941"/>
                  <a:gd name="connsiteY83" fmla="*/ 2503147 h 6634695"/>
                  <a:gd name="connsiteX84" fmla="*/ 2211660 w 2853941"/>
                  <a:gd name="connsiteY84" fmla="*/ 2122147 h 6634695"/>
                  <a:gd name="connsiteX85" fmla="*/ 2129599 w 2853941"/>
                  <a:gd name="connsiteY85" fmla="*/ 2034224 h 6634695"/>
                  <a:gd name="connsiteX86" fmla="*/ 2106153 w 2853941"/>
                  <a:gd name="connsiteY86" fmla="*/ 1987332 h 6634695"/>
                  <a:gd name="connsiteX87" fmla="*/ 2053399 w 2853941"/>
                  <a:gd name="connsiteY87" fmla="*/ 1911132 h 6634695"/>
                  <a:gd name="connsiteX88" fmla="*/ 2029953 w 2853941"/>
                  <a:gd name="connsiteY88" fmla="*/ 1852516 h 6634695"/>
                  <a:gd name="connsiteX89" fmla="*/ 2018230 w 2853941"/>
                  <a:gd name="connsiteY89" fmla="*/ 1817347 h 6634695"/>
                  <a:gd name="connsiteX90" fmla="*/ 1883414 w 2853941"/>
                  <a:gd name="connsiteY90" fmla="*/ 1582886 h 6634695"/>
                  <a:gd name="connsiteX91" fmla="*/ 1766183 w 2853941"/>
                  <a:gd name="connsiteY91" fmla="*/ 1465655 h 6634695"/>
                  <a:gd name="connsiteX92" fmla="*/ 1602060 w 2853941"/>
                  <a:gd name="connsiteY92" fmla="*/ 1254640 h 6634695"/>
                  <a:gd name="connsiteX93" fmla="*/ 1502414 w 2853941"/>
                  <a:gd name="connsiteY93" fmla="*/ 1037763 h 6634695"/>
                  <a:gd name="connsiteX94" fmla="*/ 1355876 w 2853941"/>
                  <a:gd name="connsiteY94" fmla="*/ 756409 h 6634695"/>
                  <a:gd name="connsiteX95" fmla="*/ 1184898 w 2853941"/>
                  <a:gd name="connsiteY95" fmla="*/ 402606 h 6634695"/>
                  <a:gd name="connsiteX96" fmla="*/ 1024636 w 2853941"/>
                  <a:gd name="connsiteY96" fmla="*/ 372119 h 6634695"/>
                  <a:gd name="connsiteX97" fmla="*/ 855178 w 2853941"/>
                  <a:gd name="connsiteY97" fmla="*/ 239159 h 6634695"/>
                  <a:gd name="connsiteX98" fmla="*/ 755426 w 2853941"/>
                  <a:gd name="connsiteY98" fmla="*/ 230726 h 6634695"/>
                  <a:gd name="connsiteX99" fmla="*/ 665440 w 2853941"/>
                  <a:gd name="connsiteY99" fmla="*/ 108140 h 6634695"/>
                  <a:gd name="connsiteX100" fmla="*/ 703056 w 2853941"/>
                  <a:gd name="connsiteY100" fmla="*/ 42593 h 6634695"/>
                  <a:gd name="connsiteX101" fmla="*/ 729711 w 2853941"/>
                  <a:gd name="connsiteY101" fmla="*/ 0 h 6634695"/>
                  <a:gd name="connsiteX0" fmla="*/ 729711 w 2853941"/>
                  <a:gd name="connsiteY0" fmla="*/ 0 h 6634695"/>
                  <a:gd name="connsiteX1" fmla="*/ 738923 w 2853941"/>
                  <a:gd name="connsiteY1" fmla="*/ 16146 h 6634695"/>
                  <a:gd name="connsiteX2" fmla="*/ 692912 w 2853941"/>
                  <a:gd name="connsiteY2" fmla="*/ 168135 h 6634695"/>
                  <a:gd name="connsiteX3" fmla="*/ 885480 w 2853941"/>
                  <a:gd name="connsiteY3" fmla="*/ 203818 h 6634695"/>
                  <a:gd name="connsiteX4" fmla="*/ 1034770 w 2853941"/>
                  <a:gd name="connsiteY4" fmla="*/ 339709 h 6634695"/>
                  <a:gd name="connsiteX5" fmla="*/ 1204359 w 2853941"/>
                  <a:gd name="connsiteY5" fmla="*/ 360405 h 6634695"/>
                  <a:gd name="connsiteX6" fmla="*/ 1323224 w 2853941"/>
                  <a:gd name="connsiteY6" fmla="*/ 527561 h 6634695"/>
                  <a:gd name="connsiteX7" fmla="*/ 1458096 w 2853941"/>
                  <a:gd name="connsiteY7" fmla="*/ 850907 h 6634695"/>
                  <a:gd name="connsiteX8" fmla="*/ 1642898 w 2853941"/>
                  <a:gd name="connsiteY8" fmla="*/ 1251279 h 6634695"/>
                  <a:gd name="connsiteX9" fmla="*/ 1920782 w 2853941"/>
                  <a:gd name="connsiteY9" fmla="*/ 1554722 h 6634695"/>
                  <a:gd name="connsiteX10" fmla="*/ 2025899 w 2853941"/>
                  <a:gd name="connsiteY10" fmla="*/ 1747093 h 6634695"/>
                  <a:gd name="connsiteX11" fmla="*/ 2168390 w 2853941"/>
                  <a:gd name="connsiteY11" fmla="*/ 2004329 h 6634695"/>
                  <a:gd name="connsiteX12" fmla="*/ 2400315 w 2853941"/>
                  <a:gd name="connsiteY12" fmla="*/ 2198536 h 6634695"/>
                  <a:gd name="connsiteX13" fmla="*/ 2405179 w 2853941"/>
                  <a:gd name="connsiteY13" fmla="*/ 2256553 h 6634695"/>
                  <a:gd name="connsiteX14" fmla="*/ 2468061 w 2853941"/>
                  <a:gd name="connsiteY14" fmla="*/ 2340927 h 6634695"/>
                  <a:gd name="connsiteX15" fmla="*/ 2475357 w 2853941"/>
                  <a:gd name="connsiteY15" fmla="*/ 2477659 h 6634695"/>
                  <a:gd name="connsiteX16" fmla="*/ 2610055 w 2853941"/>
                  <a:gd name="connsiteY16" fmla="*/ 2629381 h 6634695"/>
                  <a:gd name="connsiteX17" fmla="*/ 2740237 w 2853941"/>
                  <a:gd name="connsiteY17" fmla="*/ 3091543 h 6634695"/>
                  <a:gd name="connsiteX18" fmla="*/ 2670257 w 2853941"/>
                  <a:gd name="connsiteY18" fmla="*/ 3203709 h 6634695"/>
                  <a:gd name="connsiteX19" fmla="*/ 2853941 w 2853941"/>
                  <a:gd name="connsiteY19" fmla="*/ 3509040 h 6634695"/>
                  <a:gd name="connsiteX20" fmla="*/ 2768328 w 2853941"/>
                  <a:gd name="connsiteY20" fmla="*/ 4484634 h 6634695"/>
                  <a:gd name="connsiteX21" fmla="*/ 2710905 w 2853941"/>
                  <a:gd name="connsiteY21" fmla="*/ 4597843 h 6634695"/>
                  <a:gd name="connsiteX22" fmla="*/ 2664649 w 2853941"/>
                  <a:gd name="connsiteY22" fmla="*/ 4496943 h 6634695"/>
                  <a:gd name="connsiteX23" fmla="*/ 2329888 w 2853941"/>
                  <a:gd name="connsiteY23" fmla="*/ 5388910 h 6634695"/>
                  <a:gd name="connsiteX24" fmla="*/ 2006841 w 2853941"/>
                  <a:gd name="connsiteY24" fmla="*/ 5776874 h 6634695"/>
                  <a:gd name="connsiteX25" fmla="*/ 2046149 w 2853941"/>
                  <a:gd name="connsiteY25" fmla="*/ 5845813 h 6634695"/>
                  <a:gd name="connsiteX26" fmla="*/ 2269438 w 2853941"/>
                  <a:gd name="connsiteY26" fmla="*/ 5650862 h 6634695"/>
                  <a:gd name="connsiteX27" fmla="*/ 2301747 w 2853941"/>
                  <a:gd name="connsiteY27" fmla="*/ 5711709 h 6634695"/>
                  <a:gd name="connsiteX28" fmla="*/ 2229883 w 2853941"/>
                  <a:gd name="connsiteY28" fmla="*/ 6288668 h 6634695"/>
                  <a:gd name="connsiteX29" fmla="*/ 2077317 w 2853941"/>
                  <a:gd name="connsiteY29" fmla="*/ 6634695 h 6634695"/>
                  <a:gd name="connsiteX30" fmla="*/ 2161292 w 2853941"/>
                  <a:gd name="connsiteY30" fmla="*/ 6438753 h 6634695"/>
                  <a:gd name="connsiteX31" fmla="*/ 2161292 w 2853941"/>
                  <a:gd name="connsiteY31" fmla="*/ 6336116 h 6634695"/>
                  <a:gd name="connsiteX32" fmla="*/ 2178315 w 2853941"/>
                  <a:gd name="connsiteY32" fmla="*/ 6250999 h 6634695"/>
                  <a:gd name="connsiteX33" fmla="*/ 2000686 w 2853941"/>
                  <a:gd name="connsiteY33" fmla="*/ 5927705 h 6634695"/>
                  <a:gd name="connsiteX34" fmla="*/ 1889019 w 2853941"/>
                  <a:gd name="connsiteY34" fmla="*/ 6070024 h 6634695"/>
                  <a:gd name="connsiteX35" fmla="*/ 1937245 w 2853941"/>
                  <a:gd name="connsiteY35" fmla="*/ 6164418 h 6634695"/>
                  <a:gd name="connsiteX36" fmla="*/ 1689899 w 2853941"/>
                  <a:gd name="connsiteY36" fmla="*/ 6533747 h 6634695"/>
                  <a:gd name="connsiteX37" fmla="*/ 1850391 w 2853941"/>
                  <a:gd name="connsiteY37" fmla="*/ 6173069 h 6634695"/>
                  <a:gd name="connsiteX38" fmla="*/ 1732084 w 2853941"/>
                  <a:gd name="connsiteY38" fmla="*/ 6140173 h 6634695"/>
                  <a:gd name="connsiteX39" fmla="*/ 1809242 w 2853941"/>
                  <a:gd name="connsiteY39" fmla="*/ 5927124 h 6634695"/>
                  <a:gd name="connsiteX40" fmla="*/ 2286299 w 2853941"/>
                  <a:gd name="connsiteY40" fmla="*/ 5377815 h 6634695"/>
                  <a:gd name="connsiteX41" fmla="*/ 2493486 w 2853941"/>
                  <a:gd name="connsiteY41" fmla="*/ 4642610 h 6634695"/>
                  <a:gd name="connsiteX42" fmla="*/ 2691103 w 2853941"/>
                  <a:gd name="connsiteY42" fmla="*/ 4027627 h 6634695"/>
                  <a:gd name="connsiteX43" fmla="*/ 2656173 w 2853941"/>
                  <a:gd name="connsiteY43" fmla="*/ 3570307 h 6634695"/>
                  <a:gd name="connsiteX44" fmla="*/ 2098012 w 2853941"/>
                  <a:gd name="connsiteY44" fmla="*/ 3374005 h 6634695"/>
                  <a:gd name="connsiteX45" fmla="*/ 1883766 w 2853941"/>
                  <a:gd name="connsiteY45" fmla="*/ 3376757 h 6634695"/>
                  <a:gd name="connsiteX46" fmla="*/ 1620117 w 2853941"/>
                  <a:gd name="connsiteY46" fmla="*/ 3257014 h 6634695"/>
                  <a:gd name="connsiteX47" fmla="*/ 1543079 w 2853941"/>
                  <a:gd name="connsiteY47" fmla="*/ 3037027 h 6634695"/>
                  <a:gd name="connsiteX48" fmla="*/ 1471185 w 2853941"/>
                  <a:gd name="connsiteY48" fmla="*/ 2555902 h 6634695"/>
                  <a:gd name="connsiteX49" fmla="*/ 1318786 w 2853941"/>
                  <a:gd name="connsiteY49" fmla="*/ 2353260 h 6634695"/>
                  <a:gd name="connsiteX50" fmla="*/ 1134925 w 2853941"/>
                  <a:gd name="connsiteY50" fmla="*/ 2202655 h 6634695"/>
                  <a:gd name="connsiteX51" fmla="*/ 1187441 w 2853941"/>
                  <a:gd name="connsiteY51" fmla="*/ 2093319 h 6634695"/>
                  <a:gd name="connsiteX52" fmla="*/ 1106933 w 2853941"/>
                  <a:gd name="connsiteY52" fmla="*/ 1932067 h 6634695"/>
                  <a:gd name="connsiteX53" fmla="*/ 976304 w 2853941"/>
                  <a:gd name="connsiteY53" fmla="*/ 1913406 h 6634695"/>
                  <a:gd name="connsiteX54" fmla="*/ 920321 w 2853941"/>
                  <a:gd name="connsiteY54" fmla="*/ 1848091 h 6634695"/>
                  <a:gd name="connsiteX55" fmla="*/ 920321 w 2853941"/>
                  <a:gd name="connsiteY55" fmla="*/ 1680140 h 6634695"/>
                  <a:gd name="connsiteX56" fmla="*/ 808353 w 2853941"/>
                  <a:gd name="connsiteY56" fmla="*/ 1530851 h 6634695"/>
                  <a:gd name="connsiteX57" fmla="*/ 743039 w 2853941"/>
                  <a:gd name="connsiteY57" fmla="*/ 1325577 h 6634695"/>
                  <a:gd name="connsiteX58" fmla="*/ 584419 w 2853941"/>
                  <a:gd name="connsiteY58" fmla="*/ 1204279 h 6634695"/>
                  <a:gd name="connsiteX59" fmla="*/ 453790 w 2853941"/>
                  <a:gd name="connsiteY59" fmla="*/ 1110973 h 6634695"/>
                  <a:gd name="connsiteX60" fmla="*/ 407137 w 2853941"/>
                  <a:gd name="connsiteY60" fmla="*/ 1026997 h 6634695"/>
                  <a:gd name="connsiteX61" fmla="*/ 276509 w 2853941"/>
                  <a:gd name="connsiteY61" fmla="*/ 1045659 h 6634695"/>
                  <a:gd name="connsiteX62" fmla="*/ 285839 w 2853941"/>
                  <a:gd name="connsiteY62" fmla="*/ 961683 h 6634695"/>
                  <a:gd name="connsiteX63" fmla="*/ 252586 w 2853941"/>
                  <a:gd name="connsiteY63" fmla="*/ 901630 h 6634695"/>
                  <a:gd name="connsiteX64" fmla="*/ 128030 w 2853941"/>
                  <a:gd name="connsiteY64" fmla="*/ 917334 h 6634695"/>
                  <a:gd name="connsiteX65" fmla="*/ 0 w 2853941"/>
                  <a:gd name="connsiteY65" fmla="*/ 1022949 h 6634695"/>
                  <a:gd name="connsiteX66" fmla="*/ 18573 w 2853941"/>
                  <a:gd name="connsiteY66" fmla="*/ 944739 h 6634695"/>
                  <a:gd name="connsiteX67" fmla="*/ 154260 w 2853941"/>
                  <a:gd name="connsiteY67" fmla="*/ 838470 h 6634695"/>
                  <a:gd name="connsiteX68" fmla="*/ 318383 w 2853941"/>
                  <a:gd name="connsiteY68" fmla="*/ 856055 h 6634695"/>
                  <a:gd name="connsiteX69" fmla="*/ 359414 w 2853941"/>
                  <a:gd name="connsiteY69" fmla="*/ 920532 h 6634695"/>
                  <a:gd name="connsiteX70" fmla="*/ 429753 w 2853941"/>
                  <a:gd name="connsiteY70" fmla="*/ 985009 h 6634695"/>
                  <a:gd name="connsiteX71" fmla="*/ 509115 w 2853941"/>
                  <a:gd name="connsiteY71" fmla="*/ 1098697 h 6634695"/>
                  <a:gd name="connsiteX72" fmla="*/ 804891 w 2853941"/>
                  <a:gd name="connsiteY72" fmla="*/ 1254640 h 6634695"/>
                  <a:gd name="connsiteX73" fmla="*/ 1203476 w 2853941"/>
                  <a:gd name="connsiteY73" fmla="*/ 1922855 h 6634695"/>
                  <a:gd name="connsiteX74" fmla="*/ 1689983 w 2853941"/>
                  <a:gd name="connsiteY74" fmla="*/ 2210070 h 6634695"/>
                  <a:gd name="connsiteX75" fmla="*/ 1900999 w 2853941"/>
                  <a:gd name="connsiteY75" fmla="*/ 2661409 h 6634695"/>
                  <a:gd name="connsiteX76" fmla="*/ 2140069 w 2853941"/>
                  <a:gd name="connsiteY76" fmla="*/ 2962376 h 6634695"/>
                  <a:gd name="connsiteX77" fmla="*/ 2451983 w 2853941"/>
                  <a:gd name="connsiteY77" fmla="*/ 3282732 h 6634695"/>
                  <a:gd name="connsiteX78" fmla="*/ 2557491 w 2853941"/>
                  <a:gd name="connsiteY78" fmla="*/ 3229978 h 6634695"/>
                  <a:gd name="connsiteX79" fmla="*/ 2580937 w 2853941"/>
                  <a:gd name="connsiteY79" fmla="*/ 2807947 h 6634695"/>
                  <a:gd name="connsiteX80" fmla="*/ 2487153 w 2853941"/>
                  <a:gd name="connsiteY80" fmla="*/ 2637963 h 6634695"/>
                  <a:gd name="connsiteX81" fmla="*/ 2463706 w 2853941"/>
                  <a:gd name="connsiteY81" fmla="*/ 2608655 h 6634695"/>
                  <a:gd name="connsiteX82" fmla="*/ 2440260 w 2853941"/>
                  <a:gd name="connsiteY82" fmla="*/ 2550040 h 6634695"/>
                  <a:gd name="connsiteX83" fmla="*/ 2434399 w 2853941"/>
                  <a:gd name="connsiteY83" fmla="*/ 2503147 h 6634695"/>
                  <a:gd name="connsiteX84" fmla="*/ 2211660 w 2853941"/>
                  <a:gd name="connsiteY84" fmla="*/ 2122147 h 6634695"/>
                  <a:gd name="connsiteX85" fmla="*/ 2129599 w 2853941"/>
                  <a:gd name="connsiteY85" fmla="*/ 2034224 h 6634695"/>
                  <a:gd name="connsiteX86" fmla="*/ 2053399 w 2853941"/>
                  <a:gd name="connsiteY86" fmla="*/ 1911132 h 6634695"/>
                  <a:gd name="connsiteX87" fmla="*/ 2029953 w 2853941"/>
                  <a:gd name="connsiteY87" fmla="*/ 1852516 h 6634695"/>
                  <a:gd name="connsiteX88" fmla="*/ 2018230 w 2853941"/>
                  <a:gd name="connsiteY88" fmla="*/ 1817347 h 6634695"/>
                  <a:gd name="connsiteX89" fmla="*/ 1883414 w 2853941"/>
                  <a:gd name="connsiteY89" fmla="*/ 1582886 h 6634695"/>
                  <a:gd name="connsiteX90" fmla="*/ 1766183 w 2853941"/>
                  <a:gd name="connsiteY90" fmla="*/ 1465655 h 6634695"/>
                  <a:gd name="connsiteX91" fmla="*/ 1602060 w 2853941"/>
                  <a:gd name="connsiteY91" fmla="*/ 1254640 h 6634695"/>
                  <a:gd name="connsiteX92" fmla="*/ 1502414 w 2853941"/>
                  <a:gd name="connsiteY92" fmla="*/ 1037763 h 6634695"/>
                  <a:gd name="connsiteX93" fmla="*/ 1355876 w 2853941"/>
                  <a:gd name="connsiteY93" fmla="*/ 756409 h 6634695"/>
                  <a:gd name="connsiteX94" fmla="*/ 1184898 w 2853941"/>
                  <a:gd name="connsiteY94" fmla="*/ 402606 h 6634695"/>
                  <a:gd name="connsiteX95" fmla="*/ 1024636 w 2853941"/>
                  <a:gd name="connsiteY95" fmla="*/ 372119 h 6634695"/>
                  <a:gd name="connsiteX96" fmla="*/ 855178 w 2853941"/>
                  <a:gd name="connsiteY96" fmla="*/ 239159 h 6634695"/>
                  <a:gd name="connsiteX97" fmla="*/ 755426 w 2853941"/>
                  <a:gd name="connsiteY97" fmla="*/ 230726 h 6634695"/>
                  <a:gd name="connsiteX98" fmla="*/ 665440 w 2853941"/>
                  <a:gd name="connsiteY98" fmla="*/ 108140 h 6634695"/>
                  <a:gd name="connsiteX99" fmla="*/ 703056 w 2853941"/>
                  <a:gd name="connsiteY99" fmla="*/ 42593 h 6634695"/>
                  <a:gd name="connsiteX100" fmla="*/ 729711 w 2853941"/>
                  <a:gd name="connsiteY100" fmla="*/ 0 h 6634695"/>
                  <a:gd name="connsiteX0" fmla="*/ 707409 w 2853941"/>
                  <a:gd name="connsiteY0" fmla="*/ 5322 h 6619742"/>
                  <a:gd name="connsiteX1" fmla="*/ 738923 w 2853941"/>
                  <a:gd name="connsiteY1" fmla="*/ 1193 h 6619742"/>
                  <a:gd name="connsiteX2" fmla="*/ 692912 w 2853941"/>
                  <a:gd name="connsiteY2" fmla="*/ 153182 h 6619742"/>
                  <a:gd name="connsiteX3" fmla="*/ 885480 w 2853941"/>
                  <a:gd name="connsiteY3" fmla="*/ 188865 h 6619742"/>
                  <a:gd name="connsiteX4" fmla="*/ 1034770 w 2853941"/>
                  <a:gd name="connsiteY4" fmla="*/ 324756 h 6619742"/>
                  <a:gd name="connsiteX5" fmla="*/ 1204359 w 2853941"/>
                  <a:gd name="connsiteY5" fmla="*/ 345452 h 6619742"/>
                  <a:gd name="connsiteX6" fmla="*/ 1323224 w 2853941"/>
                  <a:gd name="connsiteY6" fmla="*/ 512608 h 6619742"/>
                  <a:gd name="connsiteX7" fmla="*/ 1458096 w 2853941"/>
                  <a:gd name="connsiteY7" fmla="*/ 835954 h 6619742"/>
                  <a:gd name="connsiteX8" fmla="*/ 1642898 w 2853941"/>
                  <a:gd name="connsiteY8" fmla="*/ 1236326 h 6619742"/>
                  <a:gd name="connsiteX9" fmla="*/ 1920782 w 2853941"/>
                  <a:gd name="connsiteY9" fmla="*/ 1539769 h 6619742"/>
                  <a:gd name="connsiteX10" fmla="*/ 2025899 w 2853941"/>
                  <a:gd name="connsiteY10" fmla="*/ 1732140 h 6619742"/>
                  <a:gd name="connsiteX11" fmla="*/ 2168390 w 2853941"/>
                  <a:gd name="connsiteY11" fmla="*/ 1989376 h 6619742"/>
                  <a:gd name="connsiteX12" fmla="*/ 2400315 w 2853941"/>
                  <a:gd name="connsiteY12" fmla="*/ 2183583 h 6619742"/>
                  <a:gd name="connsiteX13" fmla="*/ 2405179 w 2853941"/>
                  <a:gd name="connsiteY13" fmla="*/ 2241600 h 6619742"/>
                  <a:gd name="connsiteX14" fmla="*/ 2468061 w 2853941"/>
                  <a:gd name="connsiteY14" fmla="*/ 2325974 h 6619742"/>
                  <a:gd name="connsiteX15" fmla="*/ 2475357 w 2853941"/>
                  <a:gd name="connsiteY15" fmla="*/ 2462706 h 6619742"/>
                  <a:gd name="connsiteX16" fmla="*/ 2610055 w 2853941"/>
                  <a:gd name="connsiteY16" fmla="*/ 2614428 h 6619742"/>
                  <a:gd name="connsiteX17" fmla="*/ 2740237 w 2853941"/>
                  <a:gd name="connsiteY17" fmla="*/ 3076590 h 6619742"/>
                  <a:gd name="connsiteX18" fmla="*/ 2670257 w 2853941"/>
                  <a:gd name="connsiteY18" fmla="*/ 3188756 h 6619742"/>
                  <a:gd name="connsiteX19" fmla="*/ 2853941 w 2853941"/>
                  <a:gd name="connsiteY19" fmla="*/ 3494087 h 6619742"/>
                  <a:gd name="connsiteX20" fmla="*/ 2768328 w 2853941"/>
                  <a:gd name="connsiteY20" fmla="*/ 4469681 h 6619742"/>
                  <a:gd name="connsiteX21" fmla="*/ 2710905 w 2853941"/>
                  <a:gd name="connsiteY21" fmla="*/ 4582890 h 6619742"/>
                  <a:gd name="connsiteX22" fmla="*/ 2664649 w 2853941"/>
                  <a:gd name="connsiteY22" fmla="*/ 4481990 h 6619742"/>
                  <a:gd name="connsiteX23" fmla="*/ 2329888 w 2853941"/>
                  <a:gd name="connsiteY23" fmla="*/ 5373957 h 6619742"/>
                  <a:gd name="connsiteX24" fmla="*/ 2006841 w 2853941"/>
                  <a:gd name="connsiteY24" fmla="*/ 5761921 h 6619742"/>
                  <a:gd name="connsiteX25" fmla="*/ 2046149 w 2853941"/>
                  <a:gd name="connsiteY25" fmla="*/ 5830860 h 6619742"/>
                  <a:gd name="connsiteX26" fmla="*/ 2269438 w 2853941"/>
                  <a:gd name="connsiteY26" fmla="*/ 5635909 h 6619742"/>
                  <a:gd name="connsiteX27" fmla="*/ 2301747 w 2853941"/>
                  <a:gd name="connsiteY27" fmla="*/ 5696756 h 6619742"/>
                  <a:gd name="connsiteX28" fmla="*/ 2229883 w 2853941"/>
                  <a:gd name="connsiteY28" fmla="*/ 6273715 h 6619742"/>
                  <a:gd name="connsiteX29" fmla="*/ 2077317 w 2853941"/>
                  <a:gd name="connsiteY29" fmla="*/ 6619742 h 6619742"/>
                  <a:gd name="connsiteX30" fmla="*/ 2161292 w 2853941"/>
                  <a:gd name="connsiteY30" fmla="*/ 6423800 h 6619742"/>
                  <a:gd name="connsiteX31" fmla="*/ 2161292 w 2853941"/>
                  <a:gd name="connsiteY31" fmla="*/ 6321163 h 6619742"/>
                  <a:gd name="connsiteX32" fmla="*/ 2178315 w 2853941"/>
                  <a:gd name="connsiteY32" fmla="*/ 6236046 h 6619742"/>
                  <a:gd name="connsiteX33" fmla="*/ 2000686 w 2853941"/>
                  <a:gd name="connsiteY33" fmla="*/ 5912752 h 6619742"/>
                  <a:gd name="connsiteX34" fmla="*/ 1889019 w 2853941"/>
                  <a:gd name="connsiteY34" fmla="*/ 6055071 h 6619742"/>
                  <a:gd name="connsiteX35" fmla="*/ 1937245 w 2853941"/>
                  <a:gd name="connsiteY35" fmla="*/ 6149465 h 6619742"/>
                  <a:gd name="connsiteX36" fmla="*/ 1689899 w 2853941"/>
                  <a:gd name="connsiteY36" fmla="*/ 6518794 h 6619742"/>
                  <a:gd name="connsiteX37" fmla="*/ 1850391 w 2853941"/>
                  <a:gd name="connsiteY37" fmla="*/ 6158116 h 6619742"/>
                  <a:gd name="connsiteX38" fmla="*/ 1732084 w 2853941"/>
                  <a:gd name="connsiteY38" fmla="*/ 6125220 h 6619742"/>
                  <a:gd name="connsiteX39" fmla="*/ 1809242 w 2853941"/>
                  <a:gd name="connsiteY39" fmla="*/ 5912171 h 6619742"/>
                  <a:gd name="connsiteX40" fmla="*/ 2286299 w 2853941"/>
                  <a:gd name="connsiteY40" fmla="*/ 5362862 h 6619742"/>
                  <a:gd name="connsiteX41" fmla="*/ 2493486 w 2853941"/>
                  <a:gd name="connsiteY41" fmla="*/ 4627657 h 6619742"/>
                  <a:gd name="connsiteX42" fmla="*/ 2691103 w 2853941"/>
                  <a:gd name="connsiteY42" fmla="*/ 4012674 h 6619742"/>
                  <a:gd name="connsiteX43" fmla="*/ 2656173 w 2853941"/>
                  <a:gd name="connsiteY43" fmla="*/ 3555354 h 6619742"/>
                  <a:gd name="connsiteX44" fmla="*/ 2098012 w 2853941"/>
                  <a:gd name="connsiteY44" fmla="*/ 3359052 h 6619742"/>
                  <a:gd name="connsiteX45" fmla="*/ 1883766 w 2853941"/>
                  <a:gd name="connsiteY45" fmla="*/ 3361804 h 6619742"/>
                  <a:gd name="connsiteX46" fmla="*/ 1620117 w 2853941"/>
                  <a:gd name="connsiteY46" fmla="*/ 3242061 h 6619742"/>
                  <a:gd name="connsiteX47" fmla="*/ 1543079 w 2853941"/>
                  <a:gd name="connsiteY47" fmla="*/ 3022074 h 6619742"/>
                  <a:gd name="connsiteX48" fmla="*/ 1471185 w 2853941"/>
                  <a:gd name="connsiteY48" fmla="*/ 2540949 h 6619742"/>
                  <a:gd name="connsiteX49" fmla="*/ 1318786 w 2853941"/>
                  <a:gd name="connsiteY49" fmla="*/ 2338307 h 6619742"/>
                  <a:gd name="connsiteX50" fmla="*/ 1134925 w 2853941"/>
                  <a:gd name="connsiteY50" fmla="*/ 2187702 h 6619742"/>
                  <a:gd name="connsiteX51" fmla="*/ 1187441 w 2853941"/>
                  <a:gd name="connsiteY51" fmla="*/ 2078366 h 6619742"/>
                  <a:gd name="connsiteX52" fmla="*/ 1106933 w 2853941"/>
                  <a:gd name="connsiteY52" fmla="*/ 1917114 h 6619742"/>
                  <a:gd name="connsiteX53" fmla="*/ 976304 w 2853941"/>
                  <a:gd name="connsiteY53" fmla="*/ 1898453 h 6619742"/>
                  <a:gd name="connsiteX54" fmla="*/ 920321 w 2853941"/>
                  <a:gd name="connsiteY54" fmla="*/ 1833138 h 6619742"/>
                  <a:gd name="connsiteX55" fmla="*/ 920321 w 2853941"/>
                  <a:gd name="connsiteY55" fmla="*/ 1665187 h 6619742"/>
                  <a:gd name="connsiteX56" fmla="*/ 808353 w 2853941"/>
                  <a:gd name="connsiteY56" fmla="*/ 1515898 h 6619742"/>
                  <a:gd name="connsiteX57" fmla="*/ 743039 w 2853941"/>
                  <a:gd name="connsiteY57" fmla="*/ 1310624 h 6619742"/>
                  <a:gd name="connsiteX58" fmla="*/ 584419 w 2853941"/>
                  <a:gd name="connsiteY58" fmla="*/ 1189326 h 6619742"/>
                  <a:gd name="connsiteX59" fmla="*/ 453790 w 2853941"/>
                  <a:gd name="connsiteY59" fmla="*/ 1096020 h 6619742"/>
                  <a:gd name="connsiteX60" fmla="*/ 407137 w 2853941"/>
                  <a:gd name="connsiteY60" fmla="*/ 1012044 h 6619742"/>
                  <a:gd name="connsiteX61" fmla="*/ 276509 w 2853941"/>
                  <a:gd name="connsiteY61" fmla="*/ 1030706 h 6619742"/>
                  <a:gd name="connsiteX62" fmla="*/ 285839 w 2853941"/>
                  <a:gd name="connsiteY62" fmla="*/ 946730 h 6619742"/>
                  <a:gd name="connsiteX63" fmla="*/ 252586 w 2853941"/>
                  <a:gd name="connsiteY63" fmla="*/ 886677 h 6619742"/>
                  <a:gd name="connsiteX64" fmla="*/ 128030 w 2853941"/>
                  <a:gd name="connsiteY64" fmla="*/ 902381 h 6619742"/>
                  <a:gd name="connsiteX65" fmla="*/ 0 w 2853941"/>
                  <a:gd name="connsiteY65" fmla="*/ 1007996 h 6619742"/>
                  <a:gd name="connsiteX66" fmla="*/ 18573 w 2853941"/>
                  <a:gd name="connsiteY66" fmla="*/ 929786 h 6619742"/>
                  <a:gd name="connsiteX67" fmla="*/ 154260 w 2853941"/>
                  <a:gd name="connsiteY67" fmla="*/ 823517 h 6619742"/>
                  <a:gd name="connsiteX68" fmla="*/ 318383 w 2853941"/>
                  <a:gd name="connsiteY68" fmla="*/ 841102 h 6619742"/>
                  <a:gd name="connsiteX69" fmla="*/ 359414 w 2853941"/>
                  <a:gd name="connsiteY69" fmla="*/ 905579 h 6619742"/>
                  <a:gd name="connsiteX70" fmla="*/ 429753 w 2853941"/>
                  <a:gd name="connsiteY70" fmla="*/ 970056 h 6619742"/>
                  <a:gd name="connsiteX71" fmla="*/ 509115 w 2853941"/>
                  <a:gd name="connsiteY71" fmla="*/ 1083744 h 6619742"/>
                  <a:gd name="connsiteX72" fmla="*/ 804891 w 2853941"/>
                  <a:gd name="connsiteY72" fmla="*/ 1239687 h 6619742"/>
                  <a:gd name="connsiteX73" fmla="*/ 1203476 w 2853941"/>
                  <a:gd name="connsiteY73" fmla="*/ 1907902 h 6619742"/>
                  <a:gd name="connsiteX74" fmla="*/ 1689983 w 2853941"/>
                  <a:gd name="connsiteY74" fmla="*/ 2195117 h 6619742"/>
                  <a:gd name="connsiteX75" fmla="*/ 1900999 w 2853941"/>
                  <a:gd name="connsiteY75" fmla="*/ 2646456 h 6619742"/>
                  <a:gd name="connsiteX76" fmla="*/ 2140069 w 2853941"/>
                  <a:gd name="connsiteY76" fmla="*/ 2947423 h 6619742"/>
                  <a:gd name="connsiteX77" fmla="*/ 2451983 w 2853941"/>
                  <a:gd name="connsiteY77" fmla="*/ 3267779 h 6619742"/>
                  <a:gd name="connsiteX78" fmla="*/ 2557491 w 2853941"/>
                  <a:gd name="connsiteY78" fmla="*/ 3215025 h 6619742"/>
                  <a:gd name="connsiteX79" fmla="*/ 2580937 w 2853941"/>
                  <a:gd name="connsiteY79" fmla="*/ 2792994 h 6619742"/>
                  <a:gd name="connsiteX80" fmla="*/ 2487153 w 2853941"/>
                  <a:gd name="connsiteY80" fmla="*/ 2623010 h 6619742"/>
                  <a:gd name="connsiteX81" fmla="*/ 2463706 w 2853941"/>
                  <a:gd name="connsiteY81" fmla="*/ 2593702 h 6619742"/>
                  <a:gd name="connsiteX82" fmla="*/ 2440260 w 2853941"/>
                  <a:gd name="connsiteY82" fmla="*/ 2535087 h 6619742"/>
                  <a:gd name="connsiteX83" fmla="*/ 2434399 w 2853941"/>
                  <a:gd name="connsiteY83" fmla="*/ 2488194 h 6619742"/>
                  <a:gd name="connsiteX84" fmla="*/ 2211660 w 2853941"/>
                  <a:gd name="connsiteY84" fmla="*/ 2107194 h 6619742"/>
                  <a:gd name="connsiteX85" fmla="*/ 2129599 w 2853941"/>
                  <a:gd name="connsiteY85" fmla="*/ 2019271 h 6619742"/>
                  <a:gd name="connsiteX86" fmla="*/ 2053399 w 2853941"/>
                  <a:gd name="connsiteY86" fmla="*/ 1896179 h 6619742"/>
                  <a:gd name="connsiteX87" fmla="*/ 2029953 w 2853941"/>
                  <a:gd name="connsiteY87" fmla="*/ 1837563 h 6619742"/>
                  <a:gd name="connsiteX88" fmla="*/ 2018230 w 2853941"/>
                  <a:gd name="connsiteY88" fmla="*/ 1802394 h 6619742"/>
                  <a:gd name="connsiteX89" fmla="*/ 1883414 w 2853941"/>
                  <a:gd name="connsiteY89" fmla="*/ 1567933 h 6619742"/>
                  <a:gd name="connsiteX90" fmla="*/ 1766183 w 2853941"/>
                  <a:gd name="connsiteY90" fmla="*/ 1450702 h 6619742"/>
                  <a:gd name="connsiteX91" fmla="*/ 1602060 w 2853941"/>
                  <a:gd name="connsiteY91" fmla="*/ 1239687 h 6619742"/>
                  <a:gd name="connsiteX92" fmla="*/ 1502414 w 2853941"/>
                  <a:gd name="connsiteY92" fmla="*/ 1022810 h 6619742"/>
                  <a:gd name="connsiteX93" fmla="*/ 1355876 w 2853941"/>
                  <a:gd name="connsiteY93" fmla="*/ 741456 h 6619742"/>
                  <a:gd name="connsiteX94" fmla="*/ 1184898 w 2853941"/>
                  <a:gd name="connsiteY94" fmla="*/ 387653 h 6619742"/>
                  <a:gd name="connsiteX95" fmla="*/ 1024636 w 2853941"/>
                  <a:gd name="connsiteY95" fmla="*/ 357166 h 6619742"/>
                  <a:gd name="connsiteX96" fmla="*/ 855178 w 2853941"/>
                  <a:gd name="connsiteY96" fmla="*/ 224206 h 6619742"/>
                  <a:gd name="connsiteX97" fmla="*/ 755426 w 2853941"/>
                  <a:gd name="connsiteY97" fmla="*/ 215773 h 6619742"/>
                  <a:gd name="connsiteX98" fmla="*/ 665440 w 2853941"/>
                  <a:gd name="connsiteY98" fmla="*/ 93187 h 6619742"/>
                  <a:gd name="connsiteX99" fmla="*/ 703056 w 2853941"/>
                  <a:gd name="connsiteY99" fmla="*/ 27640 h 6619742"/>
                  <a:gd name="connsiteX100" fmla="*/ 707409 w 2853941"/>
                  <a:gd name="connsiteY100" fmla="*/ 5322 h 6619742"/>
                  <a:gd name="connsiteX0" fmla="*/ 707409 w 2853941"/>
                  <a:gd name="connsiteY0" fmla="*/ 0 h 6622530"/>
                  <a:gd name="connsiteX1" fmla="*/ 738923 w 2853941"/>
                  <a:gd name="connsiteY1" fmla="*/ 3981 h 6622530"/>
                  <a:gd name="connsiteX2" fmla="*/ 692912 w 2853941"/>
                  <a:gd name="connsiteY2" fmla="*/ 155970 h 6622530"/>
                  <a:gd name="connsiteX3" fmla="*/ 885480 w 2853941"/>
                  <a:gd name="connsiteY3" fmla="*/ 191653 h 6622530"/>
                  <a:gd name="connsiteX4" fmla="*/ 1034770 w 2853941"/>
                  <a:gd name="connsiteY4" fmla="*/ 327544 h 6622530"/>
                  <a:gd name="connsiteX5" fmla="*/ 1204359 w 2853941"/>
                  <a:gd name="connsiteY5" fmla="*/ 348240 h 6622530"/>
                  <a:gd name="connsiteX6" fmla="*/ 1323224 w 2853941"/>
                  <a:gd name="connsiteY6" fmla="*/ 515396 h 6622530"/>
                  <a:gd name="connsiteX7" fmla="*/ 1458096 w 2853941"/>
                  <a:gd name="connsiteY7" fmla="*/ 838742 h 6622530"/>
                  <a:gd name="connsiteX8" fmla="*/ 1642898 w 2853941"/>
                  <a:gd name="connsiteY8" fmla="*/ 1239114 h 6622530"/>
                  <a:gd name="connsiteX9" fmla="*/ 1920782 w 2853941"/>
                  <a:gd name="connsiteY9" fmla="*/ 1542557 h 6622530"/>
                  <a:gd name="connsiteX10" fmla="*/ 2025899 w 2853941"/>
                  <a:gd name="connsiteY10" fmla="*/ 1734928 h 6622530"/>
                  <a:gd name="connsiteX11" fmla="*/ 2168390 w 2853941"/>
                  <a:gd name="connsiteY11" fmla="*/ 1992164 h 6622530"/>
                  <a:gd name="connsiteX12" fmla="*/ 2400315 w 2853941"/>
                  <a:gd name="connsiteY12" fmla="*/ 2186371 h 6622530"/>
                  <a:gd name="connsiteX13" fmla="*/ 2405179 w 2853941"/>
                  <a:gd name="connsiteY13" fmla="*/ 2244388 h 6622530"/>
                  <a:gd name="connsiteX14" fmla="*/ 2468061 w 2853941"/>
                  <a:gd name="connsiteY14" fmla="*/ 2328762 h 6622530"/>
                  <a:gd name="connsiteX15" fmla="*/ 2475357 w 2853941"/>
                  <a:gd name="connsiteY15" fmla="*/ 2465494 h 6622530"/>
                  <a:gd name="connsiteX16" fmla="*/ 2610055 w 2853941"/>
                  <a:gd name="connsiteY16" fmla="*/ 2617216 h 6622530"/>
                  <a:gd name="connsiteX17" fmla="*/ 2740237 w 2853941"/>
                  <a:gd name="connsiteY17" fmla="*/ 3079378 h 6622530"/>
                  <a:gd name="connsiteX18" fmla="*/ 2670257 w 2853941"/>
                  <a:gd name="connsiteY18" fmla="*/ 3191544 h 6622530"/>
                  <a:gd name="connsiteX19" fmla="*/ 2853941 w 2853941"/>
                  <a:gd name="connsiteY19" fmla="*/ 3496875 h 6622530"/>
                  <a:gd name="connsiteX20" fmla="*/ 2768328 w 2853941"/>
                  <a:gd name="connsiteY20" fmla="*/ 4472469 h 6622530"/>
                  <a:gd name="connsiteX21" fmla="*/ 2710905 w 2853941"/>
                  <a:gd name="connsiteY21" fmla="*/ 4585678 h 6622530"/>
                  <a:gd name="connsiteX22" fmla="*/ 2664649 w 2853941"/>
                  <a:gd name="connsiteY22" fmla="*/ 4484778 h 6622530"/>
                  <a:gd name="connsiteX23" fmla="*/ 2329888 w 2853941"/>
                  <a:gd name="connsiteY23" fmla="*/ 5376745 h 6622530"/>
                  <a:gd name="connsiteX24" fmla="*/ 2006841 w 2853941"/>
                  <a:gd name="connsiteY24" fmla="*/ 5764709 h 6622530"/>
                  <a:gd name="connsiteX25" fmla="*/ 2046149 w 2853941"/>
                  <a:gd name="connsiteY25" fmla="*/ 5833648 h 6622530"/>
                  <a:gd name="connsiteX26" fmla="*/ 2269438 w 2853941"/>
                  <a:gd name="connsiteY26" fmla="*/ 5638697 h 6622530"/>
                  <a:gd name="connsiteX27" fmla="*/ 2301747 w 2853941"/>
                  <a:gd name="connsiteY27" fmla="*/ 5699544 h 6622530"/>
                  <a:gd name="connsiteX28" fmla="*/ 2229883 w 2853941"/>
                  <a:gd name="connsiteY28" fmla="*/ 6276503 h 6622530"/>
                  <a:gd name="connsiteX29" fmla="*/ 2077317 w 2853941"/>
                  <a:gd name="connsiteY29" fmla="*/ 6622530 h 6622530"/>
                  <a:gd name="connsiteX30" fmla="*/ 2161292 w 2853941"/>
                  <a:gd name="connsiteY30" fmla="*/ 6426588 h 6622530"/>
                  <a:gd name="connsiteX31" fmla="*/ 2161292 w 2853941"/>
                  <a:gd name="connsiteY31" fmla="*/ 6323951 h 6622530"/>
                  <a:gd name="connsiteX32" fmla="*/ 2178315 w 2853941"/>
                  <a:gd name="connsiteY32" fmla="*/ 6238834 h 6622530"/>
                  <a:gd name="connsiteX33" fmla="*/ 2000686 w 2853941"/>
                  <a:gd name="connsiteY33" fmla="*/ 5915540 h 6622530"/>
                  <a:gd name="connsiteX34" fmla="*/ 1889019 w 2853941"/>
                  <a:gd name="connsiteY34" fmla="*/ 6057859 h 6622530"/>
                  <a:gd name="connsiteX35" fmla="*/ 1937245 w 2853941"/>
                  <a:gd name="connsiteY35" fmla="*/ 6152253 h 6622530"/>
                  <a:gd name="connsiteX36" fmla="*/ 1689899 w 2853941"/>
                  <a:gd name="connsiteY36" fmla="*/ 6521582 h 6622530"/>
                  <a:gd name="connsiteX37" fmla="*/ 1850391 w 2853941"/>
                  <a:gd name="connsiteY37" fmla="*/ 6160904 h 6622530"/>
                  <a:gd name="connsiteX38" fmla="*/ 1732084 w 2853941"/>
                  <a:gd name="connsiteY38" fmla="*/ 6128008 h 6622530"/>
                  <a:gd name="connsiteX39" fmla="*/ 1809242 w 2853941"/>
                  <a:gd name="connsiteY39" fmla="*/ 5914959 h 6622530"/>
                  <a:gd name="connsiteX40" fmla="*/ 2286299 w 2853941"/>
                  <a:gd name="connsiteY40" fmla="*/ 5365650 h 6622530"/>
                  <a:gd name="connsiteX41" fmla="*/ 2493486 w 2853941"/>
                  <a:gd name="connsiteY41" fmla="*/ 4630445 h 6622530"/>
                  <a:gd name="connsiteX42" fmla="*/ 2691103 w 2853941"/>
                  <a:gd name="connsiteY42" fmla="*/ 4015462 h 6622530"/>
                  <a:gd name="connsiteX43" fmla="*/ 2656173 w 2853941"/>
                  <a:gd name="connsiteY43" fmla="*/ 3558142 h 6622530"/>
                  <a:gd name="connsiteX44" fmla="*/ 2098012 w 2853941"/>
                  <a:gd name="connsiteY44" fmla="*/ 3361840 h 6622530"/>
                  <a:gd name="connsiteX45" fmla="*/ 1883766 w 2853941"/>
                  <a:gd name="connsiteY45" fmla="*/ 3364592 h 6622530"/>
                  <a:gd name="connsiteX46" fmla="*/ 1620117 w 2853941"/>
                  <a:gd name="connsiteY46" fmla="*/ 3244849 h 6622530"/>
                  <a:gd name="connsiteX47" fmla="*/ 1543079 w 2853941"/>
                  <a:gd name="connsiteY47" fmla="*/ 3024862 h 6622530"/>
                  <a:gd name="connsiteX48" fmla="*/ 1471185 w 2853941"/>
                  <a:gd name="connsiteY48" fmla="*/ 2543737 h 6622530"/>
                  <a:gd name="connsiteX49" fmla="*/ 1318786 w 2853941"/>
                  <a:gd name="connsiteY49" fmla="*/ 2341095 h 6622530"/>
                  <a:gd name="connsiteX50" fmla="*/ 1134925 w 2853941"/>
                  <a:gd name="connsiteY50" fmla="*/ 2190490 h 6622530"/>
                  <a:gd name="connsiteX51" fmla="*/ 1187441 w 2853941"/>
                  <a:gd name="connsiteY51" fmla="*/ 2081154 h 6622530"/>
                  <a:gd name="connsiteX52" fmla="*/ 1106933 w 2853941"/>
                  <a:gd name="connsiteY52" fmla="*/ 1919902 h 6622530"/>
                  <a:gd name="connsiteX53" fmla="*/ 976304 w 2853941"/>
                  <a:gd name="connsiteY53" fmla="*/ 1901241 h 6622530"/>
                  <a:gd name="connsiteX54" fmla="*/ 920321 w 2853941"/>
                  <a:gd name="connsiteY54" fmla="*/ 1835926 h 6622530"/>
                  <a:gd name="connsiteX55" fmla="*/ 920321 w 2853941"/>
                  <a:gd name="connsiteY55" fmla="*/ 1667975 h 6622530"/>
                  <a:gd name="connsiteX56" fmla="*/ 808353 w 2853941"/>
                  <a:gd name="connsiteY56" fmla="*/ 1518686 h 6622530"/>
                  <a:gd name="connsiteX57" fmla="*/ 743039 w 2853941"/>
                  <a:gd name="connsiteY57" fmla="*/ 1313412 h 6622530"/>
                  <a:gd name="connsiteX58" fmla="*/ 584419 w 2853941"/>
                  <a:gd name="connsiteY58" fmla="*/ 1192114 h 6622530"/>
                  <a:gd name="connsiteX59" fmla="*/ 453790 w 2853941"/>
                  <a:gd name="connsiteY59" fmla="*/ 1098808 h 6622530"/>
                  <a:gd name="connsiteX60" fmla="*/ 407137 w 2853941"/>
                  <a:gd name="connsiteY60" fmla="*/ 1014832 h 6622530"/>
                  <a:gd name="connsiteX61" fmla="*/ 276509 w 2853941"/>
                  <a:gd name="connsiteY61" fmla="*/ 1033494 h 6622530"/>
                  <a:gd name="connsiteX62" fmla="*/ 285839 w 2853941"/>
                  <a:gd name="connsiteY62" fmla="*/ 949518 h 6622530"/>
                  <a:gd name="connsiteX63" fmla="*/ 252586 w 2853941"/>
                  <a:gd name="connsiteY63" fmla="*/ 889465 h 6622530"/>
                  <a:gd name="connsiteX64" fmla="*/ 128030 w 2853941"/>
                  <a:gd name="connsiteY64" fmla="*/ 905169 h 6622530"/>
                  <a:gd name="connsiteX65" fmla="*/ 0 w 2853941"/>
                  <a:gd name="connsiteY65" fmla="*/ 1010784 h 6622530"/>
                  <a:gd name="connsiteX66" fmla="*/ 18573 w 2853941"/>
                  <a:gd name="connsiteY66" fmla="*/ 932574 h 6622530"/>
                  <a:gd name="connsiteX67" fmla="*/ 154260 w 2853941"/>
                  <a:gd name="connsiteY67" fmla="*/ 826305 h 6622530"/>
                  <a:gd name="connsiteX68" fmla="*/ 318383 w 2853941"/>
                  <a:gd name="connsiteY68" fmla="*/ 843890 h 6622530"/>
                  <a:gd name="connsiteX69" fmla="*/ 359414 w 2853941"/>
                  <a:gd name="connsiteY69" fmla="*/ 908367 h 6622530"/>
                  <a:gd name="connsiteX70" fmla="*/ 429753 w 2853941"/>
                  <a:gd name="connsiteY70" fmla="*/ 972844 h 6622530"/>
                  <a:gd name="connsiteX71" fmla="*/ 509115 w 2853941"/>
                  <a:gd name="connsiteY71" fmla="*/ 1086532 h 6622530"/>
                  <a:gd name="connsiteX72" fmla="*/ 804891 w 2853941"/>
                  <a:gd name="connsiteY72" fmla="*/ 1242475 h 6622530"/>
                  <a:gd name="connsiteX73" fmla="*/ 1203476 w 2853941"/>
                  <a:gd name="connsiteY73" fmla="*/ 1910690 h 6622530"/>
                  <a:gd name="connsiteX74" fmla="*/ 1689983 w 2853941"/>
                  <a:gd name="connsiteY74" fmla="*/ 2197905 h 6622530"/>
                  <a:gd name="connsiteX75" fmla="*/ 1900999 w 2853941"/>
                  <a:gd name="connsiteY75" fmla="*/ 2649244 h 6622530"/>
                  <a:gd name="connsiteX76" fmla="*/ 2140069 w 2853941"/>
                  <a:gd name="connsiteY76" fmla="*/ 2950211 h 6622530"/>
                  <a:gd name="connsiteX77" fmla="*/ 2451983 w 2853941"/>
                  <a:gd name="connsiteY77" fmla="*/ 3270567 h 6622530"/>
                  <a:gd name="connsiteX78" fmla="*/ 2557491 w 2853941"/>
                  <a:gd name="connsiteY78" fmla="*/ 3217813 h 6622530"/>
                  <a:gd name="connsiteX79" fmla="*/ 2580937 w 2853941"/>
                  <a:gd name="connsiteY79" fmla="*/ 2795782 h 6622530"/>
                  <a:gd name="connsiteX80" fmla="*/ 2487153 w 2853941"/>
                  <a:gd name="connsiteY80" fmla="*/ 2625798 h 6622530"/>
                  <a:gd name="connsiteX81" fmla="*/ 2463706 w 2853941"/>
                  <a:gd name="connsiteY81" fmla="*/ 2596490 h 6622530"/>
                  <a:gd name="connsiteX82" fmla="*/ 2440260 w 2853941"/>
                  <a:gd name="connsiteY82" fmla="*/ 2537875 h 6622530"/>
                  <a:gd name="connsiteX83" fmla="*/ 2434399 w 2853941"/>
                  <a:gd name="connsiteY83" fmla="*/ 2490982 h 6622530"/>
                  <a:gd name="connsiteX84" fmla="*/ 2211660 w 2853941"/>
                  <a:gd name="connsiteY84" fmla="*/ 2109982 h 6622530"/>
                  <a:gd name="connsiteX85" fmla="*/ 2129599 w 2853941"/>
                  <a:gd name="connsiteY85" fmla="*/ 2022059 h 6622530"/>
                  <a:gd name="connsiteX86" fmla="*/ 2053399 w 2853941"/>
                  <a:gd name="connsiteY86" fmla="*/ 1898967 h 6622530"/>
                  <a:gd name="connsiteX87" fmla="*/ 2029953 w 2853941"/>
                  <a:gd name="connsiteY87" fmla="*/ 1840351 h 6622530"/>
                  <a:gd name="connsiteX88" fmla="*/ 2018230 w 2853941"/>
                  <a:gd name="connsiteY88" fmla="*/ 1805182 h 6622530"/>
                  <a:gd name="connsiteX89" fmla="*/ 1883414 w 2853941"/>
                  <a:gd name="connsiteY89" fmla="*/ 1570721 h 6622530"/>
                  <a:gd name="connsiteX90" fmla="*/ 1766183 w 2853941"/>
                  <a:gd name="connsiteY90" fmla="*/ 1453490 h 6622530"/>
                  <a:gd name="connsiteX91" fmla="*/ 1602060 w 2853941"/>
                  <a:gd name="connsiteY91" fmla="*/ 1242475 h 6622530"/>
                  <a:gd name="connsiteX92" fmla="*/ 1502414 w 2853941"/>
                  <a:gd name="connsiteY92" fmla="*/ 1025598 h 6622530"/>
                  <a:gd name="connsiteX93" fmla="*/ 1355876 w 2853941"/>
                  <a:gd name="connsiteY93" fmla="*/ 744244 h 6622530"/>
                  <a:gd name="connsiteX94" fmla="*/ 1184898 w 2853941"/>
                  <a:gd name="connsiteY94" fmla="*/ 390441 h 6622530"/>
                  <a:gd name="connsiteX95" fmla="*/ 1024636 w 2853941"/>
                  <a:gd name="connsiteY95" fmla="*/ 359954 h 6622530"/>
                  <a:gd name="connsiteX96" fmla="*/ 855178 w 2853941"/>
                  <a:gd name="connsiteY96" fmla="*/ 226994 h 6622530"/>
                  <a:gd name="connsiteX97" fmla="*/ 755426 w 2853941"/>
                  <a:gd name="connsiteY97" fmla="*/ 218561 h 6622530"/>
                  <a:gd name="connsiteX98" fmla="*/ 665440 w 2853941"/>
                  <a:gd name="connsiteY98" fmla="*/ 95975 h 6622530"/>
                  <a:gd name="connsiteX99" fmla="*/ 703056 w 2853941"/>
                  <a:gd name="connsiteY99" fmla="*/ 30428 h 6622530"/>
                  <a:gd name="connsiteX100" fmla="*/ 707409 w 2853941"/>
                  <a:gd name="connsiteY100" fmla="*/ 0 h 6622530"/>
                  <a:gd name="connsiteX0" fmla="*/ 707409 w 2853941"/>
                  <a:gd name="connsiteY0" fmla="*/ 0 h 6622530"/>
                  <a:gd name="connsiteX1" fmla="*/ 738923 w 2853941"/>
                  <a:gd name="connsiteY1" fmla="*/ 3981 h 6622530"/>
                  <a:gd name="connsiteX2" fmla="*/ 692912 w 2853941"/>
                  <a:gd name="connsiteY2" fmla="*/ 155970 h 6622530"/>
                  <a:gd name="connsiteX3" fmla="*/ 885480 w 2853941"/>
                  <a:gd name="connsiteY3" fmla="*/ 191653 h 6622530"/>
                  <a:gd name="connsiteX4" fmla="*/ 1034770 w 2853941"/>
                  <a:gd name="connsiteY4" fmla="*/ 327544 h 6622530"/>
                  <a:gd name="connsiteX5" fmla="*/ 1204359 w 2853941"/>
                  <a:gd name="connsiteY5" fmla="*/ 348240 h 6622530"/>
                  <a:gd name="connsiteX6" fmla="*/ 1323224 w 2853941"/>
                  <a:gd name="connsiteY6" fmla="*/ 515396 h 6622530"/>
                  <a:gd name="connsiteX7" fmla="*/ 1458096 w 2853941"/>
                  <a:gd name="connsiteY7" fmla="*/ 838742 h 6622530"/>
                  <a:gd name="connsiteX8" fmla="*/ 1642898 w 2853941"/>
                  <a:gd name="connsiteY8" fmla="*/ 1239114 h 6622530"/>
                  <a:gd name="connsiteX9" fmla="*/ 1920782 w 2853941"/>
                  <a:gd name="connsiteY9" fmla="*/ 1542557 h 6622530"/>
                  <a:gd name="connsiteX10" fmla="*/ 2025899 w 2853941"/>
                  <a:gd name="connsiteY10" fmla="*/ 1734928 h 6622530"/>
                  <a:gd name="connsiteX11" fmla="*/ 2168390 w 2853941"/>
                  <a:gd name="connsiteY11" fmla="*/ 1992164 h 6622530"/>
                  <a:gd name="connsiteX12" fmla="*/ 2400315 w 2853941"/>
                  <a:gd name="connsiteY12" fmla="*/ 2186371 h 6622530"/>
                  <a:gd name="connsiteX13" fmla="*/ 2405179 w 2853941"/>
                  <a:gd name="connsiteY13" fmla="*/ 2244388 h 6622530"/>
                  <a:gd name="connsiteX14" fmla="*/ 2468061 w 2853941"/>
                  <a:gd name="connsiteY14" fmla="*/ 2328762 h 6622530"/>
                  <a:gd name="connsiteX15" fmla="*/ 2475357 w 2853941"/>
                  <a:gd name="connsiteY15" fmla="*/ 2465494 h 6622530"/>
                  <a:gd name="connsiteX16" fmla="*/ 2610055 w 2853941"/>
                  <a:gd name="connsiteY16" fmla="*/ 2617216 h 6622530"/>
                  <a:gd name="connsiteX17" fmla="*/ 2740237 w 2853941"/>
                  <a:gd name="connsiteY17" fmla="*/ 3079378 h 6622530"/>
                  <a:gd name="connsiteX18" fmla="*/ 2670257 w 2853941"/>
                  <a:gd name="connsiteY18" fmla="*/ 3191544 h 6622530"/>
                  <a:gd name="connsiteX19" fmla="*/ 2853941 w 2853941"/>
                  <a:gd name="connsiteY19" fmla="*/ 3496875 h 6622530"/>
                  <a:gd name="connsiteX20" fmla="*/ 2768328 w 2853941"/>
                  <a:gd name="connsiteY20" fmla="*/ 4472469 h 6622530"/>
                  <a:gd name="connsiteX21" fmla="*/ 2710905 w 2853941"/>
                  <a:gd name="connsiteY21" fmla="*/ 4585678 h 6622530"/>
                  <a:gd name="connsiteX22" fmla="*/ 2664649 w 2853941"/>
                  <a:gd name="connsiteY22" fmla="*/ 4484778 h 6622530"/>
                  <a:gd name="connsiteX23" fmla="*/ 2329888 w 2853941"/>
                  <a:gd name="connsiteY23" fmla="*/ 5376745 h 6622530"/>
                  <a:gd name="connsiteX24" fmla="*/ 2006841 w 2853941"/>
                  <a:gd name="connsiteY24" fmla="*/ 5764709 h 6622530"/>
                  <a:gd name="connsiteX25" fmla="*/ 2046149 w 2853941"/>
                  <a:gd name="connsiteY25" fmla="*/ 5833648 h 6622530"/>
                  <a:gd name="connsiteX26" fmla="*/ 2269438 w 2853941"/>
                  <a:gd name="connsiteY26" fmla="*/ 5638697 h 6622530"/>
                  <a:gd name="connsiteX27" fmla="*/ 2301747 w 2853941"/>
                  <a:gd name="connsiteY27" fmla="*/ 5699544 h 6622530"/>
                  <a:gd name="connsiteX28" fmla="*/ 2229883 w 2853941"/>
                  <a:gd name="connsiteY28" fmla="*/ 6276503 h 6622530"/>
                  <a:gd name="connsiteX29" fmla="*/ 2077317 w 2853941"/>
                  <a:gd name="connsiteY29" fmla="*/ 6622530 h 6622530"/>
                  <a:gd name="connsiteX30" fmla="*/ 2161292 w 2853941"/>
                  <a:gd name="connsiteY30" fmla="*/ 6426588 h 6622530"/>
                  <a:gd name="connsiteX31" fmla="*/ 2161292 w 2853941"/>
                  <a:gd name="connsiteY31" fmla="*/ 6323951 h 6622530"/>
                  <a:gd name="connsiteX32" fmla="*/ 2178315 w 2853941"/>
                  <a:gd name="connsiteY32" fmla="*/ 6238834 h 6622530"/>
                  <a:gd name="connsiteX33" fmla="*/ 2000686 w 2853941"/>
                  <a:gd name="connsiteY33" fmla="*/ 5915540 h 6622530"/>
                  <a:gd name="connsiteX34" fmla="*/ 1889019 w 2853941"/>
                  <a:gd name="connsiteY34" fmla="*/ 6057859 h 6622530"/>
                  <a:gd name="connsiteX35" fmla="*/ 1937245 w 2853941"/>
                  <a:gd name="connsiteY35" fmla="*/ 6152253 h 6622530"/>
                  <a:gd name="connsiteX36" fmla="*/ 1689899 w 2853941"/>
                  <a:gd name="connsiteY36" fmla="*/ 6521582 h 6622530"/>
                  <a:gd name="connsiteX37" fmla="*/ 1850391 w 2853941"/>
                  <a:gd name="connsiteY37" fmla="*/ 6160904 h 6622530"/>
                  <a:gd name="connsiteX38" fmla="*/ 1732084 w 2853941"/>
                  <a:gd name="connsiteY38" fmla="*/ 6128008 h 6622530"/>
                  <a:gd name="connsiteX39" fmla="*/ 1809242 w 2853941"/>
                  <a:gd name="connsiteY39" fmla="*/ 5914959 h 6622530"/>
                  <a:gd name="connsiteX40" fmla="*/ 2286299 w 2853941"/>
                  <a:gd name="connsiteY40" fmla="*/ 5365650 h 6622530"/>
                  <a:gd name="connsiteX41" fmla="*/ 2493486 w 2853941"/>
                  <a:gd name="connsiteY41" fmla="*/ 4630445 h 6622530"/>
                  <a:gd name="connsiteX42" fmla="*/ 2691103 w 2853941"/>
                  <a:gd name="connsiteY42" fmla="*/ 4015462 h 6622530"/>
                  <a:gd name="connsiteX43" fmla="*/ 2656173 w 2853941"/>
                  <a:gd name="connsiteY43" fmla="*/ 3558142 h 6622530"/>
                  <a:gd name="connsiteX44" fmla="*/ 2098012 w 2853941"/>
                  <a:gd name="connsiteY44" fmla="*/ 3361840 h 6622530"/>
                  <a:gd name="connsiteX45" fmla="*/ 1883766 w 2853941"/>
                  <a:gd name="connsiteY45" fmla="*/ 3364592 h 6622530"/>
                  <a:gd name="connsiteX46" fmla="*/ 1620117 w 2853941"/>
                  <a:gd name="connsiteY46" fmla="*/ 3244849 h 6622530"/>
                  <a:gd name="connsiteX47" fmla="*/ 1543079 w 2853941"/>
                  <a:gd name="connsiteY47" fmla="*/ 3024862 h 6622530"/>
                  <a:gd name="connsiteX48" fmla="*/ 1471185 w 2853941"/>
                  <a:gd name="connsiteY48" fmla="*/ 2543737 h 6622530"/>
                  <a:gd name="connsiteX49" fmla="*/ 1318786 w 2853941"/>
                  <a:gd name="connsiteY49" fmla="*/ 2341095 h 6622530"/>
                  <a:gd name="connsiteX50" fmla="*/ 1134925 w 2853941"/>
                  <a:gd name="connsiteY50" fmla="*/ 2190490 h 6622530"/>
                  <a:gd name="connsiteX51" fmla="*/ 1187441 w 2853941"/>
                  <a:gd name="connsiteY51" fmla="*/ 2081154 h 6622530"/>
                  <a:gd name="connsiteX52" fmla="*/ 1106933 w 2853941"/>
                  <a:gd name="connsiteY52" fmla="*/ 1919902 h 6622530"/>
                  <a:gd name="connsiteX53" fmla="*/ 976304 w 2853941"/>
                  <a:gd name="connsiteY53" fmla="*/ 1901241 h 6622530"/>
                  <a:gd name="connsiteX54" fmla="*/ 920321 w 2853941"/>
                  <a:gd name="connsiteY54" fmla="*/ 1835926 h 6622530"/>
                  <a:gd name="connsiteX55" fmla="*/ 920321 w 2853941"/>
                  <a:gd name="connsiteY55" fmla="*/ 1667975 h 6622530"/>
                  <a:gd name="connsiteX56" fmla="*/ 808353 w 2853941"/>
                  <a:gd name="connsiteY56" fmla="*/ 1518686 h 6622530"/>
                  <a:gd name="connsiteX57" fmla="*/ 743039 w 2853941"/>
                  <a:gd name="connsiteY57" fmla="*/ 1313412 h 6622530"/>
                  <a:gd name="connsiteX58" fmla="*/ 584419 w 2853941"/>
                  <a:gd name="connsiteY58" fmla="*/ 1192114 h 6622530"/>
                  <a:gd name="connsiteX59" fmla="*/ 453790 w 2853941"/>
                  <a:gd name="connsiteY59" fmla="*/ 1098808 h 6622530"/>
                  <a:gd name="connsiteX60" fmla="*/ 407137 w 2853941"/>
                  <a:gd name="connsiteY60" fmla="*/ 1014832 h 6622530"/>
                  <a:gd name="connsiteX61" fmla="*/ 276509 w 2853941"/>
                  <a:gd name="connsiteY61" fmla="*/ 1033494 h 6622530"/>
                  <a:gd name="connsiteX62" fmla="*/ 285839 w 2853941"/>
                  <a:gd name="connsiteY62" fmla="*/ 949518 h 6622530"/>
                  <a:gd name="connsiteX63" fmla="*/ 252586 w 2853941"/>
                  <a:gd name="connsiteY63" fmla="*/ 889465 h 6622530"/>
                  <a:gd name="connsiteX64" fmla="*/ 128030 w 2853941"/>
                  <a:gd name="connsiteY64" fmla="*/ 905169 h 6622530"/>
                  <a:gd name="connsiteX65" fmla="*/ 0 w 2853941"/>
                  <a:gd name="connsiteY65" fmla="*/ 1010784 h 6622530"/>
                  <a:gd name="connsiteX66" fmla="*/ 18573 w 2853941"/>
                  <a:gd name="connsiteY66" fmla="*/ 932574 h 6622530"/>
                  <a:gd name="connsiteX67" fmla="*/ 154260 w 2853941"/>
                  <a:gd name="connsiteY67" fmla="*/ 826305 h 6622530"/>
                  <a:gd name="connsiteX68" fmla="*/ 318383 w 2853941"/>
                  <a:gd name="connsiteY68" fmla="*/ 843890 h 6622530"/>
                  <a:gd name="connsiteX69" fmla="*/ 359414 w 2853941"/>
                  <a:gd name="connsiteY69" fmla="*/ 908367 h 6622530"/>
                  <a:gd name="connsiteX70" fmla="*/ 429753 w 2853941"/>
                  <a:gd name="connsiteY70" fmla="*/ 972844 h 6622530"/>
                  <a:gd name="connsiteX71" fmla="*/ 509115 w 2853941"/>
                  <a:gd name="connsiteY71" fmla="*/ 1086532 h 6622530"/>
                  <a:gd name="connsiteX72" fmla="*/ 804891 w 2853941"/>
                  <a:gd name="connsiteY72" fmla="*/ 1242475 h 6622530"/>
                  <a:gd name="connsiteX73" fmla="*/ 1203476 w 2853941"/>
                  <a:gd name="connsiteY73" fmla="*/ 1910690 h 6622530"/>
                  <a:gd name="connsiteX74" fmla="*/ 1689983 w 2853941"/>
                  <a:gd name="connsiteY74" fmla="*/ 2197905 h 6622530"/>
                  <a:gd name="connsiteX75" fmla="*/ 1900999 w 2853941"/>
                  <a:gd name="connsiteY75" fmla="*/ 2649244 h 6622530"/>
                  <a:gd name="connsiteX76" fmla="*/ 2140069 w 2853941"/>
                  <a:gd name="connsiteY76" fmla="*/ 2950211 h 6622530"/>
                  <a:gd name="connsiteX77" fmla="*/ 2451983 w 2853941"/>
                  <a:gd name="connsiteY77" fmla="*/ 3270567 h 6622530"/>
                  <a:gd name="connsiteX78" fmla="*/ 2557491 w 2853941"/>
                  <a:gd name="connsiteY78" fmla="*/ 3217813 h 6622530"/>
                  <a:gd name="connsiteX79" fmla="*/ 2580937 w 2853941"/>
                  <a:gd name="connsiteY79" fmla="*/ 2795782 h 6622530"/>
                  <a:gd name="connsiteX80" fmla="*/ 2487153 w 2853941"/>
                  <a:gd name="connsiteY80" fmla="*/ 2625798 h 6622530"/>
                  <a:gd name="connsiteX81" fmla="*/ 2463706 w 2853941"/>
                  <a:gd name="connsiteY81" fmla="*/ 2596490 h 6622530"/>
                  <a:gd name="connsiteX82" fmla="*/ 2440260 w 2853941"/>
                  <a:gd name="connsiteY82" fmla="*/ 2537875 h 6622530"/>
                  <a:gd name="connsiteX83" fmla="*/ 2434399 w 2853941"/>
                  <a:gd name="connsiteY83" fmla="*/ 2490982 h 6622530"/>
                  <a:gd name="connsiteX84" fmla="*/ 2211660 w 2853941"/>
                  <a:gd name="connsiteY84" fmla="*/ 2109982 h 6622530"/>
                  <a:gd name="connsiteX85" fmla="*/ 2129599 w 2853941"/>
                  <a:gd name="connsiteY85" fmla="*/ 2022059 h 6622530"/>
                  <a:gd name="connsiteX86" fmla="*/ 2053399 w 2853941"/>
                  <a:gd name="connsiteY86" fmla="*/ 1898967 h 6622530"/>
                  <a:gd name="connsiteX87" fmla="*/ 2029953 w 2853941"/>
                  <a:gd name="connsiteY87" fmla="*/ 1840351 h 6622530"/>
                  <a:gd name="connsiteX88" fmla="*/ 2018230 w 2853941"/>
                  <a:gd name="connsiteY88" fmla="*/ 1805182 h 6622530"/>
                  <a:gd name="connsiteX89" fmla="*/ 1883414 w 2853941"/>
                  <a:gd name="connsiteY89" fmla="*/ 1570721 h 6622530"/>
                  <a:gd name="connsiteX90" fmla="*/ 1766183 w 2853941"/>
                  <a:gd name="connsiteY90" fmla="*/ 1453490 h 6622530"/>
                  <a:gd name="connsiteX91" fmla="*/ 1602060 w 2853941"/>
                  <a:gd name="connsiteY91" fmla="*/ 1242475 h 6622530"/>
                  <a:gd name="connsiteX92" fmla="*/ 1502414 w 2853941"/>
                  <a:gd name="connsiteY92" fmla="*/ 1025598 h 6622530"/>
                  <a:gd name="connsiteX93" fmla="*/ 1355876 w 2853941"/>
                  <a:gd name="connsiteY93" fmla="*/ 744244 h 6622530"/>
                  <a:gd name="connsiteX94" fmla="*/ 1184898 w 2853941"/>
                  <a:gd name="connsiteY94" fmla="*/ 390441 h 6622530"/>
                  <a:gd name="connsiteX95" fmla="*/ 1024636 w 2853941"/>
                  <a:gd name="connsiteY95" fmla="*/ 359954 h 6622530"/>
                  <a:gd name="connsiteX96" fmla="*/ 855178 w 2853941"/>
                  <a:gd name="connsiteY96" fmla="*/ 226994 h 6622530"/>
                  <a:gd name="connsiteX97" fmla="*/ 755426 w 2853941"/>
                  <a:gd name="connsiteY97" fmla="*/ 218561 h 6622530"/>
                  <a:gd name="connsiteX98" fmla="*/ 665440 w 2853941"/>
                  <a:gd name="connsiteY98" fmla="*/ 95975 h 6622530"/>
                  <a:gd name="connsiteX99" fmla="*/ 707409 w 2853941"/>
                  <a:gd name="connsiteY99" fmla="*/ 0 h 6622530"/>
                  <a:gd name="connsiteX0" fmla="*/ 707409 w 2853941"/>
                  <a:gd name="connsiteY0" fmla="*/ 0 h 6622530"/>
                  <a:gd name="connsiteX1" fmla="*/ 738923 w 2853941"/>
                  <a:gd name="connsiteY1" fmla="*/ 3981 h 6622530"/>
                  <a:gd name="connsiteX2" fmla="*/ 692912 w 2853941"/>
                  <a:gd name="connsiteY2" fmla="*/ 155970 h 6622530"/>
                  <a:gd name="connsiteX3" fmla="*/ 885480 w 2853941"/>
                  <a:gd name="connsiteY3" fmla="*/ 191653 h 6622530"/>
                  <a:gd name="connsiteX4" fmla="*/ 1034770 w 2853941"/>
                  <a:gd name="connsiteY4" fmla="*/ 327544 h 6622530"/>
                  <a:gd name="connsiteX5" fmla="*/ 1204359 w 2853941"/>
                  <a:gd name="connsiteY5" fmla="*/ 348240 h 6622530"/>
                  <a:gd name="connsiteX6" fmla="*/ 1323224 w 2853941"/>
                  <a:gd name="connsiteY6" fmla="*/ 515396 h 6622530"/>
                  <a:gd name="connsiteX7" fmla="*/ 1458096 w 2853941"/>
                  <a:gd name="connsiteY7" fmla="*/ 838742 h 6622530"/>
                  <a:gd name="connsiteX8" fmla="*/ 1642898 w 2853941"/>
                  <a:gd name="connsiteY8" fmla="*/ 1239114 h 6622530"/>
                  <a:gd name="connsiteX9" fmla="*/ 1920782 w 2853941"/>
                  <a:gd name="connsiteY9" fmla="*/ 1542557 h 6622530"/>
                  <a:gd name="connsiteX10" fmla="*/ 2025899 w 2853941"/>
                  <a:gd name="connsiteY10" fmla="*/ 1734928 h 6622530"/>
                  <a:gd name="connsiteX11" fmla="*/ 2168390 w 2853941"/>
                  <a:gd name="connsiteY11" fmla="*/ 1992164 h 6622530"/>
                  <a:gd name="connsiteX12" fmla="*/ 2400315 w 2853941"/>
                  <a:gd name="connsiteY12" fmla="*/ 2186371 h 6622530"/>
                  <a:gd name="connsiteX13" fmla="*/ 2405179 w 2853941"/>
                  <a:gd name="connsiteY13" fmla="*/ 2244388 h 6622530"/>
                  <a:gd name="connsiteX14" fmla="*/ 2468061 w 2853941"/>
                  <a:gd name="connsiteY14" fmla="*/ 2328762 h 6622530"/>
                  <a:gd name="connsiteX15" fmla="*/ 2475357 w 2853941"/>
                  <a:gd name="connsiteY15" fmla="*/ 2465494 h 6622530"/>
                  <a:gd name="connsiteX16" fmla="*/ 2610055 w 2853941"/>
                  <a:gd name="connsiteY16" fmla="*/ 2617216 h 6622530"/>
                  <a:gd name="connsiteX17" fmla="*/ 2740237 w 2853941"/>
                  <a:gd name="connsiteY17" fmla="*/ 3079378 h 6622530"/>
                  <a:gd name="connsiteX18" fmla="*/ 2670257 w 2853941"/>
                  <a:gd name="connsiteY18" fmla="*/ 3191544 h 6622530"/>
                  <a:gd name="connsiteX19" fmla="*/ 2853941 w 2853941"/>
                  <a:gd name="connsiteY19" fmla="*/ 3496875 h 6622530"/>
                  <a:gd name="connsiteX20" fmla="*/ 2768328 w 2853941"/>
                  <a:gd name="connsiteY20" fmla="*/ 4472469 h 6622530"/>
                  <a:gd name="connsiteX21" fmla="*/ 2710905 w 2853941"/>
                  <a:gd name="connsiteY21" fmla="*/ 4585678 h 6622530"/>
                  <a:gd name="connsiteX22" fmla="*/ 2664649 w 2853941"/>
                  <a:gd name="connsiteY22" fmla="*/ 4484778 h 6622530"/>
                  <a:gd name="connsiteX23" fmla="*/ 2329888 w 2853941"/>
                  <a:gd name="connsiteY23" fmla="*/ 5376745 h 6622530"/>
                  <a:gd name="connsiteX24" fmla="*/ 2006841 w 2853941"/>
                  <a:gd name="connsiteY24" fmla="*/ 5764709 h 6622530"/>
                  <a:gd name="connsiteX25" fmla="*/ 2046149 w 2853941"/>
                  <a:gd name="connsiteY25" fmla="*/ 5833648 h 6622530"/>
                  <a:gd name="connsiteX26" fmla="*/ 2269438 w 2853941"/>
                  <a:gd name="connsiteY26" fmla="*/ 5638697 h 6622530"/>
                  <a:gd name="connsiteX27" fmla="*/ 2301747 w 2853941"/>
                  <a:gd name="connsiteY27" fmla="*/ 5699544 h 6622530"/>
                  <a:gd name="connsiteX28" fmla="*/ 2229883 w 2853941"/>
                  <a:gd name="connsiteY28" fmla="*/ 6276503 h 6622530"/>
                  <a:gd name="connsiteX29" fmla="*/ 2077317 w 2853941"/>
                  <a:gd name="connsiteY29" fmla="*/ 6622530 h 6622530"/>
                  <a:gd name="connsiteX30" fmla="*/ 2161292 w 2853941"/>
                  <a:gd name="connsiteY30" fmla="*/ 6426588 h 6622530"/>
                  <a:gd name="connsiteX31" fmla="*/ 2161292 w 2853941"/>
                  <a:gd name="connsiteY31" fmla="*/ 6323951 h 6622530"/>
                  <a:gd name="connsiteX32" fmla="*/ 2178315 w 2853941"/>
                  <a:gd name="connsiteY32" fmla="*/ 6238834 h 6622530"/>
                  <a:gd name="connsiteX33" fmla="*/ 2000686 w 2853941"/>
                  <a:gd name="connsiteY33" fmla="*/ 5915540 h 6622530"/>
                  <a:gd name="connsiteX34" fmla="*/ 1889019 w 2853941"/>
                  <a:gd name="connsiteY34" fmla="*/ 6057859 h 6622530"/>
                  <a:gd name="connsiteX35" fmla="*/ 1937245 w 2853941"/>
                  <a:gd name="connsiteY35" fmla="*/ 6152253 h 6622530"/>
                  <a:gd name="connsiteX36" fmla="*/ 1689899 w 2853941"/>
                  <a:gd name="connsiteY36" fmla="*/ 6521582 h 6622530"/>
                  <a:gd name="connsiteX37" fmla="*/ 1850391 w 2853941"/>
                  <a:gd name="connsiteY37" fmla="*/ 6160904 h 6622530"/>
                  <a:gd name="connsiteX38" fmla="*/ 1732084 w 2853941"/>
                  <a:gd name="connsiteY38" fmla="*/ 6128008 h 6622530"/>
                  <a:gd name="connsiteX39" fmla="*/ 1809242 w 2853941"/>
                  <a:gd name="connsiteY39" fmla="*/ 5914959 h 6622530"/>
                  <a:gd name="connsiteX40" fmla="*/ 2286299 w 2853941"/>
                  <a:gd name="connsiteY40" fmla="*/ 5365650 h 6622530"/>
                  <a:gd name="connsiteX41" fmla="*/ 2493486 w 2853941"/>
                  <a:gd name="connsiteY41" fmla="*/ 4630445 h 6622530"/>
                  <a:gd name="connsiteX42" fmla="*/ 2691103 w 2853941"/>
                  <a:gd name="connsiteY42" fmla="*/ 4015462 h 6622530"/>
                  <a:gd name="connsiteX43" fmla="*/ 2656173 w 2853941"/>
                  <a:gd name="connsiteY43" fmla="*/ 3558142 h 6622530"/>
                  <a:gd name="connsiteX44" fmla="*/ 2098012 w 2853941"/>
                  <a:gd name="connsiteY44" fmla="*/ 3361840 h 6622530"/>
                  <a:gd name="connsiteX45" fmla="*/ 1883766 w 2853941"/>
                  <a:gd name="connsiteY45" fmla="*/ 3364592 h 6622530"/>
                  <a:gd name="connsiteX46" fmla="*/ 1620117 w 2853941"/>
                  <a:gd name="connsiteY46" fmla="*/ 3244849 h 6622530"/>
                  <a:gd name="connsiteX47" fmla="*/ 1543079 w 2853941"/>
                  <a:gd name="connsiteY47" fmla="*/ 3024862 h 6622530"/>
                  <a:gd name="connsiteX48" fmla="*/ 1471185 w 2853941"/>
                  <a:gd name="connsiteY48" fmla="*/ 2543737 h 6622530"/>
                  <a:gd name="connsiteX49" fmla="*/ 1318786 w 2853941"/>
                  <a:gd name="connsiteY49" fmla="*/ 2341095 h 6622530"/>
                  <a:gd name="connsiteX50" fmla="*/ 1134925 w 2853941"/>
                  <a:gd name="connsiteY50" fmla="*/ 2190490 h 6622530"/>
                  <a:gd name="connsiteX51" fmla="*/ 1187441 w 2853941"/>
                  <a:gd name="connsiteY51" fmla="*/ 2081154 h 6622530"/>
                  <a:gd name="connsiteX52" fmla="*/ 1106933 w 2853941"/>
                  <a:gd name="connsiteY52" fmla="*/ 1919902 h 6622530"/>
                  <a:gd name="connsiteX53" fmla="*/ 976304 w 2853941"/>
                  <a:gd name="connsiteY53" fmla="*/ 1901241 h 6622530"/>
                  <a:gd name="connsiteX54" fmla="*/ 920321 w 2853941"/>
                  <a:gd name="connsiteY54" fmla="*/ 1835926 h 6622530"/>
                  <a:gd name="connsiteX55" fmla="*/ 920321 w 2853941"/>
                  <a:gd name="connsiteY55" fmla="*/ 1667975 h 6622530"/>
                  <a:gd name="connsiteX56" fmla="*/ 808353 w 2853941"/>
                  <a:gd name="connsiteY56" fmla="*/ 1518686 h 6622530"/>
                  <a:gd name="connsiteX57" fmla="*/ 743039 w 2853941"/>
                  <a:gd name="connsiteY57" fmla="*/ 1313412 h 6622530"/>
                  <a:gd name="connsiteX58" fmla="*/ 584419 w 2853941"/>
                  <a:gd name="connsiteY58" fmla="*/ 1192114 h 6622530"/>
                  <a:gd name="connsiteX59" fmla="*/ 453790 w 2853941"/>
                  <a:gd name="connsiteY59" fmla="*/ 1098808 h 6622530"/>
                  <a:gd name="connsiteX60" fmla="*/ 407137 w 2853941"/>
                  <a:gd name="connsiteY60" fmla="*/ 1014832 h 6622530"/>
                  <a:gd name="connsiteX61" fmla="*/ 276509 w 2853941"/>
                  <a:gd name="connsiteY61" fmla="*/ 1033494 h 6622530"/>
                  <a:gd name="connsiteX62" fmla="*/ 285839 w 2853941"/>
                  <a:gd name="connsiteY62" fmla="*/ 949518 h 6622530"/>
                  <a:gd name="connsiteX63" fmla="*/ 252586 w 2853941"/>
                  <a:gd name="connsiteY63" fmla="*/ 889465 h 6622530"/>
                  <a:gd name="connsiteX64" fmla="*/ 128030 w 2853941"/>
                  <a:gd name="connsiteY64" fmla="*/ 905169 h 6622530"/>
                  <a:gd name="connsiteX65" fmla="*/ 0 w 2853941"/>
                  <a:gd name="connsiteY65" fmla="*/ 1010784 h 6622530"/>
                  <a:gd name="connsiteX66" fmla="*/ 18573 w 2853941"/>
                  <a:gd name="connsiteY66" fmla="*/ 932574 h 6622530"/>
                  <a:gd name="connsiteX67" fmla="*/ 154260 w 2853941"/>
                  <a:gd name="connsiteY67" fmla="*/ 826305 h 6622530"/>
                  <a:gd name="connsiteX68" fmla="*/ 318383 w 2853941"/>
                  <a:gd name="connsiteY68" fmla="*/ 843890 h 6622530"/>
                  <a:gd name="connsiteX69" fmla="*/ 359414 w 2853941"/>
                  <a:gd name="connsiteY69" fmla="*/ 908367 h 6622530"/>
                  <a:gd name="connsiteX70" fmla="*/ 429753 w 2853941"/>
                  <a:gd name="connsiteY70" fmla="*/ 972844 h 6622530"/>
                  <a:gd name="connsiteX71" fmla="*/ 509115 w 2853941"/>
                  <a:gd name="connsiteY71" fmla="*/ 1086532 h 6622530"/>
                  <a:gd name="connsiteX72" fmla="*/ 804891 w 2853941"/>
                  <a:gd name="connsiteY72" fmla="*/ 1242475 h 6622530"/>
                  <a:gd name="connsiteX73" fmla="*/ 1203476 w 2853941"/>
                  <a:gd name="connsiteY73" fmla="*/ 1910690 h 6622530"/>
                  <a:gd name="connsiteX74" fmla="*/ 1689983 w 2853941"/>
                  <a:gd name="connsiteY74" fmla="*/ 2197905 h 6622530"/>
                  <a:gd name="connsiteX75" fmla="*/ 1900999 w 2853941"/>
                  <a:gd name="connsiteY75" fmla="*/ 2649244 h 6622530"/>
                  <a:gd name="connsiteX76" fmla="*/ 2140069 w 2853941"/>
                  <a:gd name="connsiteY76" fmla="*/ 2950211 h 6622530"/>
                  <a:gd name="connsiteX77" fmla="*/ 2451983 w 2853941"/>
                  <a:gd name="connsiteY77" fmla="*/ 3270567 h 6622530"/>
                  <a:gd name="connsiteX78" fmla="*/ 2557491 w 2853941"/>
                  <a:gd name="connsiteY78" fmla="*/ 3217813 h 6622530"/>
                  <a:gd name="connsiteX79" fmla="*/ 2580937 w 2853941"/>
                  <a:gd name="connsiteY79" fmla="*/ 2795782 h 6622530"/>
                  <a:gd name="connsiteX80" fmla="*/ 2487153 w 2853941"/>
                  <a:gd name="connsiteY80" fmla="*/ 2625798 h 6622530"/>
                  <a:gd name="connsiteX81" fmla="*/ 2463706 w 2853941"/>
                  <a:gd name="connsiteY81" fmla="*/ 2596490 h 6622530"/>
                  <a:gd name="connsiteX82" fmla="*/ 2440260 w 2853941"/>
                  <a:gd name="connsiteY82" fmla="*/ 2537875 h 6622530"/>
                  <a:gd name="connsiteX83" fmla="*/ 2434399 w 2853941"/>
                  <a:gd name="connsiteY83" fmla="*/ 2490982 h 6622530"/>
                  <a:gd name="connsiteX84" fmla="*/ 2211660 w 2853941"/>
                  <a:gd name="connsiteY84" fmla="*/ 2109982 h 6622530"/>
                  <a:gd name="connsiteX85" fmla="*/ 2129599 w 2853941"/>
                  <a:gd name="connsiteY85" fmla="*/ 2022059 h 6622530"/>
                  <a:gd name="connsiteX86" fmla="*/ 2053399 w 2853941"/>
                  <a:gd name="connsiteY86" fmla="*/ 1898967 h 6622530"/>
                  <a:gd name="connsiteX87" fmla="*/ 2029953 w 2853941"/>
                  <a:gd name="connsiteY87" fmla="*/ 1840351 h 6622530"/>
                  <a:gd name="connsiteX88" fmla="*/ 2018230 w 2853941"/>
                  <a:gd name="connsiteY88" fmla="*/ 1805182 h 6622530"/>
                  <a:gd name="connsiteX89" fmla="*/ 1883414 w 2853941"/>
                  <a:gd name="connsiteY89" fmla="*/ 1570721 h 6622530"/>
                  <a:gd name="connsiteX90" fmla="*/ 1766183 w 2853941"/>
                  <a:gd name="connsiteY90" fmla="*/ 1453490 h 6622530"/>
                  <a:gd name="connsiteX91" fmla="*/ 1602060 w 2853941"/>
                  <a:gd name="connsiteY91" fmla="*/ 1242475 h 6622530"/>
                  <a:gd name="connsiteX92" fmla="*/ 1502414 w 2853941"/>
                  <a:gd name="connsiteY92" fmla="*/ 1025598 h 6622530"/>
                  <a:gd name="connsiteX93" fmla="*/ 1355876 w 2853941"/>
                  <a:gd name="connsiteY93" fmla="*/ 744244 h 6622530"/>
                  <a:gd name="connsiteX94" fmla="*/ 1184898 w 2853941"/>
                  <a:gd name="connsiteY94" fmla="*/ 390441 h 6622530"/>
                  <a:gd name="connsiteX95" fmla="*/ 1024636 w 2853941"/>
                  <a:gd name="connsiteY95" fmla="*/ 359954 h 6622530"/>
                  <a:gd name="connsiteX96" fmla="*/ 855178 w 2853941"/>
                  <a:gd name="connsiteY96" fmla="*/ 226994 h 6622530"/>
                  <a:gd name="connsiteX97" fmla="*/ 755426 w 2853941"/>
                  <a:gd name="connsiteY97" fmla="*/ 218561 h 6622530"/>
                  <a:gd name="connsiteX98" fmla="*/ 665440 w 2853941"/>
                  <a:gd name="connsiteY98" fmla="*/ 95975 h 6622530"/>
                  <a:gd name="connsiteX99" fmla="*/ 707409 w 2853941"/>
                  <a:gd name="connsiteY99" fmla="*/ 0 h 6622530"/>
                  <a:gd name="connsiteX0" fmla="*/ 707409 w 2853941"/>
                  <a:gd name="connsiteY0" fmla="*/ 0 h 6622530"/>
                  <a:gd name="connsiteX1" fmla="*/ 738923 w 2853941"/>
                  <a:gd name="connsiteY1" fmla="*/ 3981 h 6622530"/>
                  <a:gd name="connsiteX2" fmla="*/ 692912 w 2853941"/>
                  <a:gd name="connsiteY2" fmla="*/ 155970 h 6622530"/>
                  <a:gd name="connsiteX3" fmla="*/ 885480 w 2853941"/>
                  <a:gd name="connsiteY3" fmla="*/ 191653 h 6622530"/>
                  <a:gd name="connsiteX4" fmla="*/ 1034770 w 2853941"/>
                  <a:gd name="connsiteY4" fmla="*/ 327544 h 6622530"/>
                  <a:gd name="connsiteX5" fmla="*/ 1204359 w 2853941"/>
                  <a:gd name="connsiteY5" fmla="*/ 348240 h 6622530"/>
                  <a:gd name="connsiteX6" fmla="*/ 1323224 w 2853941"/>
                  <a:gd name="connsiteY6" fmla="*/ 515396 h 6622530"/>
                  <a:gd name="connsiteX7" fmla="*/ 1458096 w 2853941"/>
                  <a:gd name="connsiteY7" fmla="*/ 838742 h 6622530"/>
                  <a:gd name="connsiteX8" fmla="*/ 1642898 w 2853941"/>
                  <a:gd name="connsiteY8" fmla="*/ 1239114 h 6622530"/>
                  <a:gd name="connsiteX9" fmla="*/ 1920782 w 2853941"/>
                  <a:gd name="connsiteY9" fmla="*/ 1542557 h 6622530"/>
                  <a:gd name="connsiteX10" fmla="*/ 2025899 w 2853941"/>
                  <a:gd name="connsiteY10" fmla="*/ 1734928 h 6622530"/>
                  <a:gd name="connsiteX11" fmla="*/ 2168390 w 2853941"/>
                  <a:gd name="connsiteY11" fmla="*/ 1992164 h 6622530"/>
                  <a:gd name="connsiteX12" fmla="*/ 2400315 w 2853941"/>
                  <a:gd name="connsiteY12" fmla="*/ 2186371 h 6622530"/>
                  <a:gd name="connsiteX13" fmla="*/ 2405179 w 2853941"/>
                  <a:gd name="connsiteY13" fmla="*/ 2244388 h 6622530"/>
                  <a:gd name="connsiteX14" fmla="*/ 2468061 w 2853941"/>
                  <a:gd name="connsiteY14" fmla="*/ 2328762 h 6622530"/>
                  <a:gd name="connsiteX15" fmla="*/ 2475357 w 2853941"/>
                  <a:gd name="connsiteY15" fmla="*/ 2465494 h 6622530"/>
                  <a:gd name="connsiteX16" fmla="*/ 2610055 w 2853941"/>
                  <a:gd name="connsiteY16" fmla="*/ 2617216 h 6622530"/>
                  <a:gd name="connsiteX17" fmla="*/ 2740237 w 2853941"/>
                  <a:gd name="connsiteY17" fmla="*/ 3079378 h 6622530"/>
                  <a:gd name="connsiteX18" fmla="*/ 2670257 w 2853941"/>
                  <a:gd name="connsiteY18" fmla="*/ 3191544 h 6622530"/>
                  <a:gd name="connsiteX19" fmla="*/ 2853941 w 2853941"/>
                  <a:gd name="connsiteY19" fmla="*/ 3496875 h 6622530"/>
                  <a:gd name="connsiteX20" fmla="*/ 2768328 w 2853941"/>
                  <a:gd name="connsiteY20" fmla="*/ 4472469 h 6622530"/>
                  <a:gd name="connsiteX21" fmla="*/ 2710905 w 2853941"/>
                  <a:gd name="connsiteY21" fmla="*/ 4585678 h 6622530"/>
                  <a:gd name="connsiteX22" fmla="*/ 2664649 w 2853941"/>
                  <a:gd name="connsiteY22" fmla="*/ 4484778 h 6622530"/>
                  <a:gd name="connsiteX23" fmla="*/ 2329888 w 2853941"/>
                  <a:gd name="connsiteY23" fmla="*/ 5376745 h 6622530"/>
                  <a:gd name="connsiteX24" fmla="*/ 2006841 w 2853941"/>
                  <a:gd name="connsiteY24" fmla="*/ 5764709 h 6622530"/>
                  <a:gd name="connsiteX25" fmla="*/ 2046149 w 2853941"/>
                  <a:gd name="connsiteY25" fmla="*/ 5833648 h 6622530"/>
                  <a:gd name="connsiteX26" fmla="*/ 2269438 w 2853941"/>
                  <a:gd name="connsiteY26" fmla="*/ 5638697 h 6622530"/>
                  <a:gd name="connsiteX27" fmla="*/ 2301747 w 2853941"/>
                  <a:gd name="connsiteY27" fmla="*/ 5699544 h 6622530"/>
                  <a:gd name="connsiteX28" fmla="*/ 2229883 w 2853941"/>
                  <a:gd name="connsiteY28" fmla="*/ 6276503 h 6622530"/>
                  <a:gd name="connsiteX29" fmla="*/ 2077317 w 2853941"/>
                  <a:gd name="connsiteY29" fmla="*/ 6622530 h 6622530"/>
                  <a:gd name="connsiteX30" fmla="*/ 2161292 w 2853941"/>
                  <a:gd name="connsiteY30" fmla="*/ 6426588 h 6622530"/>
                  <a:gd name="connsiteX31" fmla="*/ 2161292 w 2853941"/>
                  <a:gd name="connsiteY31" fmla="*/ 6323951 h 6622530"/>
                  <a:gd name="connsiteX32" fmla="*/ 2178315 w 2853941"/>
                  <a:gd name="connsiteY32" fmla="*/ 6238834 h 6622530"/>
                  <a:gd name="connsiteX33" fmla="*/ 2000686 w 2853941"/>
                  <a:gd name="connsiteY33" fmla="*/ 5915540 h 6622530"/>
                  <a:gd name="connsiteX34" fmla="*/ 1889019 w 2853941"/>
                  <a:gd name="connsiteY34" fmla="*/ 6057859 h 6622530"/>
                  <a:gd name="connsiteX35" fmla="*/ 1937245 w 2853941"/>
                  <a:gd name="connsiteY35" fmla="*/ 6152253 h 6622530"/>
                  <a:gd name="connsiteX36" fmla="*/ 1689899 w 2853941"/>
                  <a:gd name="connsiteY36" fmla="*/ 6521582 h 6622530"/>
                  <a:gd name="connsiteX37" fmla="*/ 1850391 w 2853941"/>
                  <a:gd name="connsiteY37" fmla="*/ 6160904 h 6622530"/>
                  <a:gd name="connsiteX38" fmla="*/ 1732084 w 2853941"/>
                  <a:gd name="connsiteY38" fmla="*/ 6128008 h 6622530"/>
                  <a:gd name="connsiteX39" fmla="*/ 1809242 w 2853941"/>
                  <a:gd name="connsiteY39" fmla="*/ 5914959 h 6622530"/>
                  <a:gd name="connsiteX40" fmla="*/ 2286299 w 2853941"/>
                  <a:gd name="connsiteY40" fmla="*/ 5365650 h 6622530"/>
                  <a:gd name="connsiteX41" fmla="*/ 2493486 w 2853941"/>
                  <a:gd name="connsiteY41" fmla="*/ 4630445 h 6622530"/>
                  <a:gd name="connsiteX42" fmla="*/ 2691103 w 2853941"/>
                  <a:gd name="connsiteY42" fmla="*/ 4015462 h 6622530"/>
                  <a:gd name="connsiteX43" fmla="*/ 2656173 w 2853941"/>
                  <a:gd name="connsiteY43" fmla="*/ 3558142 h 6622530"/>
                  <a:gd name="connsiteX44" fmla="*/ 2098012 w 2853941"/>
                  <a:gd name="connsiteY44" fmla="*/ 3361840 h 6622530"/>
                  <a:gd name="connsiteX45" fmla="*/ 1883766 w 2853941"/>
                  <a:gd name="connsiteY45" fmla="*/ 3364592 h 6622530"/>
                  <a:gd name="connsiteX46" fmla="*/ 1620117 w 2853941"/>
                  <a:gd name="connsiteY46" fmla="*/ 3244849 h 6622530"/>
                  <a:gd name="connsiteX47" fmla="*/ 1543079 w 2853941"/>
                  <a:gd name="connsiteY47" fmla="*/ 3024862 h 6622530"/>
                  <a:gd name="connsiteX48" fmla="*/ 1471185 w 2853941"/>
                  <a:gd name="connsiteY48" fmla="*/ 2543737 h 6622530"/>
                  <a:gd name="connsiteX49" fmla="*/ 1318786 w 2853941"/>
                  <a:gd name="connsiteY49" fmla="*/ 2341095 h 6622530"/>
                  <a:gd name="connsiteX50" fmla="*/ 1134925 w 2853941"/>
                  <a:gd name="connsiteY50" fmla="*/ 2190490 h 6622530"/>
                  <a:gd name="connsiteX51" fmla="*/ 1187441 w 2853941"/>
                  <a:gd name="connsiteY51" fmla="*/ 2081154 h 6622530"/>
                  <a:gd name="connsiteX52" fmla="*/ 1106933 w 2853941"/>
                  <a:gd name="connsiteY52" fmla="*/ 1919902 h 6622530"/>
                  <a:gd name="connsiteX53" fmla="*/ 976304 w 2853941"/>
                  <a:gd name="connsiteY53" fmla="*/ 1901241 h 6622530"/>
                  <a:gd name="connsiteX54" fmla="*/ 920321 w 2853941"/>
                  <a:gd name="connsiteY54" fmla="*/ 1835926 h 6622530"/>
                  <a:gd name="connsiteX55" fmla="*/ 920321 w 2853941"/>
                  <a:gd name="connsiteY55" fmla="*/ 1667975 h 6622530"/>
                  <a:gd name="connsiteX56" fmla="*/ 808353 w 2853941"/>
                  <a:gd name="connsiteY56" fmla="*/ 1518686 h 6622530"/>
                  <a:gd name="connsiteX57" fmla="*/ 743039 w 2853941"/>
                  <a:gd name="connsiteY57" fmla="*/ 1313412 h 6622530"/>
                  <a:gd name="connsiteX58" fmla="*/ 584419 w 2853941"/>
                  <a:gd name="connsiteY58" fmla="*/ 1192114 h 6622530"/>
                  <a:gd name="connsiteX59" fmla="*/ 453790 w 2853941"/>
                  <a:gd name="connsiteY59" fmla="*/ 1098808 h 6622530"/>
                  <a:gd name="connsiteX60" fmla="*/ 407137 w 2853941"/>
                  <a:gd name="connsiteY60" fmla="*/ 1014832 h 6622530"/>
                  <a:gd name="connsiteX61" fmla="*/ 276509 w 2853941"/>
                  <a:gd name="connsiteY61" fmla="*/ 1033494 h 6622530"/>
                  <a:gd name="connsiteX62" fmla="*/ 285839 w 2853941"/>
                  <a:gd name="connsiteY62" fmla="*/ 949518 h 6622530"/>
                  <a:gd name="connsiteX63" fmla="*/ 252586 w 2853941"/>
                  <a:gd name="connsiteY63" fmla="*/ 889465 h 6622530"/>
                  <a:gd name="connsiteX64" fmla="*/ 128030 w 2853941"/>
                  <a:gd name="connsiteY64" fmla="*/ 905169 h 6622530"/>
                  <a:gd name="connsiteX65" fmla="*/ 0 w 2853941"/>
                  <a:gd name="connsiteY65" fmla="*/ 1010784 h 6622530"/>
                  <a:gd name="connsiteX66" fmla="*/ 18573 w 2853941"/>
                  <a:gd name="connsiteY66" fmla="*/ 932574 h 6622530"/>
                  <a:gd name="connsiteX67" fmla="*/ 154260 w 2853941"/>
                  <a:gd name="connsiteY67" fmla="*/ 826305 h 6622530"/>
                  <a:gd name="connsiteX68" fmla="*/ 318383 w 2853941"/>
                  <a:gd name="connsiteY68" fmla="*/ 843890 h 6622530"/>
                  <a:gd name="connsiteX69" fmla="*/ 359414 w 2853941"/>
                  <a:gd name="connsiteY69" fmla="*/ 908367 h 6622530"/>
                  <a:gd name="connsiteX70" fmla="*/ 429753 w 2853941"/>
                  <a:gd name="connsiteY70" fmla="*/ 972844 h 6622530"/>
                  <a:gd name="connsiteX71" fmla="*/ 509115 w 2853941"/>
                  <a:gd name="connsiteY71" fmla="*/ 1086532 h 6622530"/>
                  <a:gd name="connsiteX72" fmla="*/ 804891 w 2853941"/>
                  <a:gd name="connsiteY72" fmla="*/ 1242475 h 6622530"/>
                  <a:gd name="connsiteX73" fmla="*/ 1203476 w 2853941"/>
                  <a:gd name="connsiteY73" fmla="*/ 1910690 h 6622530"/>
                  <a:gd name="connsiteX74" fmla="*/ 1689983 w 2853941"/>
                  <a:gd name="connsiteY74" fmla="*/ 2197905 h 6622530"/>
                  <a:gd name="connsiteX75" fmla="*/ 1900999 w 2853941"/>
                  <a:gd name="connsiteY75" fmla="*/ 2649244 h 6622530"/>
                  <a:gd name="connsiteX76" fmla="*/ 2140069 w 2853941"/>
                  <a:gd name="connsiteY76" fmla="*/ 2950211 h 6622530"/>
                  <a:gd name="connsiteX77" fmla="*/ 2451983 w 2853941"/>
                  <a:gd name="connsiteY77" fmla="*/ 3270567 h 6622530"/>
                  <a:gd name="connsiteX78" fmla="*/ 2557491 w 2853941"/>
                  <a:gd name="connsiteY78" fmla="*/ 3217813 h 6622530"/>
                  <a:gd name="connsiteX79" fmla="*/ 2580937 w 2853941"/>
                  <a:gd name="connsiteY79" fmla="*/ 2795782 h 6622530"/>
                  <a:gd name="connsiteX80" fmla="*/ 2487153 w 2853941"/>
                  <a:gd name="connsiteY80" fmla="*/ 2625798 h 6622530"/>
                  <a:gd name="connsiteX81" fmla="*/ 2463706 w 2853941"/>
                  <a:gd name="connsiteY81" fmla="*/ 2596490 h 6622530"/>
                  <a:gd name="connsiteX82" fmla="*/ 2440260 w 2853941"/>
                  <a:gd name="connsiteY82" fmla="*/ 2537875 h 6622530"/>
                  <a:gd name="connsiteX83" fmla="*/ 2434399 w 2853941"/>
                  <a:gd name="connsiteY83" fmla="*/ 2490982 h 6622530"/>
                  <a:gd name="connsiteX84" fmla="*/ 2211660 w 2853941"/>
                  <a:gd name="connsiteY84" fmla="*/ 2109982 h 6622530"/>
                  <a:gd name="connsiteX85" fmla="*/ 2129599 w 2853941"/>
                  <a:gd name="connsiteY85" fmla="*/ 2022059 h 6622530"/>
                  <a:gd name="connsiteX86" fmla="*/ 2053399 w 2853941"/>
                  <a:gd name="connsiteY86" fmla="*/ 1898967 h 6622530"/>
                  <a:gd name="connsiteX87" fmla="*/ 2029953 w 2853941"/>
                  <a:gd name="connsiteY87" fmla="*/ 1840351 h 6622530"/>
                  <a:gd name="connsiteX88" fmla="*/ 2018230 w 2853941"/>
                  <a:gd name="connsiteY88" fmla="*/ 1805182 h 6622530"/>
                  <a:gd name="connsiteX89" fmla="*/ 1883414 w 2853941"/>
                  <a:gd name="connsiteY89" fmla="*/ 1570721 h 6622530"/>
                  <a:gd name="connsiteX90" fmla="*/ 1766183 w 2853941"/>
                  <a:gd name="connsiteY90" fmla="*/ 1453490 h 6622530"/>
                  <a:gd name="connsiteX91" fmla="*/ 1602060 w 2853941"/>
                  <a:gd name="connsiteY91" fmla="*/ 1242475 h 6622530"/>
                  <a:gd name="connsiteX92" fmla="*/ 1502414 w 2853941"/>
                  <a:gd name="connsiteY92" fmla="*/ 1025598 h 6622530"/>
                  <a:gd name="connsiteX93" fmla="*/ 1355876 w 2853941"/>
                  <a:gd name="connsiteY93" fmla="*/ 744244 h 6622530"/>
                  <a:gd name="connsiteX94" fmla="*/ 1184898 w 2853941"/>
                  <a:gd name="connsiteY94" fmla="*/ 390441 h 6622530"/>
                  <a:gd name="connsiteX95" fmla="*/ 1024636 w 2853941"/>
                  <a:gd name="connsiteY95" fmla="*/ 359954 h 6622530"/>
                  <a:gd name="connsiteX96" fmla="*/ 855178 w 2853941"/>
                  <a:gd name="connsiteY96" fmla="*/ 226994 h 6622530"/>
                  <a:gd name="connsiteX97" fmla="*/ 755426 w 2853941"/>
                  <a:gd name="connsiteY97" fmla="*/ 218561 h 6622530"/>
                  <a:gd name="connsiteX98" fmla="*/ 665440 w 2853941"/>
                  <a:gd name="connsiteY98" fmla="*/ 95975 h 6622530"/>
                  <a:gd name="connsiteX99" fmla="*/ 707409 w 2853941"/>
                  <a:gd name="connsiteY99" fmla="*/ 0 h 6622530"/>
                  <a:gd name="connsiteX0" fmla="*/ 705382 w 2853941"/>
                  <a:gd name="connsiteY0" fmla="*/ 7228 h 6619621"/>
                  <a:gd name="connsiteX1" fmla="*/ 738923 w 2853941"/>
                  <a:gd name="connsiteY1" fmla="*/ 1072 h 6619621"/>
                  <a:gd name="connsiteX2" fmla="*/ 692912 w 2853941"/>
                  <a:gd name="connsiteY2" fmla="*/ 153061 h 6619621"/>
                  <a:gd name="connsiteX3" fmla="*/ 885480 w 2853941"/>
                  <a:gd name="connsiteY3" fmla="*/ 188744 h 6619621"/>
                  <a:gd name="connsiteX4" fmla="*/ 1034770 w 2853941"/>
                  <a:gd name="connsiteY4" fmla="*/ 324635 h 6619621"/>
                  <a:gd name="connsiteX5" fmla="*/ 1204359 w 2853941"/>
                  <a:gd name="connsiteY5" fmla="*/ 345331 h 6619621"/>
                  <a:gd name="connsiteX6" fmla="*/ 1323224 w 2853941"/>
                  <a:gd name="connsiteY6" fmla="*/ 512487 h 6619621"/>
                  <a:gd name="connsiteX7" fmla="*/ 1458096 w 2853941"/>
                  <a:gd name="connsiteY7" fmla="*/ 835833 h 6619621"/>
                  <a:gd name="connsiteX8" fmla="*/ 1642898 w 2853941"/>
                  <a:gd name="connsiteY8" fmla="*/ 1236205 h 6619621"/>
                  <a:gd name="connsiteX9" fmla="*/ 1920782 w 2853941"/>
                  <a:gd name="connsiteY9" fmla="*/ 1539648 h 6619621"/>
                  <a:gd name="connsiteX10" fmla="*/ 2025899 w 2853941"/>
                  <a:gd name="connsiteY10" fmla="*/ 1732019 h 6619621"/>
                  <a:gd name="connsiteX11" fmla="*/ 2168390 w 2853941"/>
                  <a:gd name="connsiteY11" fmla="*/ 1989255 h 6619621"/>
                  <a:gd name="connsiteX12" fmla="*/ 2400315 w 2853941"/>
                  <a:gd name="connsiteY12" fmla="*/ 2183462 h 6619621"/>
                  <a:gd name="connsiteX13" fmla="*/ 2405179 w 2853941"/>
                  <a:gd name="connsiteY13" fmla="*/ 2241479 h 6619621"/>
                  <a:gd name="connsiteX14" fmla="*/ 2468061 w 2853941"/>
                  <a:gd name="connsiteY14" fmla="*/ 2325853 h 6619621"/>
                  <a:gd name="connsiteX15" fmla="*/ 2475357 w 2853941"/>
                  <a:gd name="connsiteY15" fmla="*/ 2462585 h 6619621"/>
                  <a:gd name="connsiteX16" fmla="*/ 2610055 w 2853941"/>
                  <a:gd name="connsiteY16" fmla="*/ 2614307 h 6619621"/>
                  <a:gd name="connsiteX17" fmla="*/ 2740237 w 2853941"/>
                  <a:gd name="connsiteY17" fmla="*/ 3076469 h 6619621"/>
                  <a:gd name="connsiteX18" fmla="*/ 2670257 w 2853941"/>
                  <a:gd name="connsiteY18" fmla="*/ 3188635 h 6619621"/>
                  <a:gd name="connsiteX19" fmla="*/ 2853941 w 2853941"/>
                  <a:gd name="connsiteY19" fmla="*/ 3493966 h 6619621"/>
                  <a:gd name="connsiteX20" fmla="*/ 2768328 w 2853941"/>
                  <a:gd name="connsiteY20" fmla="*/ 4469560 h 6619621"/>
                  <a:gd name="connsiteX21" fmla="*/ 2710905 w 2853941"/>
                  <a:gd name="connsiteY21" fmla="*/ 4582769 h 6619621"/>
                  <a:gd name="connsiteX22" fmla="*/ 2664649 w 2853941"/>
                  <a:gd name="connsiteY22" fmla="*/ 4481869 h 6619621"/>
                  <a:gd name="connsiteX23" fmla="*/ 2329888 w 2853941"/>
                  <a:gd name="connsiteY23" fmla="*/ 5373836 h 6619621"/>
                  <a:gd name="connsiteX24" fmla="*/ 2006841 w 2853941"/>
                  <a:gd name="connsiteY24" fmla="*/ 5761800 h 6619621"/>
                  <a:gd name="connsiteX25" fmla="*/ 2046149 w 2853941"/>
                  <a:gd name="connsiteY25" fmla="*/ 5830739 h 6619621"/>
                  <a:gd name="connsiteX26" fmla="*/ 2269438 w 2853941"/>
                  <a:gd name="connsiteY26" fmla="*/ 5635788 h 6619621"/>
                  <a:gd name="connsiteX27" fmla="*/ 2301747 w 2853941"/>
                  <a:gd name="connsiteY27" fmla="*/ 5696635 h 6619621"/>
                  <a:gd name="connsiteX28" fmla="*/ 2229883 w 2853941"/>
                  <a:gd name="connsiteY28" fmla="*/ 6273594 h 6619621"/>
                  <a:gd name="connsiteX29" fmla="*/ 2077317 w 2853941"/>
                  <a:gd name="connsiteY29" fmla="*/ 6619621 h 6619621"/>
                  <a:gd name="connsiteX30" fmla="*/ 2161292 w 2853941"/>
                  <a:gd name="connsiteY30" fmla="*/ 6423679 h 6619621"/>
                  <a:gd name="connsiteX31" fmla="*/ 2161292 w 2853941"/>
                  <a:gd name="connsiteY31" fmla="*/ 6321042 h 6619621"/>
                  <a:gd name="connsiteX32" fmla="*/ 2178315 w 2853941"/>
                  <a:gd name="connsiteY32" fmla="*/ 6235925 h 6619621"/>
                  <a:gd name="connsiteX33" fmla="*/ 2000686 w 2853941"/>
                  <a:gd name="connsiteY33" fmla="*/ 5912631 h 6619621"/>
                  <a:gd name="connsiteX34" fmla="*/ 1889019 w 2853941"/>
                  <a:gd name="connsiteY34" fmla="*/ 6054950 h 6619621"/>
                  <a:gd name="connsiteX35" fmla="*/ 1937245 w 2853941"/>
                  <a:gd name="connsiteY35" fmla="*/ 6149344 h 6619621"/>
                  <a:gd name="connsiteX36" fmla="*/ 1689899 w 2853941"/>
                  <a:gd name="connsiteY36" fmla="*/ 6518673 h 6619621"/>
                  <a:gd name="connsiteX37" fmla="*/ 1850391 w 2853941"/>
                  <a:gd name="connsiteY37" fmla="*/ 6157995 h 6619621"/>
                  <a:gd name="connsiteX38" fmla="*/ 1732084 w 2853941"/>
                  <a:gd name="connsiteY38" fmla="*/ 6125099 h 6619621"/>
                  <a:gd name="connsiteX39" fmla="*/ 1809242 w 2853941"/>
                  <a:gd name="connsiteY39" fmla="*/ 5912050 h 6619621"/>
                  <a:gd name="connsiteX40" fmla="*/ 2286299 w 2853941"/>
                  <a:gd name="connsiteY40" fmla="*/ 5362741 h 6619621"/>
                  <a:gd name="connsiteX41" fmla="*/ 2493486 w 2853941"/>
                  <a:gd name="connsiteY41" fmla="*/ 4627536 h 6619621"/>
                  <a:gd name="connsiteX42" fmla="*/ 2691103 w 2853941"/>
                  <a:gd name="connsiteY42" fmla="*/ 4012553 h 6619621"/>
                  <a:gd name="connsiteX43" fmla="*/ 2656173 w 2853941"/>
                  <a:gd name="connsiteY43" fmla="*/ 3555233 h 6619621"/>
                  <a:gd name="connsiteX44" fmla="*/ 2098012 w 2853941"/>
                  <a:gd name="connsiteY44" fmla="*/ 3358931 h 6619621"/>
                  <a:gd name="connsiteX45" fmla="*/ 1883766 w 2853941"/>
                  <a:gd name="connsiteY45" fmla="*/ 3361683 h 6619621"/>
                  <a:gd name="connsiteX46" fmla="*/ 1620117 w 2853941"/>
                  <a:gd name="connsiteY46" fmla="*/ 3241940 h 6619621"/>
                  <a:gd name="connsiteX47" fmla="*/ 1543079 w 2853941"/>
                  <a:gd name="connsiteY47" fmla="*/ 3021953 h 6619621"/>
                  <a:gd name="connsiteX48" fmla="*/ 1471185 w 2853941"/>
                  <a:gd name="connsiteY48" fmla="*/ 2540828 h 6619621"/>
                  <a:gd name="connsiteX49" fmla="*/ 1318786 w 2853941"/>
                  <a:gd name="connsiteY49" fmla="*/ 2338186 h 6619621"/>
                  <a:gd name="connsiteX50" fmla="*/ 1134925 w 2853941"/>
                  <a:gd name="connsiteY50" fmla="*/ 2187581 h 6619621"/>
                  <a:gd name="connsiteX51" fmla="*/ 1187441 w 2853941"/>
                  <a:gd name="connsiteY51" fmla="*/ 2078245 h 6619621"/>
                  <a:gd name="connsiteX52" fmla="*/ 1106933 w 2853941"/>
                  <a:gd name="connsiteY52" fmla="*/ 1916993 h 6619621"/>
                  <a:gd name="connsiteX53" fmla="*/ 976304 w 2853941"/>
                  <a:gd name="connsiteY53" fmla="*/ 1898332 h 6619621"/>
                  <a:gd name="connsiteX54" fmla="*/ 920321 w 2853941"/>
                  <a:gd name="connsiteY54" fmla="*/ 1833017 h 6619621"/>
                  <a:gd name="connsiteX55" fmla="*/ 920321 w 2853941"/>
                  <a:gd name="connsiteY55" fmla="*/ 1665066 h 6619621"/>
                  <a:gd name="connsiteX56" fmla="*/ 808353 w 2853941"/>
                  <a:gd name="connsiteY56" fmla="*/ 1515777 h 6619621"/>
                  <a:gd name="connsiteX57" fmla="*/ 743039 w 2853941"/>
                  <a:gd name="connsiteY57" fmla="*/ 1310503 h 6619621"/>
                  <a:gd name="connsiteX58" fmla="*/ 584419 w 2853941"/>
                  <a:gd name="connsiteY58" fmla="*/ 1189205 h 6619621"/>
                  <a:gd name="connsiteX59" fmla="*/ 453790 w 2853941"/>
                  <a:gd name="connsiteY59" fmla="*/ 1095899 h 6619621"/>
                  <a:gd name="connsiteX60" fmla="*/ 407137 w 2853941"/>
                  <a:gd name="connsiteY60" fmla="*/ 1011923 h 6619621"/>
                  <a:gd name="connsiteX61" fmla="*/ 276509 w 2853941"/>
                  <a:gd name="connsiteY61" fmla="*/ 1030585 h 6619621"/>
                  <a:gd name="connsiteX62" fmla="*/ 285839 w 2853941"/>
                  <a:gd name="connsiteY62" fmla="*/ 946609 h 6619621"/>
                  <a:gd name="connsiteX63" fmla="*/ 252586 w 2853941"/>
                  <a:gd name="connsiteY63" fmla="*/ 886556 h 6619621"/>
                  <a:gd name="connsiteX64" fmla="*/ 128030 w 2853941"/>
                  <a:gd name="connsiteY64" fmla="*/ 902260 h 6619621"/>
                  <a:gd name="connsiteX65" fmla="*/ 0 w 2853941"/>
                  <a:gd name="connsiteY65" fmla="*/ 1007875 h 6619621"/>
                  <a:gd name="connsiteX66" fmla="*/ 18573 w 2853941"/>
                  <a:gd name="connsiteY66" fmla="*/ 929665 h 6619621"/>
                  <a:gd name="connsiteX67" fmla="*/ 154260 w 2853941"/>
                  <a:gd name="connsiteY67" fmla="*/ 823396 h 6619621"/>
                  <a:gd name="connsiteX68" fmla="*/ 318383 w 2853941"/>
                  <a:gd name="connsiteY68" fmla="*/ 840981 h 6619621"/>
                  <a:gd name="connsiteX69" fmla="*/ 359414 w 2853941"/>
                  <a:gd name="connsiteY69" fmla="*/ 905458 h 6619621"/>
                  <a:gd name="connsiteX70" fmla="*/ 429753 w 2853941"/>
                  <a:gd name="connsiteY70" fmla="*/ 969935 h 6619621"/>
                  <a:gd name="connsiteX71" fmla="*/ 509115 w 2853941"/>
                  <a:gd name="connsiteY71" fmla="*/ 1083623 h 6619621"/>
                  <a:gd name="connsiteX72" fmla="*/ 804891 w 2853941"/>
                  <a:gd name="connsiteY72" fmla="*/ 1239566 h 6619621"/>
                  <a:gd name="connsiteX73" fmla="*/ 1203476 w 2853941"/>
                  <a:gd name="connsiteY73" fmla="*/ 1907781 h 6619621"/>
                  <a:gd name="connsiteX74" fmla="*/ 1689983 w 2853941"/>
                  <a:gd name="connsiteY74" fmla="*/ 2194996 h 6619621"/>
                  <a:gd name="connsiteX75" fmla="*/ 1900999 w 2853941"/>
                  <a:gd name="connsiteY75" fmla="*/ 2646335 h 6619621"/>
                  <a:gd name="connsiteX76" fmla="*/ 2140069 w 2853941"/>
                  <a:gd name="connsiteY76" fmla="*/ 2947302 h 6619621"/>
                  <a:gd name="connsiteX77" fmla="*/ 2451983 w 2853941"/>
                  <a:gd name="connsiteY77" fmla="*/ 3267658 h 6619621"/>
                  <a:gd name="connsiteX78" fmla="*/ 2557491 w 2853941"/>
                  <a:gd name="connsiteY78" fmla="*/ 3214904 h 6619621"/>
                  <a:gd name="connsiteX79" fmla="*/ 2580937 w 2853941"/>
                  <a:gd name="connsiteY79" fmla="*/ 2792873 h 6619621"/>
                  <a:gd name="connsiteX80" fmla="*/ 2487153 w 2853941"/>
                  <a:gd name="connsiteY80" fmla="*/ 2622889 h 6619621"/>
                  <a:gd name="connsiteX81" fmla="*/ 2463706 w 2853941"/>
                  <a:gd name="connsiteY81" fmla="*/ 2593581 h 6619621"/>
                  <a:gd name="connsiteX82" fmla="*/ 2440260 w 2853941"/>
                  <a:gd name="connsiteY82" fmla="*/ 2534966 h 6619621"/>
                  <a:gd name="connsiteX83" fmla="*/ 2434399 w 2853941"/>
                  <a:gd name="connsiteY83" fmla="*/ 2488073 h 6619621"/>
                  <a:gd name="connsiteX84" fmla="*/ 2211660 w 2853941"/>
                  <a:gd name="connsiteY84" fmla="*/ 2107073 h 6619621"/>
                  <a:gd name="connsiteX85" fmla="*/ 2129599 w 2853941"/>
                  <a:gd name="connsiteY85" fmla="*/ 2019150 h 6619621"/>
                  <a:gd name="connsiteX86" fmla="*/ 2053399 w 2853941"/>
                  <a:gd name="connsiteY86" fmla="*/ 1896058 h 6619621"/>
                  <a:gd name="connsiteX87" fmla="*/ 2029953 w 2853941"/>
                  <a:gd name="connsiteY87" fmla="*/ 1837442 h 6619621"/>
                  <a:gd name="connsiteX88" fmla="*/ 2018230 w 2853941"/>
                  <a:gd name="connsiteY88" fmla="*/ 1802273 h 6619621"/>
                  <a:gd name="connsiteX89" fmla="*/ 1883414 w 2853941"/>
                  <a:gd name="connsiteY89" fmla="*/ 1567812 h 6619621"/>
                  <a:gd name="connsiteX90" fmla="*/ 1766183 w 2853941"/>
                  <a:gd name="connsiteY90" fmla="*/ 1450581 h 6619621"/>
                  <a:gd name="connsiteX91" fmla="*/ 1602060 w 2853941"/>
                  <a:gd name="connsiteY91" fmla="*/ 1239566 h 6619621"/>
                  <a:gd name="connsiteX92" fmla="*/ 1502414 w 2853941"/>
                  <a:gd name="connsiteY92" fmla="*/ 1022689 h 6619621"/>
                  <a:gd name="connsiteX93" fmla="*/ 1355876 w 2853941"/>
                  <a:gd name="connsiteY93" fmla="*/ 741335 h 6619621"/>
                  <a:gd name="connsiteX94" fmla="*/ 1184898 w 2853941"/>
                  <a:gd name="connsiteY94" fmla="*/ 387532 h 6619621"/>
                  <a:gd name="connsiteX95" fmla="*/ 1024636 w 2853941"/>
                  <a:gd name="connsiteY95" fmla="*/ 357045 h 6619621"/>
                  <a:gd name="connsiteX96" fmla="*/ 855178 w 2853941"/>
                  <a:gd name="connsiteY96" fmla="*/ 224085 h 6619621"/>
                  <a:gd name="connsiteX97" fmla="*/ 755426 w 2853941"/>
                  <a:gd name="connsiteY97" fmla="*/ 215652 h 6619621"/>
                  <a:gd name="connsiteX98" fmla="*/ 665440 w 2853941"/>
                  <a:gd name="connsiteY98" fmla="*/ 93066 h 6619621"/>
                  <a:gd name="connsiteX99" fmla="*/ 705382 w 2853941"/>
                  <a:gd name="connsiteY99" fmla="*/ 7228 h 661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</a:cxnLst>
                <a:rect l="l" t="t" r="r" b="b"/>
                <a:pathLst>
                  <a:path w="2853941" h="6619621">
                    <a:moveTo>
                      <a:pt x="705382" y="7228"/>
                    </a:moveTo>
                    <a:cubicBezTo>
                      <a:pt x="708453" y="12610"/>
                      <a:pt x="735852" y="-4310"/>
                      <a:pt x="738923" y="1072"/>
                    </a:cubicBezTo>
                    <a:cubicBezTo>
                      <a:pt x="725986" y="50935"/>
                      <a:pt x="681530" y="98334"/>
                      <a:pt x="692912" y="153061"/>
                    </a:cubicBezTo>
                    <a:cubicBezTo>
                      <a:pt x="754669" y="191706"/>
                      <a:pt x="821291" y="176850"/>
                      <a:pt x="885480" y="188744"/>
                    </a:cubicBezTo>
                    <a:cubicBezTo>
                      <a:pt x="917409" y="255117"/>
                      <a:pt x="1015001" y="270421"/>
                      <a:pt x="1034770" y="324635"/>
                    </a:cubicBezTo>
                    <a:lnTo>
                      <a:pt x="1204359" y="345331"/>
                    </a:lnTo>
                    <a:lnTo>
                      <a:pt x="1323224" y="512487"/>
                    </a:lnTo>
                    <a:lnTo>
                      <a:pt x="1458096" y="835833"/>
                    </a:lnTo>
                    <a:lnTo>
                      <a:pt x="1642898" y="1236205"/>
                    </a:lnTo>
                    <a:cubicBezTo>
                      <a:pt x="1743633" y="1337352"/>
                      <a:pt x="1854094" y="1470115"/>
                      <a:pt x="1920782" y="1539648"/>
                    </a:cubicBezTo>
                    <a:lnTo>
                      <a:pt x="2025899" y="1732019"/>
                    </a:lnTo>
                    <a:lnTo>
                      <a:pt x="2168390" y="1989255"/>
                    </a:lnTo>
                    <a:cubicBezTo>
                      <a:pt x="2194231" y="2029001"/>
                      <a:pt x="2360850" y="2141425"/>
                      <a:pt x="2400315" y="2183462"/>
                    </a:cubicBezTo>
                    <a:cubicBezTo>
                      <a:pt x="2439780" y="2225499"/>
                      <a:pt x="2403558" y="2222140"/>
                      <a:pt x="2405179" y="2241479"/>
                    </a:cubicBezTo>
                    <a:lnTo>
                      <a:pt x="2468061" y="2325853"/>
                    </a:lnTo>
                    <a:lnTo>
                      <a:pt x="2475357" y="2462585"/>
                    </a:lnTo>
                    <a:lnTo>
                      <a:pt x="2610055" y="2614307"/>
                    </a:lnTo>
                    <a:cubicBezTo>
                      <a:pt x="2659934" y="2766740"/>
                      <a:pt x="2730203" y="2980748"/>
                      <a:pt x="2740237" y="3076469"/>
                    </a:cubicBezTo>
                    <a:cubicBezTo>
                      <a:pt x="2750271" y="3172190"/>
                      <a:pt x="2693584" y="3151246"/>
                      <a:pt x="2670257" y="3188635"/>
                    </a:cubicBezTo>
                    <a:cubicBezTo>
                      <a:pt x="2773639" y="3258797"/>
                      <a:pt x="2809475" y="3351279"/>
                      <a:pt x="2853941" y="3493966"/>
                    </a:cubicBezTo>
                    <a:cubicBezTo>
                      <a:pt x="2711807" y="3645845"/>
                      <a:pt x="2796866" y="4144362"/>
                      <a:pt x="2768328" y="4469560"/>
                    </a:cubicBezTo>
                    <a:cubicBezTo>
                      <a:pt x="2766211" y="4521887"/>
                      <a:pt x="2761661" y="4554760"/>
                      <a:pt x="2710905" y="4582769"/>
                    </a:cubicBezTo>
                    <a:cubicBezTo>
                      <a:pt x="2680894" y="4607502"/>
                      <a:pt x="2680068" y="4515502"/>
                      <a:pt x="2664649" y="4481869"/>
                    </a:cubicBezTo>
                    <a:cubicBezTo>
                      <a:pt x="2543335" y="4436292"/>
                      <a:pt x="2533888" y="5178655"/>
                      <a:pt x="2329888" y="5373836"/>
                    </a:cubicBezTo>
                    <a:cubicBezTo>
                      <a:pt x="2020357" y="5555038"/>
                      <a:pt x="2054131" y="5685650"/>
                      <a:pt x="2006841" y="5761800"/>
                    </a:cubicBezTo>
                    <a:cubicBezTo>
                      <a:pt x="1959551" y="5837951"/>
                      <a:pt x="2002383" y="5851741"/>
                      <a:pt x="2046149" y="5830739"/>
                    </a:cubicBezTo>
                    <a:cubicBezTo>
                      <a:pt x="2089915" y="5809737"/>
                      <a:pt x="2226838" y="5658139"/>
                      <a:pt x="2269438" y="5635788"/>
                    </a:cubicBezTo>
                    <a:cubicBezTo>
                      <a:pt x="2312038" y="5613437"/>
                      <a:pt x="2323402" y="5656897"/>
                      <a:pt x="2301747" y="5696635"/>
                    </a:cubicBezTo>
                    <a:cubicBezTo>
                      <a:pt x="2143226" y="5981368"/>
                      <a:pt x="2179259" y="6078842"/>
                      <a:pt x="2229883" y="6273594"/>
                    </a:cubicBezTo>
                    <a:lnTo>
                      <a:pt x="2077317" y="6619621"/>
                    </a:lnTo>
                    <a:lnTo>
                      <a:pt x="2161292" y="6423679"/>
                    </a:lnTo>
                    <a:cubicBezTo>
                      <a:pt x="2161292" y="6389467"/>
                      <a:pt x="2158455" y="6352334"/>
                      <a:pt x="2161292" y="6321042"/>
                    </a:cubicBezTo>
                    <a:cubicBezTo>
                      <a:pt x="2164129" y="6289750"/>
                      <a:pt x="2194975" y="6259581"/>
                      <a:pt x="2178315" y="6235925"/>
                    </a:cubicBezTo>
                    <a:cubicBezTo>
                      <a:pt x="2132091" y="6170289"/>
                      <a:pt x="2097540" y="5937930"/>
                      <a:pt x="2000686" y="5912631"/>
                    </a:cubicBezTo>
                    <a:cubicBezTo>
                      <a:pt x="1945659" y="5898258"/>
                      <a:pt x="1926241" y="6007510"/>
                      <a:pt x="1889019" y="6054950"/>
                    </a:cubicBezTo>
                    <a:lnTo>
                      <a:pt x="1937245" y="6149344"/>
                    </a:lnTo>
                    <a:lnTo>
                      <a:pt x="1689899" y="6518673"/>
                    </a:lnTo>
                    <a:lnTo>
                      <a:pt x="1850391" y="6157995"/>
                    </a:lnTo>
                    <a:cubicBezTo>
                      <a:pt x="1836661" y="6110307"/>
                      <a:pt x="1734797" y="6136064"/>
                      <a:pt x="1732084" y="6125099"/>
                    </a:cubicBezTo>
                    <a:cubicBezTo>
                      <a:pt x="1732097" y="6101822"/>
                      <a:pt x="1716873" y="6039110"/>
                      <a:pt x="1809242" y="5912050"/>
                    </a:cubicBezTo>
                    <a:cubicBezTo>
                      <a:pt x="1901611" y="5784990"/>
                      <a:pt x="1991970" y="5423317"/>
                      <a:pt x="2286299" y="5362741"/>
                    </a:cubicBezTo>
                    <a:cubicBezTo>
                      <a:pt x="2367012" y="5209740"/>
                      <a:pt x="2406840" y="4753420"/>
                      <a:pt x="2493486" y="4627536"/>
                    </a:cubicBezTo>
                    <a:cubicBezTo>
                      <a:pt x="2365927" y="4010280"/>
                      <a:pt x="2625231" y="4225363"/>
                      <a:pt x="2691103" y="4012553"/>
                    </a:cubicBezTo>
                    <a:cubicBezTo>
                      <a:pt x="2632568" y="3842529"/>
                      <a:pt x="2714709" y="3672504"/>
                      <a:pt x="2656173" y="3555233"/>
                    </a:cubicBezTo>
                    <a:cubicBezTo>
                      <a:pt x="2294273" y="3589446"/>
                      <a:pt x="2284066" y="3424365"/>
                      <a:pt x="2098012" y="3358931"/>
                    </a:cubicBezTo>
                    <a:lnTo>
                      <a:pt x="1883766" y="3361683"/>
                    </a:lnTo>
                    <a:lnTo>
                      <a:pt x="1620117" y="3241940"/>
                    </a:lnTo>
                    <a:cubicBezTo>
                      <a:pt x="1565290" y="3172618"/>
                      <a:pt x="1567901" y="3138805"/>
                      <a:pt x="1543079" y="3021953"/>
                    </a:cubicBezTo>
                    <a:cubicBezTo>
                      <a:pt x="1544515" y="2879163"/>
                      <a:pt x="1504918" y="2783264"/>
                      <a:pt x="1471185" y="2540828"/>
                    </a:cubicBezTo>
                    <a:cubicBezTo>
                      <a:pt x="1449692" y="2397081"/>
                      <a:pt x="1369586" y="2405733"/>
                      <a:pt x="1318786" y="2338186"/>
                    </a:cubicBezTo>
                    <a:lnTo>
                      <a:pt x="1134925" y="2187581"/>
                    </a:lnTo>
                    <a:lnTo>
                      <a:pt x="1187441" y="2078245"/>
                    </a:lnTo>
                    <a:lnTo>
                      <a:pt x="1106933" y="1916993"/>
                    </a:lnTo>
                    <a:cubicBezTo>
                      <a:pt x="981250" y="1907325"/>
                      <a:pt x="1014311" y="1936335"/>
                      <a:pt x="976304" y="1898332"/>
                    </a:cubicBezTo>
                    <a:lnTo>
                      <a:pt x="920321" y="1833017"/>
                    </a:lnTo>
                    <a:lnTo>
                      <a:pt x="920321" y="1665066"/>
                    </a:lnTo>
                    <a:lnTo>
                      <a:pt x="808353" y="1515777"/>
                    </a:lnTo>
                    <a:lnTo>
                      <a:pt x="743039" y="1310503"/>
                    </a:lnTo>
                    <a:lnTo>
                      <a:pt x="584419" y="1189205"/>
                    </a:lnTo>
                    <a:lnTo>
                      <a:pt x="453790" y="1095899"/>
                    </a:lnTo>
                    <a:lnTo>
                      <a:pt x="407137" y="1011923"/>
                    </a:lnTo>
                    <a:cubicBezTo>
                      <a:pt x="288239" y="1021832"/>
                      <a:pt x="328667" y="1004504"/>
                      <a:pt x="276509" y="1030585"/>
                    </a:cubicBezTo>
                    <a:lnTo>
                      <a:pt x="285839" y="946609"/>
                    </a:lnTo>
                    <a:lnTo>
                      <a:pt x="252586" y="886556"/>
                    </a:lnTo>
                    <a:cubicBezTo>
                      <a:pt x="225885" y="877565"/>
                      <a:pt x="170128" y="882040"/>
                      <a:pt x="128030" y="902260"/>
                    </a:cubicBezTo>
                    <a:cubicBezTo>
                      <a:pt x="85932" y="922480"/>
                      <a:pt x="17843" y="1001708"/>
                      <a:pt x="0" y="1007875"/>
                    </a:cubicBezTo>
                    <a:lnTo>
                      <a:pt x="18573" y="929665"/>
                    </a:lnTo>
                    <a:cubicBezTo>
                      <a:pt x="86115" y="866215"/>
                      <a:pt x="104292" y="838177"/>
                      <a:pt x="154260" y="823396"/>
                    </a:cubicBezTo>
                    <a:cubicBezTo>
                      <a:pt x="204228" y="808615"/>
                      <a:pt x="284191" y="827304"/>
                      <a:pt x="318383" y="840981"/>
                    </a:cubicBezTo>
                    <a:lnTo>
                      <a:pt x="359414" y="905458"/>
                    </a:lnTo>
                    <a:cubicBezTo>
                      <a:pt x="377976" y="926950"/>
                      <a:pt x="404803" y="940241"/>
                      <a:pt x="429753" y="969935"/>
                    </a:cubicBezTo>
                    <a:cubicBezTo>
                      <a:pt x="448842" y="991814"/>
                      <a:pt x="446592" y="1038685"/>
                      <a:pt x="509115" y="1083623"/>
                    </a:cubicBezTo>
                    <a:cubicBezTo>
                      <a:pt x="567730" y="1126608"/>
                      <a:pt x="556092" y="1117416"/>
                      <a:pt x="804891" y="1239566"/>
                    </a:cubicBezTo>
                    <a:cubicBezTo>
                      <a:pt x="1036429" y="1449147"/>
                      <a:pt x="1050879" y="1767273"/>
                      <a:pt x="1203476" y="1907781"/>
                    </a:cubicBezTo>
                    <a:cubicBezTo>
                      <a:pt x="1375512" y="2046279"/>
                      <a:pt x="1504789" y="2036763"/>
                      <a:pt x="1689983" y="2194996"/>
                    </a:cubicBezTo>
                    <a:lnTo>
                      <a:pt x="1900999" y="2646335"/>
                    </a:lnTo>
                    <a:cubicBezTo>
                      <a:pt x="1988364" y="2737886"/>
                      <a:pt x="2072439" y="2734050"/>
                      <a:pt x="2140069" y="2947302"/>
                    </a:cubicBezTo>
                    <a:cubicBezTo>
                      <a:pt x="2201280" y="3162630"/>
                      <a:pt x="2410507" y="3262838"/>
                      <a:pt x="2451983" y="3267658"/>
                    </a:cubicBezTo>
                    <a:cubicBezTo>
                      <a:pt x="2526622" y="3279676"/>
                      <a:pt x="2542057" y="3248936"/>
                      <a:pt x="2557491" y="3214904"/>
                    </a:cubicBezTo>
                    <a:cubicBezTo>
                      <a:pt x="2647536" y="3038046"/>
                      <a:pt x="2596147" y="2894080"/>
                      <a:pt x="2580937" y="2792873"/>
                    </a:cubicBezTo>
                    <a:cubicBezTo>
                      <a:pt x="2569214" y="2694204"/>
                      <a:pt x="2506692" y="2656104"/>
                      <a:pt x="2487153" y="2622889"/>
                    </a:cubicBezTo>
                    <a:cubicBezTo>
                      <a:pt x="2467614" y="2589674"/>
                      <a:pt x="2497806" y="2627678"/>
                      <a:pt x="2463706" y="2593581"/>
                    </a:cubicBezTo>
                    <a:cubicBezTo>
                      <a:pt x="2455891" y="2578927"/>
                      <a:pt x="2445144" y="2552551"/>
                      <a:pt x="2440260" y="2534966"/>
                    </a:cubicBezTo>
                    <a:lnTo>
                      <a:pt x="2434399" y="2488073"/>
                    </a:lnTo>
                    <a:lnTo>
                      <a:pt x="2211660" y="2107073"/>
                    </a:lnTo>
                    <a:lnTo>
                      <a:pt x="2129599" y="2019150"/>
                    </a:lnTo>
                    <a:cubicBezTo>
                      <a:pt x="2103222" y="1983981"/>
                      <a:pt x="2070007" y="1926343"/>
                      <a:pt x="2053399" y="1896058"/>
                    </a:cubicBezTo>
                    <a:cubicBezTo>
                      <a:pt x="2036791" y="1865773"/>
                      <a:pt x="2035814" y="1853073"/>
                      <a:pt x="2029953" y="1837442"/>
                    </a:cubicBezTo>
                    <a:cubicBezTo>
                      <a:pt x="2024092" y="1821811"/>
                      <a:pt x="2023757" y="1813325"/>
                      <a:pt x="2018230" y="1802273"/>
                    </a:cubicBezTo>
                    <a:lnTo>
                      <a:pt x="1883414" y="1567812"/>
                    </a:lnTo>
                    <a:lnTo>
                      <a:pt x="1766183" y="1450581"/>
                    </a:lnTo>
                    <a:lnTo>
                      <a:pt x="1602060" y="1239566"/>
                    </a:lnTo>
                    <a:lnTo>
                      <a:pt x="1502414" y="1022689"/>
                    </a:lnTo>
                    <a:lnTo>
                      <a:pt x="1355876" y="741335"/>
                    </a:lnTo>
                    <a:cubicBezTo>
                      <a:pt x="1293016" y="513790"/>
                      <a:pt x="1228024" y="437460"/>
                      <a:pt x="1184898" y="387532"/>
                    </a:cubicBezTo>
                    <a:lnTo>
                      <a:pt x="1024636" y="357045"/>
                    </a:lnTo>
                    <a:lnTo>
                      <a:pt x="855178" y="224085"/>
                    </a:lnTo>
                    <a:lnTo>
                      <a:pt x="755426" y="215652"/>
                    </a:lnTo>
                    <a:cubicBezTo>
                      <a:pt x="607403" y="184616"/>
                      <a:pt x="659768" y="126821"/>
                      <a:pt x="665440" y="93066"/>
                    </a:cubicBezTo>
                    <a:cubicBezTo>
                      <a:pt x="673657" y="54612"/>
                      <a:pt x="693135" y="22560"/>
                      <a:pt x="705382" y="7228"/>
                    </a:cubicBezTo>
                    <a:close/>
                  </a:path>
                </a:pathLst>
              </a:custGeom>
              <a:pattFill prst="pct20">
                <a:fgClr>
                  <a:schemeClr val="tx1"/>
                </a:fgClr>
                <a:bgClr>
                  <a:schemeClr val="bg1"/>
                </a:bgClr>
              </a:patt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cxnSp>
          <p:nvCxnSpPr>
            <p:cNvPr id="6" name="Прямая соединительная линия 5"/>
            <p:cNvCxnSpPr/>
            <p:nvPr/>
          </p:nvCxnSpPr>
          <p:spPr>
            <a:xfrm rot="19652166" flipV="1">
              <a:off x="5358204" y="4239671"/>
              <a:ext cx="80416" cy="4533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rot="20160000" flipV="1">
              <a:off x="5539752" y="3310450"/>
              <a:ext cx="43200" cy="36312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20280000" flipV="1">
              <a:off x="6555771" y="4347368"/>
              <a:ext cx="64800" cy="35151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rot="21480000" flipV="1">
              <a:off x="7488914" y="5958829"/>
              <a:ext cx="214253" cy="4790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 flipV="1">
              <a:off x="6817710" y="6046024"/>
              <a:ext cx="518842" cy="12756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6923569" y="6502488"/>
              <a:ext cx="982483" cy="13167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Прямая со стрелкой 66"/>
          <p:cNvCxnSpPr>
            <a:stCxn id="13" idx="10"/>
          </p:cNvCxnSpPr>
          <p:nvPr/>
        </p:nvCxnSpPr>
        <p:spPr>
          <a:xfrm flipV="1">
            <a:off x="3954600" y="1487276"/>
            <a:ext cx="1800000" cy="15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6" name="Группа 235"/>
          <p:cNvGrpSpPr/>
          <p:nvPr/>
        </p:nvGrpSpPr>
        <p:grpSpPr>
          <a:xfrm>
            <a:off x="2098381" y="5269513"/>
            <a:ext cx="2051695" cy="1004518"/>
            <a:chOff x="2465400" y="5271163"/>
            <a:chExt cx="2051695" cy="1004518"/>
          </a:xfrm>
        </p:grpSpPr>
        <p:sp>
          <p:nvSpPr>
            <p:cNvPr id="68" name="Прямоугольник 67"/>
            <p:cNvSpPr/>
            <p:nvPr/>
          </p:nvSpPr>
          <p:spPr>
            <a:xfrm>
              <a:off x="2465400" y="5285348"/>
              <a:ext cx="1638730" cy="9903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509474" y="5310264"/>
              <a:ext cx="522776" cy="268668"/>
            </a:xfrm>
            <a:prstGeom prst="rect">
              <a:avLst/>
            </a:prstGeom>
            <a:pattFill prst="pct5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2501919" y="5651847"/>
              <a:ext cx="522776" cy="268668"/>
            </a:xfrm>
            <a:prstGeom prst="rect">
              <a:avLst/>
            </a:prstGeom>
            <a:pattFill prst="pct20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2494364" y="5976012"/>
              <a:ext cx="522776" cy="268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027161" y="5271163"/>
              <a:ext cx="1059550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ru-RU" sz="1200" dirty="0" smtClean="0"/>
                <a:t>Литораль</a:t>
              </a:r>
            </a:p>
            <a:p>
              <a:pPr>
                <a:lnSpc>
                  <a:spcPct val="70000"/>
                </a:lnSpc>
              </a:pPr>
              <a:r>
                <a:rPr lang="ru-RU" sz="1200" dirty="0" smtClean="0"/>
                <a:t>(от 0 до +2 м)</a:t>
              </a:r>
              <a:endParaRPr lang="ru-RU" sz="12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27161" y="5629349"/>
              <a:ext cx="1489934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ru-RU" sz="1200" dirty="0" err="1" smtClean="0"/>
                <a:t>Сублитораль</a:t>
              </a:r>
              <a:r>
                <a:rPr lang="ru-RU" sz="1200" dirty="0" smtClean="0"/>
                <a:t> </a:t>
              </a:r>
            </a:p>
            <a:p>
              <a:pPr>
                <a:lnSpc>
                  <a:spcPct val="70000"/>
                </a:lnSpc>
              </a:pPr>
              <a:r>
                <a:rPr lang="ru-RU" sz="1200" dirty="0" smtClean="0"/>
                <a:t>(от 0 до -10 м)</a:t>
              </a:r>
              <a:endParaRPr lang="ru-RU" sz="1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027161" y="5977941"/>
              <a:ext cx="1489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Глубже -10 м</a:t>
              </a:r>
              <a:endParaRPr lang="ru-RU" sz="12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4898615" y="2887477"/>
            <a:ext cx="55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</a:rPr>
              <a:t>SN</a:t>
            </a:r>
            <a:endParaRPr lang="ru-RU" sz="1800" dirty="0" smtClean="0">
              <a:solidFill>
                <a:srgbClr val="C0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44425" y="177990"/>
            <a:ext cx="77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rgbClr val="C00000"/>
                </a:solidFill>
              </a:rPr>
              <a:t>MoN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171972" y="1386255"/>
            <a:ext cx="6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C00000"/>
                </a:solidFill>
              </a:rPr>
              <a:t>MoS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endParaRPr lang="ru-RU" sz="1800" dirty="0" smtClean="0">
              <a:solidFill>
                <a:srgbClr val="C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99353" y="3643216"/>
            <a:ext cx="48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BS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08240" y="3203468"/>
            <a:ext cx="43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SS</a:t>
            </a:r>
            <a:endParaRPr lang="ru-RU" sz="1800" dirty="0" smtClean="0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149577" y="3397946"/>
            <a:ext cx="5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</a:rPr>
              <a:t>BN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678039" y="1161380"/>
            <a:ext cx="8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err="1" smtClean="0">
                <a:solidFill>
                  <a:srgbClr val="C00000"/>
                </a:solidFill>
              </a:rPr>
              <a:t>MidN</a:t>
            </a:r>
            <a:r>
              <a:rPr lang="en-US" sz="1800" dirty="0" smtClean="0">
                <a:solidFill>
                  <a:srgbClr val="C00000"/>
                </a:solidFill>
              </a:rPr>
              <a:t> </a:t>
            </a:r>
            <a:endParaRPr lang="ru-RU" sz="1800" dirty="0" smtClean="0">
              <a:solidFill>
                <a:srgbClr val="C000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979033" y="4011835"/>
            <a:ext cx="50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C00000"/>
                </a:solidFill>
              </a:rPr>
              <a:t>R</a:t>
            </a:r>
            <a:endParaRPr lang="en-US" sz="1400" dirty="0" smtClean="0">
              <a:solidFill>
                <a:srgbClr val="C00000"/>
              </a:solidFill>
            </a:endParaRPr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flipH="1" flipV="1">
            <a:off x="4825778" y="3909052"/>
            <a:ext cx="83361" cy="344102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H="1" flipV="1">
            <a:off x="4061931" y="2432392"/>
            <a:ext cx="528160" cy="771076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H="1" flipV="1">
            <a:off x="3919933" y="2181277"/>
            <a:ext cx="143549" cy="249096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H="1" flipV="1">
            <a:off x="3407371" y="1522223"/>
            <a:ext cx="516620" cy="667544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 flipV="1">
            <a:off x="3075364" y="1187487"/>
            <a:ext cx="342891" cy="346562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flipH="1" flipV="1">
            <a:off x="2914192" y="1018768"/>
            <a:ext cx="173125" cy="186257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H="1" flipV="1">
            <a:off x="2787588" y="934562"/>
            <a:ext cx="144343" cy="99572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H="1" flipV="1">
            <a:off x="2366756" y="763671"/>
            <a:ext cx="437863" cy="184220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rot="1740000" flipH="1">
            <a:off x="4915692" y="4214945"/>
            <a:ext cx="57600" cy="5400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H="1">
            <a:off x="4828830" y="3650864"/>
            <a:ext cx="432000" cy="22259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H="1">
            <a:off x="4267951" y="3650405"/>
            <a:ext cx="462933" cy="14358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 rot="-120000" flipH="1">
            <a:off x="4632252" y="3126948"/>
            <a:ext cx="419042" cy="162202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/>
          <p:nvPr/>
        </p:nvCxnSpPr>
        <p:spPr>
          <a:xfrm flipH="1">
            <a:off x="4163993" y="3109981"/>
            <a:ext cx="373842" cy="22255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H="1">
            <a:off x="3606828" y="1509283"/>
            <a:ext cx="341020" cy="26654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rot="120000" flipH="1">
            <a:off x="2730347" y="1159684"/>
            <a:ext cx="299320" cy="304873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 flipH="1">
            <a:off x="2702780" y="477054"/>
            <a:ext cx="217003" cy="41834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Прямоугольник 133"/>
          <p:cNvSpPr/>
          <p:nvPr/>
        </p:nvSpPr>
        <p:spPr>
          <a:xfrm rot="-780000">
            <a:off x="4916440" y="4202848"/>
            <a:ext cx="36000" cy="36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6" name="Прямоугольник 135"/>
          <p:cNvSpPr/>
          <p:nvPr/>
        </p:nvSpPr>
        <p:spPr>
          <a:xfrm rot="-1140000">
            <a:off x="4817247" y="3829626"/>
            <a:ext cx="36000" cy="35841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рямоугольник 136"/>
          <p:cNvSpPr/>
          <p:nvPr/>
        </p:nvSpPr>
        <p:spPr>
          <a:xfrm rot="-1020000">
            <a:off x="4687771" y="3623882"/>
            <a:ext cx="36000" cy="36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рямоугольник 137"/>
          <p:cNvSpPr/>
          <p:nvPr/>
        </p:nvSpPr>
        <p:spPr>
          <a:xfrm rot="-1260000">
            <a:off x="4624065" y="3251430"/>
            <a:ext cx="36000" cy="36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рямоугольник 138"/>
          <p:cNvSpPr/>
          <p:nvPr/>
        </p:nvSpPr>
        <p:spPr>
          <a:xfrm rot="-1980000">
            <a:off x="4473049" y="3100843"/>
            <a:ext cx="36000" cy="36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рямоугольник 139"/>
          <p:cNvSpPr/>
          <p:nvPr/>
        </p:nvSpPr>
        <p:spPr>
          <a:xfrm rot="-2280000">
            <a:off x="3600731" y="1722992"/>
            <a:ext cx="36000" cy="36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Прямоугольник 140"/>
          <p:cNvSpPr/>
          <p:nvPr/>
        </p:nvSpPr>
        <p:spPr>
          <a:xfrm rot="-2580000">
            <a:off x="2986785" y="1141085"/>
            <a:ext cx="36000" cy="36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Прямоугольник 141"/>
          <p:cNvSpPr/>
          <p:nvPr/>
        </p:nvSpPr>
        <p:spPr>
          <a:xfrm rot="-3720000">
            <a:off x="2675917" y="850900"/>
            <a:ext cx="36000" cy="36000"/>
          </a:xfrm>
          <a:prstGeom prst="rect">
            <a:avLst/>
          </a:prstGeom>
          <a:noFill/>
          <a:ln w="63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5-конечная звезда 142"/>
          <p:cNvSpPr/>
          <p:nvPr/>
        </p:nvSpPr>
        <p:spPr>
          <a:xfrm>
            <a:off x="2093623" y="1504819"/>
            <a:ext cx="147600" cy="147955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5-конечная звезда 143"/>
          <p:cNvSpPr/>
          <p:nvPr/>
        </p:nvSpPr>
        <p:spPr>
          <a:xfrm>
            <a:off x="4439485" y="1278470"/>
            <a:ext cx="147600" cy="147955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5-конечная звезда 144"/>
          <p:cNvSpPr/>
          <p:nvPr/>
        </p:nvSpPr>
        <p:spPr>
          <a:xfrm>
            <a:off x="5561284" y="3516200"/>
            <a:ext cx="147600" cy="147955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5-конечная звезда 145"/>
          <p:cNvSpPr/>
          <p:nvPr/>
        </p:nvSpPr>
        <p:spPr>
          <a:xfrm>
            <a:off x="5408727" y="4129472"/>
            <a:ext cx="147600" cy="147955"/>
          </a:xfrm>
          <a:prstGeom prst="star5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0" name="Группа 149"/>
          <p:cNvGrpSpPr/>
          <p:nvPr/>
        </p:nvGrpSpPr>
        <p:grpSpPr>
          <a:xfrm>
            <a:off x="5475531" y="364007"/>
            <a:ext cx="4563390" cy="2869740"/>
            <a:chOff x="4885767" y="55662"/>
            <a:chExt cx="4563390" cy="2869740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4885767" y="55662"/>
              <a:ext cx="4563390" cy="2869740"/>
              <a:chOff x="5228330" y="1688399"/>
              <a:chExt cx="4563390" cy="2869740"/>
            </a:xfrm>
          </p:grpSpPr>
          <p:sp>
            <p:nvSpPr>
              <p:cNvPr id="27" name="TextBox 502"/>
              <p:cNvSpPr txBox="1">
                <a:spLocks noChangeArrowheads="1"/>
              </p:cNvSpPr>
              <p:nvPr/>
            </p:nvSpPr>
            <p:spPr bwMode="auto">
              <a:xfrm>
                <a:off x="9124453" y="1688399"/>
                <a:ext cx="59176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200" dirty="0" smtClean="0"/>
                  <a:t>+2</a:t>
                </a:r>
                <a:endParaRPr lang="ru-RU" altLang="ru-RU" sz="1200" dirty="0"/>
              </a:p>
            </p:txBody>
          </p:sp>
          <p:sp>
            <p:nvSpPr>
              <p:cNvPr id="28" name="Полилиния 27"/>
              <p:cNvSpPr/>
              <p:nvPr/>
            </p:nvSpPr>
            <p:spPr>
              <a:xfrm rot="258925">
                <a:off x="5728522" y="1840835"/>
                <a:ext cx="3599002" cy="2717304"/>
              </a:xfrm>
              <a:custGeom>
                <a:avLst/>
                <a:gdLst>
                  <a:gd name="connsiteX0" fmla="*/ 0 w 3571875"/>
                  <a:gd name="connsiteY0" fmla="*/ 1438275 h 1438275"/>
                  <a:gd name="connsiteX1" fmla="*/ 228600 w 3571875"/>
                  <a:gd name="connsiteY1" fmla="*/ 866775 h 1438275"/>
                  <a:gd name="connsiteX2" fmla="*/ 342900 w 3571875"/>
                  <a:gd name="connsiteY2" fmla="*/ 628650 h 1438275"/>
                  <a:gd name="connsiteX3" fmla="*/ 428625 w 3571875"/>
                  <a:gd name="connsiteY3" fmla="*/ 485775 h 1438275"/>
                  <a:gd name="connsiteX4" fmla="*/ 504825 w 3571875"/>
                  <a:gd name="connsiteY4" fmla="*/ 400050 h 1438275"/>
                  <a:gd name="connsiteX5" fmla="*/ 685800 w 3571875"/>
                  <a:gd name="connsiteY5" fmla="*/ 323850 h 1438275"/>
                  <a:gd name="connsiteX6" fmla="*/ 885825 w 3571875"/>
                  <a:gd name="connsiteY6" fmla="*/ 285750 h 1438275"/>
                  <a:gd name="connsiteX7" fmla="*/ 3571875 w 3571875"/>
                  <a:gd name="connsiteY7" fmla="*/ 0 h 143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1875" h="1438275">
                    <a:moveTo>
                      <a:pt x="0" y="1438275"/>
                    </a:moveTo>
                    <a:cubicBezTo>
                      <a:pt x="85725" y="1219993"/>
                      <a:pt x="171450" y="1001712"/>
                      <a:pt x="228600" y="866775"/>
                    </a:cubicBezTo>
                    <a:cubicBezTo>
                      <a:pt x="285750" y="731838"/>
                      <a:pt x="309563" y="692150"/>
                      <a:pt x="342900" y="628650"/>
                    </a:cubicBezTo>
                    <a:cubicBezTo>
                      <a:pt x="376237" y="565150"/>
                      <a:pt x="401638" y="523875"/>
                      <a:pt x="428625" y="485775"/>
                    </a:cubicBezTo>
                    <a:cubicBezTo>
                      <a:pt x="455612" y="447675"/>
                      <a:pt x="461963" y="427037"/>
                      <a:pt x="504825" y="400050"/>
                    </a:cubicBezTo>
                    <a:cubicBezTo>
                      <a:pt x="547687" y="373063"/>
                      <a:pt x="622300" y="342900"/>
                      <a:pt x="685800" y="323850"/>
                    </a:cubicBezTo>
                    <a:cubicBezTo>
                      <a:pt x="749300" y="304800"/>
                      <a:pt x="885825" y="285750"/>
                      <a:pt x="885825" y="285750"/>
                    </a:cubicBezTo>
                    <a:lnTo>
                      <a:pt x="3571875" y="0"/>
                    </a:lnTo>
                  </a:path>
                </a:pathLst>
              </a:cu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5601893" y="4189450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0" name="Прямая соединительная линия 29"/>
              <p:cNvCxnSpPr/>
              <p:nvPr/>
            </p:nvCxnSpPr>
            <p:spPr>
              <a:xfrm>
                <a:off x="9346001" y="2038299"/>
                <a:ext cx="9832" cy="2206800"/>
              </a:xfrm>
              <a:prstGeom prst="line">
                <a:avLst/>
              </a:prstGeom>
              <a:ln w="15875">
                <a:solidFill>
                  <a:srgbClr val="6633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Овал 30"/>
              <p:cNvSpPr/>
              <p:nvPr/>
            </p:nvSpPr>
            <p:spPr>
              <a:xfrm>
                <a:off x="9274077" y="1904460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2" name="Прямая соединительная линия 31"/>
              <p:cNvCxnSpPr/>
              <p:nvPr/>
            </p:nvCxnSpPr>
            <p:spPr>
              <a:xfrm>
                <a:off x="5731060" y="4271282"/>
                <a:ext cx="3600000" cy="0"/>
              </a:xfrm>
              <a:prstGeom prst="line">
                <a:avLst/>
              </a:prstGeom>
              <a:ln w="15875">
                <a:solidFill>
                  <a:srgbClr val="C000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Прямая соединительная линия 32"/>
              <p:cNvCxnSpPr/>
              <p:nvPr/>
            </p:nvCxnSpPr>
            <p:spPr>
              <a:xfrm rot="60000">
                <a:off x="9425044" y="3208758"/>
                <a:ext cx="9832" cy="4212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Прямая соединительная линия 33"/>
              <p:cNvCxnSpPr/>
              <p:nvPr/>
            </p:nvCxnSpPr>
            <p:spPr>
              <a:xfrm>
                <a:off x="9356543" y="3203658"/>
                <a:ext cx="14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>
                <a:off x="9361458" y="3632345"/>
                <a:ext cx="14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9366600" y="3259159"/>
                <a:ext cx="4179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</a:t>
                </a:r>
              </a:p>
            </p:txBody>
          </p:sp>
          <p:cxnSp>
            <p:nvCxnSpPr>
              <p:cNvPr id="37" name="Прямая соединительная линия 36"/>
              <p:cNvCxnSpPr/>
              <p:nvPr/>
            </p:nvCxnSpPr>
            <p:spPr>
              <a:xfrm>
                <a:off x="5791515" y="2810789"/>
                <a:ext cx="360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  <a:prstDash val="dash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Овал 37"/>
              <p:cNvSpPr/>
              <p:nvPr/>
            </p:nvSpPr>
            <p:spPr>
              <a:xfrm>
                <a:off x="7787218" y="2096901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6392265" y="2295488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6171037" y="2497049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6001049" y="2944907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/>
              <p:cNvSpPr/>
              <p:nvPr/>
            </p:nvSpPr>
            <p:spPr>
              <a:xfrm>
                <a:off x="5858482" y="3333282"/>
                <a:ext cx="126000" cy="126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327719" y="2644210"/>
                <a:ext cx="4640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dirty="0" smtClean="0"/>
                  <a:t>«0»</a:t>
                </a:r>
                <a:endParaRPr lang="ru-RU" sz="1400" dirty="0"/>
              </a:p>
            </p:txBody>
          </p:sp>
          <p:sp>
            <p:nvSpPr>
              <p:cNvPr id="44" name="TextBox 500"/>
              <p:cNvSpPr txBox="1">
                <a:spLocks noChangeArrowheads="1"/>
              </p:cNvSpPr>
              <p:nvPr/>
            </p:nvSpPr>
            <p:spPr bwMode="auto">
              <a:xfrm>
                <a:off x="5487526" y="3268375"/>
                <a:ext cx="4491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200" dirty="0" smtClean="0"/>
                  <a:t>-1.5</a:t>
                </a:r>
                <a:endParaRPr lang="ru-RU" altLang="ru-RU" sz="1200" dirty="0"/>
              </a:p>
            </p:txBody>
          </p:sp>
          <p:cxnSp>
            <p:nvCxnSpPr>
              <p:cNvPr id="45" name="Прямая соединительная линия 44"/>
              <p:cNvCxnSpPr/>
              <p:nvPr/>
            </p:nvCxnSpPr>
            <p:spPr>
              <a:xfrm>
                <a:off x="7855134" y="2220781"/>
                <a:ext cx="9832" cy="2016000"/>
              </a:xfrm>
              <a:prstGeom prst="line">
                <a:avLst/>
              </a:prstGeom>
              <a:ln w="15875">
                <a:solidFill>
                  <a:srgbClr val="6633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>
                <a:off x="6463494" y="2418050"/>
                <a:ext cx="9832" cy="1825200"/>
              </a:xfrm>
              <a:prstGeom prst="line">
                <a:avLst/>
              </a:prstGeom>
              <a:ln w="15875">
                <a:solidFill>
                  <a:srgbClr val="663300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502"/>
              <p:cNvSpPr txBox="1">
                <a:spLocks noChangeArrowheads="1"/>
              </p:cNvSpPr>
              <p:nvPr/>
            </p:nvSpPr>
            <p:spPr bwMode="auto">
              <a:xfrm>
                <a:off x="7577408" y="1877440"/>
                <a:ext cx="59176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200" dirty="0" smtClean="0"/>
                  <a:t>+</a:t>
                </a:r>
                <a:r>
                  <a:rPr lang="ru-RU" altLang="ru-RU" sz="1200" dirty="0" smtClean="0"/>
                  <a:t>1.5</a:t>
                </a:r>
                <a:endParaRPr lang="ru-RU" altLang="ru-RU" sz="1200" dirty="0"/>
              </a:p>
            </p:txBody>
          </p:sp>
          <p:sp>
            <p:nvSpPr>
              <p:cNvPr id="48" name="TextBox 502"/>
              <p:cNvSpPr txBox="1">
                <a:spLocks noChangeArrowheads="1"/>
              </p:cNvSpPr>
              <p:nvPr/>
            </p:nvSpPr>
            <p:spPr bwMode="auto">
              <a:xfrm>
                <a:off x="6268191" y="2064371"/>
                <a:ext cx="59176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200" dirty="0" smtClean="0"/>
                  <a:t>+</a:t>
                </a:r>
                <a:r>
                  <a:rPr lang="ru-RU" altLang="ru-RU" sz="1200" dirty="0" smtClean="0"/>
                  <a:t>1</a:t>
                </a:r>
                <a:endParaRPr lang="ru-RU" altLang="ru-RU" sz="1200" dirty="0"/>
              </a:p>
            </p:txBody>
          </p:sp>
          <p:sp>
            <p:nvSpPr>
              <p:cNvPr id="49" name="TextBox 502"/>
              <p:cNvSpPr txBox="1">
                <a:spLocks noChangeArrowheads="1"/>
              </p:cNvSpPr>
              <p:nvPr/>
            </p:nvSpPr>
            <p:spPr bwMode="auto">
              <a:xfrm>
                <a:off x="5761450" y="2413901"/>
                <a:ext cx="59176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200" dirty="0" smtClean="0"/>
                  <a:t>+</a:t>
                </a:r>
                <a:r>
                  <a:rPr lang="ru-RU" altLang="ru-RU" sz="1200" dirty="0" smtClean="0"/>
                  <a:t>0.5</a:t>
                </a:r>
                <a:endParaRPr lang="ru-RU" altLang="ru-RU" sz="1200" dirty="0"/>
              </a:p>
            </p:txBody>
          </p:sp>
          <p:sp>
            <p:nvSpPr>
              <p:cNvPr id="50" name="TextBox 502"/>
              <p:cNvSpPr txBox="1">
                <a:spLocks noChangeArrowheads="1"/>
              </p:cNvSpPr>
              <p:nvPr/>
            </p:nvSpPr>
            <p:spPr bwMode="auto">
              <a:xfrm>
                <a:off x="5633986" y="2871589"/>
                <a:ext cx="59176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200" dirty="0"/>
                  <a:t>-</a:t>
                </a:r>
                <a:r>
                  <a:rPr lang="ru-RU" altLang="ru-RU" sz="1200" dirty="0" smtClean="0"/>
                  <a:t>0.5</a:t>
                </a:r>
                <a:endParaRPr lang="ru-RU" altLang="ru-RU" sz="1200" dirty="0"/>
              </a:p>
            </p:txBody>
          </p:sp>
          <p:sp>
            <p:nvSpPr>
              <p:cNvPr id="51" name="TextBox 500"/>
              <p:cNvSpPr txBox="1">
                <a:spLocks noChangeArrowheads="1"/>
              </p:cNvSpPr>
              <p:nvPr/>
            </p:nvSpPr>
            <p:spPr bwMode="auto">
              <a:xfrm>
                <a:off x="5228330" y="4126350"/>
                <a:ext cx="44916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ru-RU" sz="1200" dirty="0" smtClean="0"/>
                  <a:t>-</a:t>
                </a:r>
                <a:r>
                  <a:rPr lang="ru-RU" altLang="ru-RU" sz="1200" dirty="0" smtClean="0"/>
                  <a:t>3</a:t>
                </a:r>
                <a:r>
                  <a:rPr lang="en-US" altLang="ru-RU" sz="1200" dirty="0" smtClean="0"/>
                  <a:t>.5</a:t>
                </a:r>
                <a:endParaRPr lang="ru-RU" altLang="ru-RU" sz="1200" dirty="0"/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6450407" y="4241660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7842377" y="4235258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Прямоугольник 53"/>
                  <p:cNvSpPr/>
                  <p:nvPr/>
                </p:nvSpPr>
                <p:spPr>
                  <a:xfrm>
                    <a:off x="7821200" y="2137017"/>
                    <a:ext cx="44563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ru-RU" sz="120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200" i="1" dirty="0" smtClean="0">
                        <a:solidFill>
                          <a:srgbClr val="663300"/>
                        </a:solidFill>
                      </a:rPr>
                      <a:t>(b)</a:t>
                    </a:r>
                    <a:endParaRPr lang="ru-RU" sz="1200" i="1" dirty="0">
                      <a:solidFill>
                        <a:srgbClr val="6633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Прямоугольник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21200" y="2137017"/>
                    <a:ext cx="445635" cy="276999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r="-137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Прямоугольник 54"/>
              <p:cNvSpPr/>
              <p:nvPr/>
            </p:nvSpPr>
            <p:spPr>
              <a:xfrm>
                <a:off x="6234544" y="4033474"/>
                <a:ext cx="2535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i="1" dirty="0">
                    <a:solidFill>
                      <a:srgbClr val="66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ru-RU" sz="1200" i="1" dirty="0">
                  <a:solidFill>
                    <a:srgbClr val="66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Прямоугольник 55"/>
                  <p:cNvSpPr/>
                  <p:nvPr/>
                </p:nvSpPr>
                <p:spPr>
                  <a:xfrm>
                    <a:off x="6408825" y="2317213"/>
                    <a:ext cx="51302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sz="12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2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2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ru-RU" sz="1200" dirty="0">
                      <a:solidFill>
                        <a:srgbClr val="6633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Прямоугольник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8825" y="2317213"/>
                    <a:ext cx="513026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88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" name="TextBox 56"/>
              <p:cNvSpPr txBox="1"/>
              <p:nvPr/>
            </p:nvSpPr>
            <p:spPr>
              <a:xfrm>
                <a:off x="7019552" y="4244851"/>
                <a:ext cx="18922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Ширина, м</a:t>
                </a:r>
                <a:endParaRPr lang="ru-RU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8665375" y="3123555"/>
                <a:ext cx="9894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Глубина, м</a:t>
                </a:r>
                <a:endParaRPr lang="ru-RU" sz="1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Овал 58"/>
              <p:cNvSpPr/>
              <p:nvPr/>
            </p:nvSpPr>
            <p:spPr>
              <a:xfrm>
                <a:off x="9323893" y="4235061"/>
                <a:ext cx="54000" cy="54000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Прямоугольник 59"/>
              <p:cNvSpPr/>
              <p:nvPr/>
            </p:nvSpPr>
            <p:spPr>
              <a:xfrm>
                <a:off x="7633089" y="4033475"/>
                <a:ext cx="2616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i="1" dirty="0">
                    <a:solidFill>
                      <a:srgbClr val="66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ru-RU" sz="1200" i="1" dirty="0">
                  <a:solidFill>
                    <a:srgbClr val="66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>
                <a:off x="9124453" y="4022196"/>
                <a:ext cx="26161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i="1" dirty="0" smtClean="0">
                    <a:solidFill>
                      <a:srgbClr val="66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ru-RU" sz="1200" i="1" dirty="0">
                  <a:solidFill>
                    <a:srgbClr val="66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Прямоугольник 61"/>
                  <p:cNvSpPr/>
                  <p:nvPr/>
                </p:nvSpPr>
                <p:spPr>
                  <a:xfrm>
                    <a:off x="8953945" y="1995393"/>
                    <a:ext cx="445635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ru-RU" sz="1200" i="1" smtClean="0">
                            <a:solidFill>
                              <a:srgbClr val="6633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US" sz="1200" i="1" dirty="0" smtClean="0">
                        <a:solidFill>
                          <a:srgbClr val="663300"/>
                        </a:solidFill>
                      </a:rPr>
                      <a:t>(a)</a:t>
                    </a:r>
                    <a:endParaRPr lang="ru-RU" sz="1200" i="1" dirty="0">
                      <a:solidFill>
                        <a:srgbClr val="6633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Прямоугольник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53945" y="1995393"/>
                    <a:ext cx="445635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274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7" name="5-конечная звезда 146"/>
            <p:cNvSpPr/>
            <p:nvPr/>
          </p:nvSpPr>
          <p:spPr>
            <a:xfrm>
              <a:off x="5667774" y="1112877"/>
              <a:ext cx="108000" cy="108000"/>
            </a:xfrm>
            <a:prstGeom prst="star5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8" name="5-конечная звезда 147"/>
            <p:cNvSpPr/>
            <p:nvPr/>
          </p:nvSpPr>
          <p:spPr>
            <a:xfrm>
              <a:off x="6058023" y="663522"/>
              <a:ext cx="108000" cy="108000"/>
            </a:xfrm>
            <a:prstGeom prst="star5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9" name="5-конечная звезда 148"/>
            <p:cNvSpPr/>
            <p:nvPr/>
          </p:nvSpPr>
          <p:spPr>
            <a:xfrm>
              <a:off x="8940952" y="271849"/>
              <a:ext cx="108000" cy="108000"/>
            </a:xfrm>
            <a:prstGeom prst="star5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69" name="Прямая соединительная линия 168"/>
          <p:cNvCxnSpPr/>
          <p:nvPr/>
        </p:nvCxnSpPr>
        <p:spPr>
          <a:xfrm flipH="1" flipV="1">
            <a:off x="4586619" y="3196593"/>
            <a:ext cx="242820" cy="715995"/>
          </a:xfrm>
          <a:prstGeom prst="line">
            <a:avLst/>
          </a:prstGeom>
          <a:ln w="2222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4990012" y="4190704"/>
            <a:ext cx="63000" cy="64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7" name="Полилиния 226"/>
          <p:cNvSpPr/>
          <p:nvPr/>
        </p:nvSpPr>
        <p:spPr>
          <a:xfrm>
            <a:off x="2170799" y="276629"/>
            <a:ext cx="1461294" cy="1468827"/>
          </a:xfrm>
          <a:custGeom>
            <a:avLst/>
            <a:gdLst>
              <a:gd name="connsiteX0" fmla="*/ 791476 w 1461294"/>
              <a:gd name="connsiteY0" fmla="*/ 1468827 h 1468827"/>
              <a:gd name="connsiteX1" fmla="*/ 741470 w 1461294"/>
              <a:gd name="connsiteY1" fmla="*/ 1392627 h 1468827"/>
              <a:gd name="connsiteX2" fmla="*/ 674795 w 1461294"/>
              <a:gd name="connsiteY2" fmla="*/ 1261658 h 1468827"/>
              <a:gd name="connsiteX3" fmla="*/ 579545 w 1461294"/>
              <a:gd name="connsiteY3" fmla="*/ 1202127 h 1468827"/>
              <a:gd name="connsiteX4" fmla="*/ 500963 w 1461294"/>
              <a:gd name="connsiteY4" fmla="*/ 1161646 h 1468827"/>
              <a:gd name="connsiteX5" fmla="*/ 396188 w 1461294"/>
              <a:gd name="connsiteY5" fmla="*/ 1106877 h 1468827"/>
              <a:gd name="connsiteX6" fmla="*/ 343801 w 1461294"/>
              <a:gd name="connsiteY6" fmla="*/ 1035440 h 1468827"/>
              <a:gd name="connsiteX7" fmla="*/ 229501 w 1461294"/>
              <a:gd name="connsiteY7" fmla="*/ 1064015 h 1468827"/>
              <a:gd name="connsiteX8" fmla="*/ 227120 w 1461294"/>
              <a:gd name="connsiteY8" fmla="*/ 1016390 h 1468827"/>
              <a:gd name="connsiteX9" fmla="*/ 217595 w 1461294"/>
              <a:gd name="connsiteY9" fmla="*/ 983052 h 1468827"/>
              <a:gd name="connsiteX10" fmla="*/ 196163 w 1461294"/>
              <a:gd name="connsiteY10" fmla="*/ 928283 h 1468827"/>
              <a:gd name="connsiteX11" fmla="*/ 136632 w 1461294"/>
              <a:gd name="connsiteY11" fmla="*/ 940190 h 1468827"/>
              <a:gd name="connsiteX12" fmla="*/ 8045 w 1461294"/>
              <a:gd name="connsiteY12" fmla="*/ 1075921 h 1468827"/>
              <a:gd name="connsiteX13" fmla="*/ 17570 w 1461294"/>
              <a:gd name="connsiteY13" fmla="*/ 975908 h 1468827"/>
              <a:gd name="connsiteX14" fmla="*/ 50907 w 1461294"/>
              <a:gd name="connsiteY14" fmla="*/ 854465 h 1468827"/>
              <a:gd name="connsiteX15" fmla="*/ 141395 w 1461294"/>
              <a:gd name="connsiteY15" fmla="*/ 585383 h 1468827"/>
              <a:gd name="connsiteX16" fmla="*/ 246170 w 1461294"/>
              <a:gd name="connsiteY16" fmla="*/ 344877 h 1468827"/>
              <a:gd name="connsiteX17" fmla="*/ 381901 w 1461294"/>
              <a:gd name="connsiteY17" fmla="*/ 118658 h 1468827"/>
              <a:gd name="connsiteX18" fmla="*/ 472388 w 1461294"/>
              <a:gd name="connsiteY18" fmla="*/ 32933 h 1468827"/>
              <a:gd name="connsiteX19" fmla="*/ 527157 w 1461294"/>
              <a:gd name="connsiteY19" fmla="*/ 4358 h 1468827"/>
              <a:gd name="connsiteX20" fmla="*/ 508107 w 1461294"/>
              <a:gd name="connsiteY20" fmla="*/ 118658 h 1468827"/>
              <a:gd name="connsiteX21" fmla="*/ 527157 w 1461294"/>
              <a:gd name="connsiteY21" fmla="*/ 135327 h 1468827"/>
              <a:gd name="connsiteX22" fmla="*/ 584307 w 1461294"/>
              <a:gd name="connsiteY22" fmla="*/ 135327 h 1468827"/>
              <a:gd name="connsiteX23" fmla="*/ 627170 w 1461294"/>
              <a:gd name="connsiteY23" fmla="*/ 128183 h 1468827"/>
              <a:gd name="connsiteX24" fmla="*/ 681938 w 1461294"/>
              <a:gd name="connsiteY24" fmla="*/ 149615 h 1468827"/>
              <a:gd name="connsiteX25" fmla="*/ 722420 w 1461294"/>
              <a:gd name="connsiteY25" fmla="*/ 180571 h 1468827"/>
              <a:gd name="connsiteX26" fmla="*/ 779570 w 1461294"/>
              <a:gd name="connsiteY26" fmla="*/ 209146 h 1468827"/>
              <a:gd name="connsiteX27" fmla="*/ 812907 w 1461294"/>
              <a:gd name="connsiteY27" fmla="*/ 232958 h 1468827"/>
              <a:gd name="connsiteX28" fmla="*/ 989120 w 1461294"/>
              <a:gd name="connsiteY28" fmla="*/ 232958 h 1468827"/>
              <a:gd name="connsiteX29" fmla="*/ 1131995 w 1461294"/>
              <a:gd name="connsiteY29" fmla="*/ 399646 h 1468827"/>
              <a:gd name="connsiteX30" fmla="*/ 1284395 w 1461294"/>
              <a:gd name="connsiteY30" fmla="*/ 671108 h 1468827"/>
              <a:gd name="connsiteX31" fmla="*/ 1451082 w 1461294"/>
              <a:gd name="connsiteY31" fmla="*/ 911615 h 1468827"/>
              <a:gd name="connsiteX32" fmla="*/ 1443938 w 1461294"/>
              <a:gd name="connsiteY32" fmla="*/ 911615 h 1468827"/>
              <a:gd name="connsiteX33" fmla="*/ 791476 w 1461294"/>
              <a:gd name="connsiteY33" fmla="*/ 1468827 h 146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461294" h="1468827">
                <a:moveTo>
                  <a:pt x="791476" y="1468827"/>
                </a:moveTo>
                <a:cubicBezTo>
                  <a:pt x="776196" y="1447991"/>
                  <a:pt x="760917" y="1427155"/>
                  <a:pt x="741470" y="1392627"/>
                </a:cubicBezTo>
                <a:cubicBezTo>
                  <a:pt x="722023" y="1358099"/>
                  <a:pt x="701782" y="1293408"/>
                  <a:pt x="674795" y="1261658"/>
                </a:cubicBezTo>
                <a:cubicBezTo>
                  <a:pt x="647808" y="1229908"/>
                  <a:pt x="608517" y="1218796"/>
                  <a:pt x="579545" y="1202127"/>
                </a:cubicBezTo>
                <a:cubicBezTo>
                  <a:pt x="550573" y="1185458"/>
                  <a:pt x="500963" y="1161646"/>
                  <a:pt x="500963" y="1161646"/>
                </a:cubicBezTo>
                <a:cubicBezTo>
                  <a:pt x="470404" y="1145771"/>
                  <a:pt x="422382" y="1127911"/>
                  <a:pt x="396188" y="1106877"/>
                </a:cubicBezTo>
                <a:cubicBezTo>
                  <a:pt x="369994" y="1085843"/>
                  <a:pt x="371582" y="1042584"/>
                  <a:pt x="343801" y="1035440"/>
                </a:cubicBezTo>
                <a:cubicBezTo>
                  <a:pt x="316020" y="1028296"/>
                  <a:pt x="248948" y="1067190"/>
                  <a:pt x="229501" y="1064015"/>
                </a:cubicBezTo>
                <a:cubicBezTo>
                  <a:pt x="210054" y="1060840"/>
                  <a:pt x="229104" y="1029884"/>
                  <a:pt x="227120" y="1016390"/>
                </a:cubicBezTo>
                <a:cubicBezTo>
                  <a:pt x="225136" y="1002896"/>
                  <a:pt x="222755" y="997737"/>
                  <a:pt x="217595" y="983052"/>
                </a:cubicBezTo>
                <a:cubicBezTo>
                  <a:pt x="212435" y="968367"/>
                  <a:pt x="209657" y="935427"/>
                  <a:pt x="196163" y="928283"/>
                </a:cubicBezTo>
                <a:cubicBezTo>
                  <a:pt x="182669" y="921139"/>
                  <a:pt x="167985" y="915584"/>
                  <a:pt x="136632" y="940190"/>
                </a:cubicBezTo>
                <a:cubicBezTo>
                  <a:pt x="105279" y="964796"/>
                  <a:pt x="27889" y="1069968"/>
                  <a:pt x="8045" y="1075921"/>
                </a:cubicBezTo>
                <a:cubicBezTo>
                  <a:pt x="-11799" y="1081874"/>
                  <a:pt x="10426" y="1012817"/>
                  <a:pt x="17570" y="975908"/>
                </a:cubicBezTo>
                <a:cubicBezTo>
                  <a:pt x="24714" y="938999"/>
                  <a:pt x="30270" y="919552"/>
                  <a:pt x="50907" y="854465"/>
                </a:cubicBezTo>
                <a:cubicBezTo>
                  <a:pt x="71544" y="789378"/>
                  <a:pt x="108851" y="670314"/>
                  <a:pt x="141395" y="585383"/>
                </a:cubicBezTo>
                <a:cubicBezTo>
                  <a:pt x="173939" y="500452"/>
                  <a:pt x="206086" y="422664"/>
                  <a:pt x="246170" y="344877"/>
                </a:cubicBezTo>
                <a:cubicBezTo>
                  <a:pt x="286254" y="267090"/>
                  <a:pt x="344198" y="170649"/>
                  <a:pt x="381901" y="118658"/>
                </a:cubicBezTo>
                <a:cubicBezTo>
                  <a:pt x="419604" y="66667"/>
                  <a:pt x="448179" y="51983"/>
                  <a:pt x="472388" y="32933"/>
                </a:cubicBezTo>
                <a:cubicBezTo>
                  <a:pt x="496597" y="13883"/>
                  <a:pt x="521204" y="-9929"/>
                  <a:pt x="527157" y="4358"/>
                </a:cubicBezTo>
                <a:cubicBezTo>
                  <a:pt x="533110" y="18645"/>
                  <a:pt x="508107" y="96830"/>
                  <a:pt x="508107" y="118658"/>
                </a:cubicBezTo>
                <a:cubicBezTo>
                  <a:pt x="508107" y="140486"/>
                  <a:pt x="514457" y="132549"/>
                  <a:pt x="527157" y="135327"/>
                </a:cubicBezTo>
                <a:cubicBezTo>
                  <a:pt x="539857" y="138105"/>
                  <a:pt x="567638" y="136518"/>
                  <a:pt x="584307" y="135327"/>
                </a:cubicBezTo>
                <a:cubicBezTo>
                  <a:pt x="600976" y="134136"/>
                  <a:pt x="610898" y="125802"/>
                  <a:pt x="627170" y="128183"/>
                </a:cubicBezTo>
                <a:cubicBezTo>
                  <a:pt x="643442" y="130564"/>
                  <a:pt x="666063" y="140884"/>
                  <a:pt x="681938" y="149615"/>
                </a:cubicBezTo>
                <a:cubicBezTo>
                  <a:pt x="697813" y="158346"/>
                  <a:pt x="706148" y="170649"/>
                  <a:pt x="722420" y="180571"/>
                </a:cubicBezTo>
                <a:cubicBezTo>
                  <a:pt x="738692" y="190493"/>
                  <a:pt x="764489" y="200415"/>
                  <a:pt x="779570" y="209146"/>
                </a:cubicBezTo>
                <a:cubicBezTo>
                  <a:pt x="794651" y="217877"/>
                  <a:pt x="777982" y="228989"/>
                  <a:pt x="812907" y="232958"/>
                </a:cubicBezTo>
                <a:cubicBezTo>
                  <a:pt x="847832" y="236927"/>
                  <a:pt x="935939" y="205177"/>
                  <a:pt x="989120" y="232958"/>
                </a:cubicBezTo>
                <a:cubicBezTo>
                  <a:pt x="1042301" y="260739"/>
                  <a:pt x="1082783" y="326621"/>
                  <a:pt x="1131995" y="399646"/>
                </a:cubicBezTo>
                <a:cubicBezTo>
                  <a:pt x="1181207" y="472671"/>
                  <a:pt x="1231214" y="585780"/>
                  <a:pt x="1284395" y="671108"/>
                </a:cubicBezTo>
                <a:cubicBezTo>
                  <a:pt x="1337576" y="756436"/>
                  <a:pt x="1424492" y="871531"/>
                  <a:pt x="1451082" y="911615"/>
                </a:cubicBezTo>
                <a:cubicBezTo>
                  <a:pt x="1477672" y="951699"/>
                  <a:pt x="1443938" y="911615"/>
                  <a:pt x="1443938" y="911615"/>
                </a:cubicBezTo>
                <a:lnTo>
                  <a:pt x="791476" y="1468827"/>
                </a:lnTo>
                <a:close/>
              </a:path>
            </a:pathLst>
          </a:custGeom>
          <a:solidFill>
            <a:srgbClr val="0000FF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Прямоугольник 227"/>
              <p:cNvSpPr/>
              <p:nvPr/>
            </p:nvSpPr>
            <p:spPr>
              <a:xfrm>
                <a:off x="6580384" y="4353530"/>
                <a:ext cx="2493631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ru-RU" i="1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i="1" dirty="0">
                  <a:solidFill>
                    <a:srgbClr val="663300"/>
                  </a:solidFill>
                </a:endParaRPr>
              </a:p>
            </p:txBody>
          </p:sp>
        </mc:Choice>
        <mc:Fallback xmlns="">
          <p:sp>
            <p:nvSpPr>
              <p:cNvPr id="228" name="Прямоугольник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384" y="4353530"/>
                <a:ext cx="2493631" cy="6765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Прямоугольник 228"/>
              <p:cNvSpPr/>
              <p:nvPr/>
            </p:nvSpPr>
            <p:spPr>
              <a:xfrm>
                <a:off x="6577535" y="3558527"/>
                <a:ext cx="2515176" cy="676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ru-RU" i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ru-RU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i="0">
                          <a:solidFill>
                            <a:srgbClr val="6633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ru-RU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6633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 |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i="1" dirty="0">
                  <a:solidFill>
                    <a:srgbClr val="663300"/>
                  </a:solidFill>
                </a:endParaRPr>
              </a:p>
            </p:txBody>
          </p:sp>
        </mc:Choice>
        <mc:Fallback xmlns="">
          <p:sp>
            <p:nvSpPr>
              <p:cNvPr id="229" name="Прямоугольник 2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535" y="3558527"/>
                <a:ext cx="2515176" cy="6765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Полилиния 231"/>
          <p:cNvSpPr/>
          <p:nvPr/>
        </p:nvSpPr>
        <p:spPr>
          <a:xfrm>
            <a:off x="2963915" y="1192939"/>
            <a:ext cx="1962208" cy="1634813"/>
          </a:xfrm>
          <a:custGeom>
            <a:avLst/>
            <a:gdLst>
              <a:gd name="connsiteX0" fmla="*/ 1 w 1952735"/>
              <a:gd name="connsiteY0" fmla="*/ 557280 h 1634377"/>
              <a:gd name="connsiteX1" fmla="*/ 88107 w 1952735"/>
              <a:gd name="connsiteY1" fmla="*/ 645386 h 1634377"/>
              <a:gd name="connsiteX2" fmla="*/ 100013 w 1952735"/>
              <a:gd name="connsiteY2" fmla="*/ 712061 h 1634377"/>
              <a:gd name="connsiteX3" fmla="*/ 111919 w 1952735"/>
              <a:gd name="connsiteY3" fmla="*/ 797786 h 1634377"/>
              <a:gd name="connsiteX4" fmla="*/ 188119 w 1952735"/>
              <a:gd name="connsiteY4" fmla="*/ 859699 h 1634377"/>
              <a:gd name="connsiteX5" fmla="*/ 288132 w 1952735"/>
              <a:gd name="connsiteY5" fmla="*/ 847792 h 1634377"/>
              <a:gd name="connsiteX6" fmla="*/ 366713 w 1952735"/>
              <a:gd name="connsiteY6" fmla="*/ 931136 h 1634377"/>
              <a:gd name="connsiteX7" fmla="*/ 352426 w 1952735"/>
              <a:gd name="connsiteY7" fmla="*/ 1095442 h 1634377"/>
              <a:gd name="connsiteX8" fmla="*/ 400051 w 1952735"/>
              <a:gd name="connsiteY8" fmla="*/ 1128780 h 1634377"/>
              <a:gd name="connsiteX9" fmla="*/ 657226 w 1952735"/>
              <a:gd name="connsiteY9" fmla="*/ 1200217 h 1634377"/>
              <a:gd name="connsiteX10" fmla="*/ 1493044 w 1952735"/>
              <a:gd name="connsiteY10" fmla="*/ 1500255 h 1634377"/>
              <a:gd name="connsiteX11" fmla="*/ 1728788 w 1952735"/>
              <a:gd name="connsiteY11" fmla="*/ 1574074 h 1634377"/>
              <a:gd name="connsiteX12" fmla="*/ 1916907 w 1952735"/>
              <a:gd name="connsiteY12" fmla="*/ 1624080 h 1634377"/>
              <a:gd name="connsiteX13" fmla="*/ 1952626 w 1952735"/>
              <a:gd name="connsiteY13" fmla="*/ 1624080 h 1634377"/>
              <a:gd name="connsiteX14" fmla="*/ 1914526 w 1952735"/>
              <a:gd name="connsiteY14" fmla="*/ 1514542 h 1634377"/>
              <a:gd name="connsiteX15" fmla="*/ 1854994 w 1952735"/>
              <a:gd name="connsiteY15" fmla="*/ 1383574 h 1634377"/>
              <a:gd name="connsiteX16" fmla="*/ 1795463 w 1952735"/>
              <a:gd name="connsiteY16" fmla="*/ 1247842 h 1634377"/>
              <a:gd name="connsiteX17" fmla="*/ 1776413 w 1952735"/>
              <a:gd name="connsiteY17" fmla="*/ 1209742 h 1634377"/>
              <a:gd name="connsiteX18" fmla="*/ 1676401 w 1952735"/>
              <a:gd name="connsiteY18" fmla="*/ 1131161 h 1634377"/>
              <a:gd name="connsiteX19" fmla="*/ 1631157 w 1952735"/>
              <a:gd name="connsiteY19" fmla="*/ 1090680 h 1634377"/>
              <a:gd name="connsiteX20" fmla="*/ 1616869 w 1952735"/>
              <a:gd name="connsiteY20" fmla="*/ 1038292 h 1634377"/>
              <a:gd name="connsiteX21" fmla="*/ 1602582 w 1952735"/>
              <a:gd name="connsiteY21" fmla="*/ 950186 h 1634377"/>
              <a:gd name="connsiteX22" fmla="*/ 1571626 w 1952735"/>
              <a:gd name="connsiteY22" fmla="*/ 919230 h 1634377"/>
              <a:gd name="connsiteX23" fmla="*/ 1535907 w 1952735"/>
              <a:gd name="connsiteY23" fmla="*/ 893036 h 1634377"/>
              <a:gd name="connsiteX24" fmla="*/ 1521619 w 1952735"/>
              <a:gd name="connsiteY24" fmla="*/ 826361 h 1634377"/>
              <a:gd name="connsiteX25" fmla="*/ 1433513 w 1952735"/>
              <a:gd name="connsiteY25" fmla="*/ 783499 h 1634377"/>
              <a:gd name="connsiteX26" fmla="*/ 1288257 w 1952735"/>
              <a:gd name="connsiteY26" fmla="*/ 714442 h 1634377"/>
              <a:gd name="connsiteX27" fmla="*/ 1231107 w 1952735"/>
              <a:gd name="connsiteY27" fmla="*/ 631099 h 1634377"/>
              <a:gd name="connsiteX28" fmla="*/ 1135857 w 1952735"/>
              <a:gd name="connsiteY28" fmla="*/ 497749 h 1634377"/>
              <a:gd name="connsiteX29" fmla="*/ 1040607 w 1952735"/>
              <a:gd name="connsiteY29" fmla="*/ 373924 h 1634377"/>
              <a:gd name="connsiteX30" fmla="*/ 990601 w 1952735"/>
              <a:gd name="connsiteY30" fmla="*/ 316774 h 1634377"/>
              <a:gd name="connsiteX31" fmla="*/ 892969 w 1952735"/>
              <a:gd name="connsiteY31" fmla="*/ 228667 h 1634377"/>
              <a:gd name="connsiteX32" fmla="*/ 792957 w 1952735"/>
              <a:gd name="connsiteY32" fmla="*/ 145324 h 1634377"/>
              <a:gd name="connsiteX33" fmla="*/ 723901 w 1952735"/>
              <a:gd name="connsiteY33" fmla="*/ 88174 h 1634377"/>
              <a:gd name="connsiteX34" fmla="*/ 700088 w 1952735"/>
              <a:gd name="connsiteY34" fmla="*/ 73886 h 1634377"/>
              <a:gd name="connsiteX35" fmla="*/ 652463 w 1952735"/>
              <a:gd name="connsiteY35" fmla="*/ 67 h 1634377"/>
              <a:gd name="connsiteX36" fmla="*/ 542926 w 1952735"/>
              <a:gd name="connsiteY36" fmla="*/ 88174 h 1634377"/>
              <a:gd name="connsiteX37" fmla="*/ 371476 w 1952735"/>
              <a:gd name="connsiteY37" fmla="*/ 233430 h 1634377"/>
              <a:gd name="connsiteX38" fmla="*/ 223838 w 1952735"/>
              <a:gd name="connsiteY38" fmla="*/ 357255 h 1634377"/>
              <a:gd name="connsiteX39" fmla="*/ 90488 w 1952735"/>
              <a:gd name="connsiteY39" fmla="*/ 471555 h 1634377"/>
              <a:gd name="connsiteX40" fmla="*/ 1 w 1952735"/>
              <a:gd name="connsiteY40" fmla="*/ 557280 h 1634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952735" h="1634377">
                <a:moveTo>
                  <a:pt x="1" y="557280"/>
                </a:moveTo>
                <a:cubicBezTo>
                  <a:pt x="-396" y="586252"/>
                  <a:pt x="71438" y="619589"/>
                  <a:pt x="88107" y="645386"/>
                </a:cubicBezTo>
                <a:cubicBezTo>
                  <a:pt x="104776" y="671183"/>
                  <a:pt x="96044" y="686661"/>
                  <a:pt x="100013" y="712061"/>
                </a:cubicBezTo>
                <a:cubicBezTo>
                  <a:pt x="103982" y="737461"/>
                  <a:pt x="97235" y="773180"/>
                  <a:pt x="111919" y="797786"/>
                </a:cubicBezTo>
                <a:cubicBezTo>
                  <a:pt x="126603" y="822392"/>
                  <a:pt x="158750" y="851365"/>
                  <a:pt x="188119" y="859699"/>
                </a:cubicBezTo>
                <a:cubicBezTo>
                  <a:pt x="217488" y="868033"/>
                  <a:pt x="258366" y="835886"/>
                  <a:pt x="288132" y="847792"/>
                </a:cubicBezTo>
                <a:cubicBezTo>
                  <a:pt x="317898" y="859698"/>
                  <a:pt x="355997" y="889861"/>
                  <a:pt x="366713" y="931136"/>
                </a:cubicBezTo>
                <a:cubicBezTo>
                  <a:pt x="377429" y="972411"/>
                  <a:pt x="346870" y="1062501"/>
                  <a:pt x="352426" y="1095442"/>
                </a:cubicBezTo>
                <a:cubicBezTo>
                  <a:pt x="357982" y="1128383"/>
                  <a:pt x="349251" y="1111318"/>
                  <a:pt x="400051" y="1128780"/>
                </a:cubicBezTo>
                <a:cubicBezTo>
                  <a:pt x="450851" y="1146242"/>
                  <a:pt x="475060" y="1138304"/>
                  <a:pt x="657226" y="1200217"/>
                </a:cubicBezTo>
                <a:cubicBezTo>
                  <a:pt x="839392" y="1262130"/>
                  <a:pt x="1314450" y="1437946"/>
                  <a:pt x="1493044" y="1500255"/>
                </a:cubicBezTo>
                <a:cubicBezTo>
                  <a:pt x="1671638" y="1562564"/>
                  <a:pt x="1658144" y="1553437"/>
                  <a:pt x="1728788" y="1574074"/>
                </a:cubicBezTo>
                <a:cubicBezTo>
                  <a:pt x="1799432" y="1594711"/>
                  <a:pt x="1879601" y="1615746"/>
                  <a:pt x="1916907" y="1624080"/>
                </a:cubicBezTo>
                <a:cubicBezTo>
                  <a:pt x="1954213" y="1632414"/>
                  <a:pt x="1953023" y="1642336"/>
                  <a:pt x="1952626" y="1624080"/>
                </a:cubicBezTo>
                <a:cubicBezTo>
                  <a:pt x="1952229" y="1605824"/>
                  <a:pt x="1930798" y="1554626"/>
                  <a:pt x="1914526" y="1514542"/>
                </a:cubicBezTo>
                <a:cubicBezTo>
                  <a:pt x="1898254" y="1474458"/>
                  <a:pt x="1874838" y="1428024"/>
                  <a:pt x="1854994" y="1383574"/>
                </a:cubicBezTo>
                <a:cubicBezTo>
                  <a:pt x="1835150" y="1339124"/>
                  <a:pt x="1808560" y="1276814"/>
                  <a:pt x="1795463" y="1247842"/>
                </a:cubicBezTo>
                <a:cubicBezTo>
                  <a:pt x="1782366" y="1218870"/>
                  <a:pt x="1796257" y="1229189"/>
                  <a:pt x="1776413" y="1209742"/>
                </a:cubicBezTo>
                <a:cubicBezTo>
                  <a:pt x="1756569" y="1190295"/>
                  <a:pt x="1700610" y="1151005"/>
                  <a:pt x="1676401" y="1131161"/>
                </a:cubicBezTo>
                <a:cubicBezTo>
                  <a:pt x="1652192" y="1111317"/>
                  <a:pt x="1641079" y="1106158"/>
                  <a:pt x="1631157" y="1090680"/>
                </a:cubicBezTo>
                <a:cubicBezTo>
                  <a:pt x="1621235" y="1075202"/>
                  <a:pt x="1621631" y="1061708"/>
                  <a:pt x="1616869" y="1038292"/>
                </a:cubicBezTo>
                <a:cubicBezTo>
                  <a:pt x="1612107" y="1014876"/>
                  <a:pt x="1610122" y="970030"/>
                  <a:pt x="1602582" y="950186"/>
                </a:cubicBezTo>
                <a:cubicBezTo>
                  <a:pt x="1595042" y="930342"/>
                  <a:pt x="1582739" y="928755"/>
                  <a:pt x="1571626" y="919230"/>
                </a:cubicBezTo>
                <a:cubicBezTo>
                  <a:pt x="1560514" y="909705"/>
                  <a:pt x="1544241" y="908514"/>
                  <a:pt x="1535907" y="893036"/>
                </a:cubicBezTo>
                <a:cubicBezTo>
                  <a:pt x="1527573" y="877558"/>
                  <a:pt x="1538685" y="844617"/>
                  <a:pt x="1521619" y="826361"/>
                </a:cubicBezTo>
                <a:cubicBezTo>
                  <a:pt x="1504553" y="808105"/>
                  <a:pt x="1433513" y="783499"/>
                  <a:pt x="1433513" y="783499"/>
                </a:cubicBezTo>
                <a:cubicBezTo>
                  <a:pt x="1394619" y="764846"/>
                  <a:pt x="1321991" y="739842"/>
                  <a:pt x="1288257" y="714442"/>
                </a:cubicBezTo>
                <a:cubicBezTo>
                  <a:pt x="1254523" y="689042"/>
                  <a:pt x="1256507" y="667214"/>
                  <a:pt x="1231107" y="631099"/>
                </a:cubicBezTo>
                <a:cubicBezTo>
                  <a:pt x="1205707" y="594984"/>
                  <a:pt x="1167607" y="540611"/>
                  <a:pt x="1135857" y="497749"/>
                </a:cubicBezTo>
                <a:cubicBezTo>
                  <a:pt x="1104107" y="454887"/>
                  <a:pt x="1064816" y="404086"/>
                  <a:pt x="1040607" y="373924"/>
                </a:cubicBezTo>
                <a:cubicBezTo>
                  <a:pt x="1016398" y="343762"/>
                  <a:pt x="1015207" y="340983"/>
                  <a:pt x="990601" y="316774"/>
                </a:cubicBezTo>
                <a:cubicBezTo>
                  <a:pt x="965995" y="292565"/>
                  <a:pt x="925910" y="257242"/>
                  <a:pt x="892969" y="228667"/>
                </a:cubicBezTo>
                <a:cubicBezTo>
                  <a:pt x="860028" y="200092"/>
                  <a:pt x="792957" y="145324"/>
                  <a:pt x="792957" y="145324"/>
                </a:cubicBezTo>
                <a:cubicBezTo>
                  <a:pt x="764779" y="121908"/>
                  <a:pt x="739379" y="100080"/>
                  <a:pt x="723901" y="88174"/>
                </a:cubicBezTo>
                <a:cubicBezTo>
                  <a:pt x="708423" y="76268"/>
                  <a:pt x="711994" y="88570"/>
                  <a:pt x="700088" y="73886"/>
                </a:cubicBezTo>
                <a:cubicBezTo>
                  <a:pt x="688182" y="59202"/>
                  <a:pt x="678657" y="-2314"/>
                  <a:pt x="652463" y="67"/>
                </a:cubicBezTo>
                <a:cubicBezTo>
                  <a:pt x="626269" y="2448"/>
                  <a:pt x="589757" y="49280"/>
                  <a:pt x="542926" y="88174"/>
                </a:cubicBezTo>
                <a:cubicBezTo>
                  <a:pt x="496095" y="127068"/>
                  <a:pt x="371476" y="233430"/>
                  <a:pt x="371476" y="233430"/>
                </a:cubicBezTo>
                <a:lnTo>
                  <a:pt x="223838" y="357255"/>
                </a:lnTo>
                <a:cubicBezTo>
                  <a:pt x="177007" y="396942"/>
                  <a:pt x="128985" y="437424"/>
                  <a:pt x="90488" y="471555"/>
                </a:cubicBezTo>
                <a:cubicBezTo>
                  <a:pt x="51991" y="505686"/>
                  <a:pt x="398" y="528308"/>
                  <a:pt x="1" y="557280"/>
                </a:cubicBezTo>
                <a:close/>
              </a:path>
            </a:pathLst>
          </a:custGeom>
          <a:solidFill>
            <a:srgbClr val="00B050">
              <a:alpha val="1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3" name="Полилиния 232"/>
          <p:cNvSpPr/>
          <p:nvPr/>
        </p:nvSpPr>
        <p:spPr>
          <a:xfrm>
            <a:off x="3336925" y="2317750"/>
            <a:ext cx="1899286" cy="1251002"/>
          </a:xfrm>
          <a:custGeom>
            <a:avLst/>
            <a:gdLst>
              <a:gd name="connsiteX0" fmla="*/ 0 w 1899286"/>
              <a:gd name="connsiteY0" fmla="*/ 0 h 1251002"/>
              <a:gd name="connsiteX1" fmla="*/ 31750 w 1899286"/>
              <a:gd name="connsiteY1" fmla="*/ 69850 h 1251002"/>
              <a:gd name="connsiteX2" fmla="*/ 57150 w 1899286"/>
              <a:gd name="connsiteY2" fmla="*/ 171450 h 1251002"/>
              <a:gd name="connsiteX3" fmla="*/ 76200 w 1899286"/>
              <a:gd name="connsiteY3" fmla="*/ 304800 h 1251002"/>
              <a:gd name="connsiteX4" fmla="*/ 76200 w 1899286"/>
              <a:gd name="connsiteY4" fmla="*/ 447675 h 1251002"/>
              <a:gd name="connsiteX5" fmla="*/ 63500 w 1899286"/>
              <a:gd name="connsiteY5" fmla="*/ 619125 h 1251002"/>
              <a:gd name="connsiteX6" fmla="*/ 63500 w 1899286"/>
              <a:gd name="connsiteY6" fmla="*/ 663575 h 1251002"/>
              <a:gd name="connsiteX7" fmla="*/ 98425 w 1899286"/>
              <a:gd name="connsiteY7" fmla="*/ 869950 h 1251002"/>
              <a:gd name="connsiteX8" fmla="*/ 101600 w 1899286"/>
              <a:gd name="connsiteY8" fmla="*/ 879475 h 1251002"/>
              <a:gd name="connsiteX9" fmla="*/ 168275 w 1899286"/>
              <a:gd name="connsiteY9" fmla="*/ 873125 h 1251002"/>
              <a:gd name="connsiteX10" fmla="*/ 177800 w 1899286"/>
              <a:gd name="connsiteY10" fmla="*/ 847725 h 1251002"/>
              <a:gd name="connsiteX11" fmla="*/ 190500 w 1899286"/>
              <a:gd name="connsiteY11" fmla="*/ 828675 h 1251002"/>
              <a:gd name="connsiteX12" fmla="*/ 279400 w 1899286"/>
              <a:gd name="connsiteY12" fmla="*/ 749300 h 1251002"/>
              <a:gd name="connsiteX13" fmla="*/ 330200 w 1899286"/>
              <a:gd name="connsiteY13" fmla="*/ 749300 h 1251002"/>
              <a:gd name="connsiteX14" fmla="*/ 396875 w 1899286"/>
              <a:gd name="connsiteY14" fmla="*/ 755650 h 1251002"/>
              <a:gd name="connsiteX15" fmla="*/ 476250 w 1899286"/>
              <a:gd name="connsiteY15" fmla="*/ 790575 h 1251002"/>
              <a:gd name="connsiteX16" fmla="*/ 555625 w 1899286"/>
              <a:gd name="connsiteY16" fmla="*/ 863600 h 1251002"/>
              <a:gd name="connsiteX17" fmla="*/ 727075 w 1899286"/>
              <a:gd name="connsiteY17" fmla="*/ 958850 h 1251002"/>
              <a:gd name="connsiteX18" fmla="*/ 819150 w 1899286"/>
              <a:gd name="connsiteY18" fmla="*/ 1009650 h 1251002"/>
              <a:gd name="connsiteX19" fmla="*/ 831850 w 1899286"/>
              <a:gd name="connsiteY19" fmla="*/ 1047750 h 1251002"/>
              <a:gd name="connsiteX20" fmla="*/ 895350 w 1899286"/>
              <a:gd name="connsiteY20" fmla="*/ 1231900 h 1251002"/>
              <a:gd name="connsiteX21" fmla="*/ 987425 w 1899286"/>
              <a:gd name="connsiteY21" fmla="*/ 1228725 h 1251002"/>
              <a:gd name="connsiteX22" fmla="*/ 1701800 w 1899286"/>
              <a:gd name="connsiteY22" fmla="*/ 1085850 h 1251002"/>
              <a:gd name="connsiteX23" fmla="*/ 1882775 w 1899286"/>
              <a:gd name="connsiteY23" fmla="*/ 1057275 h 1251002"/>
              <a:gd name="connsiteX24" fmla="*/ 1885950 w 1899286"/>
              <a:gd name="connsiteY24" fmla="*/ 1028700 h 1251002"/>
              <a:gd name="connsiteX25" fmla="*/ 1838325 w 1899286"/>
              <a:gd name="connsiteY25" fmla="*/ 977900 h 1251002"/>
              <a:gd name="connsiteX26" fmla="*/ 1793875 w 1899286"/>
              <a:gd name="connsiteY26" fmla="*/ 917575 h 1251002"/>
              <a:gd name="connsiteX27" fmla="*/ 1752600 w 1899286"/>
              <a:gd name="connsiteY27" fmla="*/ 879475 h 1251002"/>
              <a:gd name="connsiteX28" fmla="*/ 1717675 w 1899286"/>
              <a:gd name="connsiteY28" fmla="*/ 806450 h 1251002"/>
              <a:gd name="connsiteX29" fmla="*/ 1673225 w 1899286"/>
              <a:gd name="connsiteY29" fmla="*/ 739775 h 1251002"/>
              <a:gd name="connsiteX30" fmla="*/ 1638300 w 1899286"/>
              <a:gd name="connsiteY30" fmla="*/ 679450 h 1251002"/>
              <a:gd name="connsiteX31" fmla="*/ 1606550 w 1899286"/>
              <a:gd name="connsiteY31" fmla="*/ 641350 h 1251002"/>
              <a:gd name="connsiteX32" fmla="*/ 1574800 w 1899286"/>
              <a:gd name="connsiteY32" fmla="*/ 596900 h 1251002"/>
              <a:gd name="connsiteX33" fmla="*/ 1581150 w 1899286"/>
              <a:gd name="connsiteY33" fmla="*/ 555625 h 1251002"/>
              <a:gd name="connsiteX34" fmla="*/ 1590675 w 1899286"/>
              <a:gd name="connsiteY34" fmla="*/ 520700 h 1251002"/>
              <a:gd name="connsiteX35" fmla="*/ 1504950 w 1899286"/>
              <a:gd name="connsiteY35" fmla="*/ 492125 h 1251002"/>
              <a:gd name="connsiteX36" fmla="*/ 1276350 w 1899286"/>
              <a:gd name="connsiteY36" fmla="*/ 422275 h 1251002"/>
              <a:gd name="connsiteX37" fmla="*/ 1050925 w 1899286"/>
              <a:gd name="connsiteY37" fmla="*/ 349250 h 1251002"/>
              <a:gd name="connsiteX38" fmla="*/ 857250 w 1899286"/>
              <a:gd name="connsiteY38" fmla="*/ 273050 h 1251002"/>
              <a:gd name="connsiteX39" fmla="*/ 635000 w 1899286"/>
              <a:gd name="connsiteY39" fmla="*/ 203200 h 1251002"/>
              <a:gd name="connsiteX40" fmla="*/ 412750 w 1899286"/>
              <a:gd name="connsiteY40" fmla="*/ 117475 h 1251002"/>
              <a:gd name="connsiteX41" fmla="*/ 234950 w 1899286"/>
              <a:gd name="connsiteY41" fmla="*/ 57150 h 1251002"/>
              <a:gd name="connsiteX42" fmla="*/ 69850 w 1899286"/>
              <a:gd name="connsiteY42" fmla="*/ 15875 h 1251002"/>
              <a:gd name="connsiteX43" fmla="*/ 0 w 1899286"/>
              <a:gd name="connsiteY43" fmla="*/ 0 h 1251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99286" h="1251002">
                <a:moveTo>
                  <a:pt x="0" y="0"/>
                </a:moveTo>
                <a:cubicBezTo>
                  <a:pt x="11112" y="20637"/>
                  <a:pt x="22225" y="41275"/>
                  <a:pt x="31750" y="69850"/>
                </a:cubicBezTo>
                <a:cubicBezTo>
                  <a:pt x="41275" y="98425"/>
                  <a:pt x="49742" y="132292"/>
                  <a:pt x="57150" y="171450"/>
                </a:cubicBezTo>
                <a:cubicBezTo>
                  <a:pt x="64558" y="210608"/>
                  <a:pt x="73025" y="258763"/>
                  <a:pt x="76200" y="304800"/>
                </a:cubicBezTo>
                <a:cubicBezTo>
                  <a:pt x="79375" y="350837"/>
                  <a:pt x="78317" y="395288"/>
                  <a:pt x="76200" y="447675"/>
                </a:cubicBezTo>
                <a:cubicBezTo>
                  <a:pt x="74083" y="500062"/>
                  <a:pt x="65617" y="583142"/>
                  <a:pt x="63500" y="619125"/>
                </a:cubicBezTo>
                <a:cubicBezTo>
                  <a:pt x="61383" y="655108"/>
                  <a:pt x="57679" y="621771"/>
                  <a:pt x="63500" y="663575"/>
                </a:cubicBezTo>
                <a:cubicBezTo>
                  <a:pt x="69321" y="705379"/>
                  <a:pt x="92075" y="833967"/>
                  <a:pt x="98425" y="869950"/>
                </a:cubicBezTo>
                <a:cubicBezTo>
                  <a:pt x="104775" y="905933"/>
                  <a:pt x="89958" y="878946"/>
                  <a:pt x="101600" y="879475"/>
                </a:cubicBezTo>
                <a:cubicBezTo>
                  <a:pt x="113242" y="880004"/>
                  <a:pt x="155575" y="878417"/>
                  <a:pt x="168275" y="873125"/>
                </a:cubicBezTo>
                <a:cubicBezTo>
                  <a:pt x="180975" y="867833"/>
                  <a:pt x="174096" y="855133"/>
                  <a:pt x="177800" y="847725"/>
                </a:cubicBezTo>
                <a:cubicBezTo>
                  <a:pt x="181504" y="840317"/>
                  <a:pt x="173567" y="845079"/>
                  <a:pt x="190500" y="828675"/>
                </a:cubicBezTo>
                <a:cubicBezTo>
                  <a:pt x="207433" y="812271"/>
                  <a:pt x="256117" y="762529"/>
                  <a:pt x="279400" y="749300"/>
                </a:cubicBezTo>
                <a:cubicBezTo>
                  <a:pt x="302683" y="736071"/>
                  <a:pt x="310621" y="748242"/>
                  <a:pt x="330200" y="749300"/>
                </a:cubicBezTo>
                <a:cubicBezTo>
                  <a:pt x="349779" y="750358"/>
                  <a:pt x="372533" y="748771"/>
                  <a:pt x="396875" y="755650"/>
                </a:cubicBezTo>
                <a:cubicBezTo>
                  <a:pt x="421217" y="762529"/>
                  <a:pt x="449792" y="772583"/>
                  <a:pt x="476250" y="790575"/>
                </a:cubicBezTo>
                <a:cubicBezTo>
                  <a:pt x="502708" y="808567"/>
                  <a:pt x="513821" y="835554"/>
                  <a:pt x="555625" y="863600"/>
                </a:cubicBezTo>
                <a:cubicBezTo>
                  <a:pt x="597429" y="891646"/>
                  <a:pt x="727075" y="958850"/>
                  <a:pt x="727075" y="958850"/>
                </a:cubicBezTo>
                <a:cubicBezTo>
                  <a:pt x="770996" y="983192"/>
                  <a:pt x="801688" y="994833"/>
                  <a:pt x="819150" y="1009650"/>
                </a:cubicBezTo>
                <a:cubicBezTo>
                  <a:pt x="836612" y="1024467"/>
                  <a:pt x="819150" y="1010708"/>
                  <a:pt x="831850" y="1047750"/>
                </a:cubicBezTo>
                <a:cubicBezTo>
                  <a:pt x="844550" y="1084792"/>
                  <a:pt x="869421" y="1201738"/>
                  <a:pt x="895350" y="1231900"/>
                </a:cubicBezTo>
                <a:cubicBezTo>
                  <a:pt x="921279" y="1262062"/>
                  <a:pt x="853017" y="1253067"/>
                  <a:pt x="987425" y="1228725"/>
                </a:cubicBezTo>
                <a:cubicBezTo>
                  <a:pt x="1121833" y="1204383"/>
                  <a:pt x="1552575" y="1114425"/>
                  <a:pt x="1701800" y="1085850"/>
                </a:cubicBezTo>
                <a:cubicBezTo>
                  <a:pt x="1851025" y="1057275"/>
                  <a:pt x="1852083" y="1066800"/>
                  <a:pt x="1882775" y="1057275"/>
                </a:cubicBezTo>
                <a:cubicBezTo>
                  <a:pt x="1913467" y="1047750"/>
                  <a:pt x="1893358" y="1041929"/>
                  <a:pt x="1885950" y="1028700"/>
                </a:cubicBezTo>
                <a:cubicBezTo>
                  <a:pt x="1878542" y="1015471"/>
                  <a:pt x="1853671" y="996421"/>
                  <a:pt x="1838325" y="977900"/>
                </a:cubicBezTo>
                <a:cubicBezTo>
                  <a:pt x="1822979" y="959379"/>
                  <a:pt x="1808163" y="933979"/>
                  <a:pt x="1793875" y="917575"/>
                </a:cubicBezTo>
                <a:cubicBezTo>
                  <a:pt x="1779587" y="901171"/>
                  <a:pt x="1765300" y="897996"/>
                  <a:pt x="1752600" y="879475"/>
                </a:cubicBezTo>
                <a:cubicBezTo>
                  <a:pt x="1739900" y="860954"/>
                  <a:pt x="1730904" y="829733"/>
                  <a:pt x="1717675" y="806450"/>
                </a:cubicBezTo>
                <a:cubicBezTo>
                  <a:pt x="1704446" y="783167"/>
                  <a:pt x="1686454" y="760942"/>
                  <a:pt x="1673225" y="739775"/>
                </a:cubicBezTo>
                <a:cubicBezTo>
                  <a:pt x="1659996" y="718608"/>
                  <a:pt x="1649412" y="695854"/>
                  <a:pt x="1638300" y="679450"/>
                </a:cubicBezTo>
                <a:cubicBezTo>
                  <a:pt x="1627188" y="663046"/>
                  <a:pt x="1617133" y="655108"/>
                  <a:pt x="1606550" y="641350"/>
                </a:cubicBezTo>
                <a:cubicBezTo>
                  <a:pt x="1595967" y="627592"/>
                  <a:pt x="1579033" y="611187"/>
                  <a:pt x="1574800" y="596900"/>
                </a:cubicBezTo>
                <a:cubicBezTo>
                  <a:pt x="1570567" y="582613"/>
                  <a:pt x="1578504" y="568325"/>
                  <a:pt x="1581150" y="555625"/>
                </a:cubicBezTo>
                <a:cubicBezTo>
                  <a:pt x="1583796" y="542925"/>
                  <a:pt x="1603375" y="531283"/>
                  <a:pt x="1590675" y="520700"/>
                </a:cubicBezTo>
                <a:cubicBezTo>
                  <a:pt x="1577975" y="510117"/>
                  <a:pt x="1504950" y="492125"/>
                  <a:pt x="1504950" y="492125"/>
                </a:cubicBezTo>
                <a:lnTo>
                  <a:pt x="1276350" y="422275"/>
                </a:lnTo>
                <a:cubicBezTo>
                  <a:pt x="1200679" y="398462"/>
                  <a:pt x="1120775" y="374121"/>
                  <a:pt x="1050925" y="349250"/>
                </a:cubicBezTo>
                <a:cubicBezTo>
                  <a:pt x="981075" y="324379"/>
                  <a:pt x="926571" y="297392"/>
                  <a:pt x="857250" y="273050"/>
                </a:cubicBezTo>
                <a:cubicBezTo>
                  <a:pt x="787929" y="248708"/>
                  <a:pt x="709083" y="229129"/>
                  <a:pt x="635000" y="203200"/>
                </a:cubicBezTo>
                <a:cubicBezTo>
                  <a:pt x="560917" y="177271"/>
                  <a:pt x="479425" y="141817"/>
                  <a:pt x="412750" y="117475"/>
                </a:cubicBezTo>
                <a:cubicBezTo>
                  <a:pt x="346075" y="93133"/>
                  <a:pt x="292100" y="74083"/>
                  <a:pt x="234950" y="57150"/>
                </a:cubicBezTo>
                <a:cubicBezTo>
                  <a:pt x="177800" y="40217"/>
                  <a:pt x="69850" y="15875"/>
                  <a:pt x="69850" y="15875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4" name="Полилиния 233"/>
          <p:cNvSpPr/>
          <p:nvPr/>
        </p:nvSpPr>
        <p:spPr>
          <a:xfrm>
            <a:off x="4236790" y="3365804"/>
            <a:ext cx="1032886" cy="818563"/>
          </a:xfrm>
          <a:custGeom>
            <a:avLst/>
            <a:gdLst>
              <a:gd name="connsiteX0" fmla="*/ 6406 w 1039362"/>
              <a:gd name="connsiteY0" fmla="*/ 204166 h 818563"/>
              <a:gd name="connsiteX1" fmla="*/ 36886 w 1039362"/>
              <a:gd name="connsiteY1" fmla="*/ 417526 h 818563"/>
              <a:gd name="connsiteX2" fmla="*/ 40696 w 1039362"/>
              <a:gd name="connsiteY2" fmla="*/ 474676 h 818563"/>
              <a:gd name="connsiteX3" fmla="*/ 40696 w 1039362"/>
              <a:gd name="connsiteY3" fmla="*/ 554686 h 818563"/>
              <a:gd name="connsiteX4" fmla="*/ 74986 w 1039362"/>
              <a:gd name="connsiteY4" fmla="*/ 638506 h 818563"/>
              <a:gd name="connsiteX5" fmla="*/ 101656 w 1039362"/>
              <a:gd name="connsiteY5" fmla="*/ 707086 h 818563"/>
              <a:gd name="connsiteX6" fmla="*/ 124516 w 1039362"/>
              <a:gd name="connsiteY6" fmla="*/ 768046 h 818563"/>
              <a:gd name="connsiteX7" fmla="*/ 254056 w 1039362"/>
              <a:gd name="connsiteY7" fmla="*/ 817576 h 818563"/>
              <a:gd name="connsiteX8" fmla="*/ 341686 w 1039362"/>
              <a:gd name="connsiteY8" fmla="*/ 802336 h 818563"/>
              <a:gd name="connsiteX9" fmla="*/ 715066 w 1039362"/>
              <a:gd name="connsiteY9" fmla="*/ 752806 h 818563"/>
              <a:gd name="connsiteX10" fmla="*/ 916996 w 1039362"/>
              <a:gd name="connsiteY10" fmla="*/ 722326 h 818563"/>
              <a:gd name="connsiteX11" fmla="*/ 1008436 w 1039362"/>
              <a:gd name="connsiteY11" fmla="*/ 707086 h 818563"/>
              <a:gd name="connsiteX12" fmla="*/ 1016056 w 1039362"/>
              <a:gd name="connsiteY12" fmla="*/ 668986 h 818563"/>
              <a:gd name="connsiteX13" fmla="*/ 1023676 w 1039362"/>
              <a:gd name="connsiteY13" fmla="*/ 451816 h 818563"/>
              <a:gd name="connsiteX14" fmla="*/ 1019866 w 1039362"/>
              <a:gd name="connsiteY14" fmla="*/ 337516 h 818563"/>
              <a:gd name="connsiteX15" fmla="*/ 1008436 w 1039362"/>
              <a:gd name="connsiteY15" fmla="*/ 284176 h 818563"/>
              <a:gd name="connsiteX16" fmla="*/ 1027486 w 1039362"/>
              <a:gd name="connsiteY16" fmla="*/ 177496 h 818563"/>
              <a:gd name="connsiteX17" fmla="*/ 1038916 w 1039362"/>
              <a:gd name="connsiteY17" fmla="*/ 116536 h 818563"/>
              <a:gd name="connsiteX18" fmla="*/ 1012246 w 1039362"/>
              <a:gd name="connsiteY18" fmla="*/ 6046 h 818563"/>
              <a:gd name="connsiteX19" fmla="*/ 974146 w 1039362"/>
              <a:gd name="connsiteY19" fmla="*/ 13666 h 818563"/>
              <a:gd name="connsiteX20" fmla="*/ 726496 w 1039362"/>
              <a:gd name="connsiteY20" fmla="*/ 59386 h 818563"/>
              <a:gd name="connsiteX21" fmla="*/ 516946 w 1039362"/>
              <a:gd name="connsiteY21" fmla="*/ 97486 h 818563"/>
              <a:gd name="connsiteX22" fmla="*/ 337876 w 1039362"/>
              <a:gd name="connsiteY22" fmla="*/ 139396 h 818563"/>
              <a:gd name="connsiteX23" fmla="*/ 177856 w 1039362"/>
              <a:gd name="connsiteY23" fmla="*/ 169876 h 818563"/>
              <a:gd name="connsiteX24" fmla="*/ 6406 w 1039362"/>
              <a:gd name="connsiteY24" fmla="*/ 204166 h 8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39362" h="818563">
                <a:moveTo>
                  <a:pt x="6406" y="204166"/>
                </a:moveTo>
                <a:cubicBezTo>
                  <a:pt x="-17089" y="245441"/>
                  <a:pt x="31171" y="372441"/>
                  <a:pt x="36886" y="417526"/>
                </a:cubicBezTo>
                <a:cubicBezTo>
                  <a:pt x="42601" y="462611"/>
                  <a:pt x="40061" y="451816"/>
                  <a:pt x="40696" y="474676"/>
                </a:cubicBezTo>
                <a:cubicBezTo>
                  <a:pt x="41331" y="497536"/>
                  <a:pt x="34981" y="527381"/>
                  <a:pt x="40696" y="554686"/>
                </a:cubicBezTo>
                <a:cubicBezTo>
                  <a:pt x="46411" y="581991"/>
                  <a:pt x="64826" y="613106"/>
                  <a:pt x="74986" y="638506"/>
                </a:cubicBezTo>
                <a:cubicBezTo>
                  <a:pt x="85146" y="663906"/>
                  <a:pt x="93401" y="685496"/>
                  <a:pt x="101656" y="707086"/>
                </a:cubicBezTo>
                <a:cubicBezTo>
                  <a:pt x="109911" y="728676"/>
                  <a:pt x="99116" y="749631"/>
                  <a:pt x="124516" y="768046"/>
                </a:cubicBezTo>
                <a:cubicBezTo>
                  <a:pt x="149916" y="786461"/>
                  <a:pt x="217861" y="811861"/>
                  <a:pt x="254056" y="817576"/>
                </a:cubicBezTo>
                <a:cubicBezTo>
                  <a:pt x="290251" y="823291"/>
                  <a:pt x="341686" y="802336"/>
                  <a:pt x="341686" y="802336"/>
                </a:cubicBezTo>
                <a:lnTo>
                  <a:pt x="715066" y="752806"/>
                </a:lnTo>
                <a:cubicBezTo>
                  <a:pt x="810951" y="739471"/>
                  <a:pt x="868101" y="729946"/>
                  <a:pt x="916996" y="722326"/>
                </a:cubicBezTo>
                <a:cubicBezTo>
                  <a:pt x="965891" y="714706"/>
                  <a:pt x="991926" y="715976"/>
                  <a:pt x="1008436" y="707086"/>
                </a:cubicBezTo>
                <a:cubicBezTo>
                  <a:pt x="1024946" y="698196"/>
                  <a:pt x="1013516" y="711531"/>
                  <a:pt x="1016056" y="668986"/>
                </a:cubicBezTo>
                <a:cubicBezTo>
                  <a:pt x="1018596" y="626441"/>
                  <a:pt x="1023041" y="507061"/>
                  <a:pt x="1023676" y="451816"/>
                </a:cubicBezTo>
                <a:cubicBezTo>
                  <a:pt x="1024311" y="396571"/>
                  <a:pt x="1022406" y="365456"/>
                  <a:pt x="1019866" y="337516"/>
                </a:cubicBezTo>
                <a:cubicBezTo>
                  <a:pt x="1017326" y="309576"/>
                  <a:pt x="1007166" y="310846"/>
                  <a:pt x="1008436" y="284176"/>
                </a:cubicBezTo>
                <a:cubicBezTo>
                  <a:pt x="1009706" y="257506"/>
                  <a:pt x="1022406" y="205436"/>
                  <a:pt x="1027486" y="177496"/>
                </a:cubicBezTo>
                <a:cubicBezTo>
                  <a:pt x="1032566" y="149556"/>
                  <a:pt x="1041456" y="145111"/>
                  <a:pt x="1038916" y="116536"/>
                </a:cubicBezTo>
                <a:cubicBezTo>
                  <a:pt x="1036376" y="87961"/>
                  <a:pt x="1023041" y="23191"/>
                  <a:pt x="1012246" y="6046"/>
                </a:cubicBezTo>
                <a:cubicBezTo>
                  <a:pt x="1001451" y="-11099"/>
                  <a:pt x="974146" y="13666"/>
                  <a:pt x="974146" y="13666"/>
                </a:cubicBezTo>
                <a:lnTo>
                  <a:pt x="726496" y="59386"/>
                </a:lnTo>
                <a:cubicBezTo>
                  <a:pt x="650296" y="73356"/>
                  <a:pt x="581716" y="84151"/>
                  <a:pt x="516946" y="97486"/>
                </a:cubicBezTo>
                <a:cubicBezTo>
                  <a:pt x="452176" y="110821"/>
                  <a:pt x="394391" y="127331"/>
                  <a:pt x="337876" y="139396"/>
                </a:cubicBezTo>
                <a:cubicBezTo>
                  <a:pt x="281361" y="151461"/>
                  <a:pt x="233101" y="157811"/>
                  <a:pt x="177856" y="169876"/>
                </a:cubicBezTo>
                <a:cubicBezTo>
                  <a:pt x="122611" y="181941"/>
                  <a:pt x="29901" y="162891"/>
                  <a:pt x="6406" y="204166"/>
                </a:cubicBezTo>
                <a:close/>
              </a:path>
            </a:pathLst>
          </a:custGeom>
          <a:solidFill>
            <a:schemeClr val="accent2">
              <a:lumMod val="50000"/>
              <a:alpha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7" name="Группа 246"/>
          <p:cNvGrpSpPr/>
          <p:nvPr/>
        </p:nvGrpSpPr>
        <p:grpSpPr>
          <a:xfrm>
            <a:off x="2088448" y="3897321"/>
            <a:ext cx="1601155" cy="1285061"/>
            <a:chOff x="1531727" y="3626640"/>
            <a:chExt cx="1601155" cy="1285061"/>
          </a:xfrm>
        </p:grpSpPr>
        <p:sp>
          <p:nvSpPr>
            <p:cNvPr id="242" name="Прямоугольник 241"/>
            <p:cNvSpPr/>
            <p:nvPr/>
          </p:nvSpPr>
          <p:spPr>
            <a:xfrm>
              <a:off x="1531727" y="3626640"/>
              <a:ext cx="1432188" cy="128506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8" name="Прямоугольник 237"/>
            <p:cNvSpPr/>
            <p:nvPr/>
          </p:nvSpPr>
          <p:spPr>
            <a:xfrm>
              <a:off x="1570847" y="3650405"/>
              <a:ext cx="522776" cy="268668"/>
            </a:xfrm>
            <a:prstGeom prst="rect">
              <a:avLst/>
            </a:prstGeom>
            <a:solidFill>
              <a:srgbClr val="0000FF">
                <a:alpha val="15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9" name="Прямоугольник 238"/>
            <p:cNvSpPr/>
            <p:nvPr/>
          </p:nvSpPr>
          <p:spPr>
            <a:xfrm>
              <a:off x="1570847" y="3964569"/>
              <a:ext cx="522776" cy="268668"/>
            </a:xfrm>
            <a:prstGeom prst="rect">
              <a:avLst/>
            </a:prstGeom>
            <a:solidFill>
              <a:srgbClr val="00B050">
                <a:alpha val="15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0" name="Прямоугольник 239"/>
            <p:cNvSpPr/>
            <p:nvPr/>
          </p:nvSpPr>
          <p:spPr>
            <a:xfrm>
              <a:off x="1570847" y="4608087"/>
              <a:ext cx="522776" cy="268668"/>
            </a:xfrm>
            <a:prstGeom prst="rect">
              <a:avLst/>
            </a:prstGeom>
            <a:solidFill>
              <a:srgbClr val="663300">
                <a:alpha val="15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1" name="Прямоугольник 240"/>
            <p:cNvSpPr/>
            <p:nvPr/>
          </p:nvSpPr>
          <p:spPr>
            <a:xfrm>
              <a:off x="1566488" y="4282428"/>
              <a:ext cx="522776" cy="268668"/>
            </a:xfrm>
            <a:prstGeom prst="rect">
              <a:avLst/>
            </a:prstGeom>
            <a:solidFill>
              <a:srgbClr val="FFC000">
                <a:alpha val="15000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073332" y="3694941"/>
              <a:ext cx="1059550" cy="22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ru-RU" sz="1200" dirty="0" smtClean="0"/>
                <a:t>Устье</a:t>
              </a:r>
              <a:endParaRPr lang="ru-RU" sz="1200" dirty="0"/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59786" y="4011056"/>
              <a:ext cx="1070584" cy="229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ru-RU" sz="1200" dirty="0" smtClean="0"/>
                <a:t>Середина</a:t>
              </a:r>
              <a:endParaRPr lang="ru-RU" sz="1200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060292" y="4280671"/>
              <a:ext cx="10150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Кут, отмели</a:t>
              </a:r>
              <a:endParaRPr lang="ru-RU" sz="1200" dirty="0"/>
            </a:p>
          </p:txBody>
        </p:sp>
        <p:sp>
          <p:nvSpPr>
            <p:cNvPr id="246" name="TextBox 245"/>
            <p:cNvSpPr txBox="1"/>
            <p:nvPr/>
          </p:nvSpPr>
          <p:spPr>
            <a:xfrm>
              <a:off x="2059652" y="4622670"/>
              <a:ext cx="10157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 smtClean="0"/>
                <a:t>Кут, МБ</a:t>
              </a:r>
              <a:endParaRPr lang="ru-RU" sz="1200" dirty="0"/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2211871" y="2480627"/>
            <a:ext cx="317074" cy="418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9" name="Прямая со стрелкой 248"/>
          <p:cNvCxnSpPr/>
          <p:nvPr/>
        </p:nvCxnSpPr>
        <p:spPr>
          <a:xfrm flipV="1">
            <a:off x="2123776" y="2865058"/>
            <a:ext cx="187622" cy="6298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/>
          <p:cNvCxnSpPr/>
          <p:nvPr/>
        </p:nvCxnSpPr>
        <p:spPr>
          <a:xfrm>
            <a:off x="5505915" y="6095396"/>
            <a:ext cx="1306328" cy="1102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5966919" y="5809403"/>
            <a:ext cx="828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accent1">
                    <a:lumMod val="75000"/>
                  </a:schemeClr>
                </a:solidFill>
              </a:rPr>
              <a:t>1км</a:t>
            </a:r>
            <a:endParaRPr 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74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80</Words>
  <Application>Microsoft Office PowerPoint</Application>
  <PresentationFormat>Широкоэкранный</PresentationFormat>
  <Paragraphs>38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Марченко Юлия Тиграновна</dc:creator>
  <cp:lastModifiedBy>Марченко Юлия Тиграновна</cp:lastModifiedBy>
  <cp:revision>50</cp:revision>
  <dcterms:created xsi:type="dcterms:W3CDTF">2021-03-12T07:47:06Z</dcterms:created>
  <dcterms:modified xsi:type="dcterms:W3CDTF">2021-03-18T14:26:45Z</dcterms:modified>
</cp:coreProperties>
</file>