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Изображение 3" descr="E morphotyp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9965" y="297815"/>
            <a:ext cx="4213860" cy="3243580"/>
          </a:xfrm>
          <a:prstGeom prst="rect">
            <a:avLst/>
          </a:prstGeom>
        </p:spPr>
      </p:pic>
      <p:pic>
        <p:nvPicPr>
          <p:cNvPr id="5" name="Изображение 4" descr="E Z near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297815"/>
            <a:ext cx="4237355" cy="3227705"/>
          </a:xfrm>
          <a:prstGeom prst="rect">
            <a:avLst/>
          </a:prstGeom>
        </p:spPr>
      </p:pic>
      <p:pic>
        <p:nvPicPr>
          <p:cNvPr id="6" name="Изображение 5" descr="E Z near 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490" y="3580130"/>
            <a:ext cx="4313555" cy="326771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97155" y="3965575"/>
            <a:ext cx="2963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Разные варианты Е-морфотипов</a:t>
            </a:r>
            <a:endParaRPr lang="ru-RU" altLang="en-US"/>
          </a:p>
        </p:txBody>
      </p:sp>
      <p:sp>
        <p:nvSpPr>
          <p:cNvPr id="8" name="Стрелка вверх 7"/>
          <p:cNvSpPr/>
          <p:nvPr/>
        </p:nvSpPr>
        <p:spPr>
          <a:xfrm>
            <a:off x="4815205" y="82613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Стрелка вверх 8"/>
          <p:cNvSpPr/>
          <p:nvPr/>
        </p:nvSpPr>
        <p:spPr>
          <a:xfrm>
            <a:off x="7784465" y="195008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Стрелка вверх 9"/>
          <p:cNvSpPr/>
          <p:nvPr/>
        </p:nvSpPr>
        <p:spPr>
          <a:xfrm>
            <a:off x="8169910" y="195008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Стрелка вверх 10"/>
          <p:cNvSpPr/>
          <p:nvPr/>
        </p:nvSpPr>
        <p:spPr>
          <a:xfrm>
            <a:off x="8554720" y="183134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трелка вверх 11"/>
          <p:cNvSpPr/>
          <p:nvPr/>
        </p:nvSpPr>
        <p:spPr>
          <a:xfrm>
            <a:off x="4943475" y="521906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верх 12"/>
          <p:cNvSpPr/>
          <p:nvPr/>
        </p:nvSpPr>
        <p:spPr>
          <a:xfrm>
            <a:off x="5965825" y="552386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Стрелка вверх 13"/>
          <p:cNvSpPr/>
          <p:nvPr/>
        </p:nvSpPr>
        <p:spPr>
          <a:xfrm>
            <a:off x="6964680" y="563308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Изображение 3" descr="T etal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020" y="760095"/>
            <a:ext cx="4948555" cy="3828415"/>
          </a:xfrm>
          <a:prstGeom prst="rect">
            <a:avLst/>
          </a:prstGeom>
        </p:spPr>
      </p:pic>
      <p:pic>
        <p:nvPicPr>
          <p:cNvPr id="5" name="Изображение 4" descr="T with thin strip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690" y="760095"/>
            <a:ext cx="4999355" cy="3828415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2810510" y="5187315"/>
            <a:ext cx="6360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Разные варианты Т-морфотипов</a:t>
            </a:r>
            <a:endParaRPr lang="ru-RU" altLang="en-US"/>
          </a:p>
        </p:txBody>
      </p:sp>
      <p:sp>
        <p:nvSpPr>
          <p:cNvPr id="9" name="Стрелка вверх 8"/>
          <p:cNvSpPr/>
          <p:nvPr/>
        </p:nvSpPr>
        <p:spPr>
          <a:xfrm>
            <a:off x="1906270" y="298894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Стрелка вверх 9"/>
          <p:cNvSpPr/>
          <p:nvPr/>
        </p:nvSpPr>
        <p:spPr>
          <a:xfrm>
            <a:off x="5486400" y="343154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Стрелка вверх 10"/>
          <p:cNvSpPr/>
          <p:nvPr/>
        </p:nvSpPr>
        <p:spPr>
          <a:xfrm>
            <a:off x="2868930" y="274447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трелка вверх 5"/>
          <p:cNvSpPr/>
          <p:nvPr/>
        </p:nvSpPr>
        <p:spPr>
          <a:xfrm>
            <a:off x="4006215" y="318897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Стрелка вверх 11"/>
          <p:cNvSpPr/>
          <p:nvPr/>
        </p:nvSpPr>
        <p:spPr>
          <a:xfrm>
            <a:off x="6997700" y="2884170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3" name="Стрелка вверх 12"/>
          <p:cNvSpPr/>
          <p:nvPr/>
        </p:nvSpPr>
        <p:spPr>
          <a:xfrm>
            <a:off x="9702165" y="298894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Стрелка вверх 13"/>
          <p:cNvSpPr/>
          <p:nvPr/>
        </p:nvSpPr>
        <p:spPr>
          <a:xfrm>
            <a:off x="7767955" y="282003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Стрелка вверх 14"/>
          <p:cNvSpPr/>
          <p:nvPr/>
        </p:nvSpPr>
        <p:spPr>
          <a:xfrm>
            <a:off x="8910320" y="2820035"/>
            <a:ext cx="260350" cy="304800"/>
          </a:xfrm>
          <a:prstGeom prst="up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Segoe Print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polyd</cp:lastModifiedBy>
  <cp:revision>1</cp:revision>
  <dcterms:created xsi:type="dcterms:W3CDTF">2019-09-23T13:26:45Z</dcterms:created>
  <dcterms:modified xsi:type="dcterms:W3CDTF">2019-09-23T13:26:45Z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1049-11.2.0.8942</vt:lpwstr>
  </property>
</Properties>
</file>