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34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Изображение 5" descr="E morphoty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1675" y="3327400"/>
            <a:ext cx="4213860" cy="3243580"/>
          </a:xfrm>
          <a:prstGeom prst="rect">
            <a:avLst/>
          </a:prstGeom>
        </p:spPr>
      </p:pic>
      <p:pic>
        <p:nvPicPr>
          <p:cNvPr id="7" name="Изображение 6" descr="E Z nea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800" y="3327400"/>
            <a:ext cx="4237355" cy="3227705"/>
          </a:xfrm>
          <a:prstGeom prst="rect">
            <a:avLst/>
          </a:prstGeom>
        </p:spPr>
      </p:pic>
      <p:sp>
        <p:nvSpPr>
          <p:cNvPr id="8" name="Стрелка вверх 7"/>
          <p:cNvSpPr/>
          <p:nvPr/>
        </p:nvSpPr>
        <p:spPr>
          <a:xfrm>
            <a:off x="5796915" y="3855720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Стрелка вверх 8"/>
          <p:cNvSpPr/>
          <p:nvPr/>
        </p:nvSpPr>
        <p:spPr>
          <a:xfrm>
            <a:off x="8766175" y="4979670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Стрелка вверх 9"/>
          <p:cNvSpPr/>
          <p:nvPr/>
        </p:nvSpPr>
        <p:spPr>
          <a:xfrm>
            <a:off x="9151620" y="4979670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Стрелка вверх 10"/>
          <p:cNvSpPr/>
          <p:nvPr/>
        </p:nvSpPr>
        <p:spPr>
          <a:xfrm>
            <a:off x="9536430" y="4860925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2" name="Изображение 11" descr="T etal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85" y="1905"/>
            <a:ext cx="4196080" cy="3246755"/>
          </a:xfrm>
          <a:prstGeom prst="rect">
            <a:avLst/>
          </a:prstGeom>
        </p:spPr>
      </p:pic>
      <p:pic>
        <p:nvPicPr>
          <p:cNvPr id="13" name="Изображение 12" descr="T with thin strip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40" y="-8890"/>
            <a:ext cx="4253230" cy="3257550"/>
          </a:xfrm>
          <a:prstGeom prst="rect">
            <a:avLst/>
          </a:prstGeom>
        </p:spPr>
      </p:pic>
      <p:sp>
        <p:nvSpPr>
          <p:cNvPr id="14" name="Стрелка вверх 13"/>
          <p:cNvSpPr/>
          <p:nvPr/>
        </p:nvSpPr>
        <p:spPr>
          <a:xfrm>
            <a:off x="2551430" y="1914525"/>
            <a:ext cx="199390" cy="258445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Стрелка вверх 14"/>
          <p:cNvSpPr/>
          <p:nvPr/>
        </p:nvSpPr>
        <p:spPr>
          <a:xfrm>
            <a:off x="5654675" y="2324100"/>
            <a:ext cx="199390" cy="258445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Стрелка вверх 15"/>
          <p:cNvSpPr/>
          <p:nvPr/>
        </p:nvSpPr>
        <p:spPr>
          <a:xfrm>
            <a:off x="3228975" y="1819275"/>
            <a:ext cx="199390" cy="258445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Стрелка вверх 16"/>
          <p:cNvSpPr/>
          <p:nvPr/>
        </p:nvSpPr>
        <p:spPr>
          <a:xfrm>
            <a:off x="4355465" y="2061845"/>
            <a:ext cx="199390" cy="258445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Стрелка вверх 17"/>
          <p:cNvSpPr/>
          <p:nvPr/>
        </p:nvSpPr>
        <p:spPr>
          <a:xfrm>
            <a:off x="7309485" y="1765300"/>
            <a:ext cx="201295" cy="255905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Стрелка вверх 18"/>
          <p:cNvSpPr/>
          <p:nvPr/>
        </p:nvSpPr>
        <p:spPr>
          <a:xfrm>
            <a:off x="9026525" y="1805940"/>
            <a:ext cx="201295" cy="255905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Стрелка вверх 19"/>
          <p:cNvSpPr/>
          <p:nvPr/>
        </p:nvSpPr>
        <p:spPr>
          <a:xfrm>
            <a:off x="7794625" y="1744980"/>
            <a:ext cx="201295" cy="255905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Стрелка вверх 20"/>
          <p:cNvSpPr/>
          <p:nvPr/>
        </p:nvSpPr>
        <p:spPr>
          <a:xfrm>
            <a:off x="8472170" y="1739900"/>
            <a:ext cx="201295" cy="255905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2195195" y="288290"/>
            <a:ext cx="802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3200">
                <a:solidFill>
                  <a:schemeClr val="bg1"/>
                </a:solidFill>
              </a:rPr>
              <a:t>a</a:t>
            </a:r>
            <a:endParaRPr lang="en-US" altLang="ru-RU" sz="3200">
              <a:solidFill>
                <a:schemeClr val="bg1"/>
              </a:solidFill>
            </a:endParaRPr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6506845" y="288290"/>
            <a:ext cx="802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3200">
                <a:solidFill>
                  <a:schemeClr val="bg1"/>
                </a:solidFill>
              </a:rPr>
              <a:t>b</a:t>
            </a:r>
            <a:endParaRPr lang="en-US" altLang="ru-RU" sz="3200">
              <a:solidFill>
                <a:schemeClr val="bg1"/>
              </a:solidFill>
            </a:endParaRPr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2249805" y="3576955"/>
            <a:ext cx="802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3200">
                <a:solidFill>
                  <a:schemeClr val="bg1"/>
                </a:solidFill>
              </a:rPr>
              <a:t>c</a:t>
            </a:r>
            <a:endParaRPr lang="en-US" altLang="ru-RU" sz="3200">
              <a:solidFill>
                <a:schemeClr val="bg1"/>
              </a:solidFill>
            </a:endParaRPr>
          </a:p>
        </p:txBody>
      </p:sp>
      <p:sp>
        <p:nvSpPr>
          <p:cNvPr id="25" name="Текстовое поле 24"/>
          <p:cNvSpPr txBox="1"/>
          <p:nvPr/>
        </p:nvSpPr>
        <p:spPr>
          <a:xfrm>
            <a:off x="6561455" y="3576955"/>
            <a:ext cx="802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3200">
                <a:solidFill>
                  <a:schemeClr val="bg1"/>
                </a:solidFill>
              </a:rPr>
              <a:t>d</a:t>
            </a:r>
            <a:endParaRPr lang="en-US" altLang="ru-RU" sz="3200">
              <a:solidFill>
                <a:schemeClr val="bg1"/>
              </a:solidFill>
            </a:endParaRPr>
          </a:p>
        </p:txBody>
      </p:sp>
      <p:cxnSp>
        <p:nvCxnSpPr>
          <p:cNvPr id="26" name="Прямая со стрелкой 25"/>
          <p:cNvCxnSpPr/>
          <p:nvPr/>
        </p:nvCxnSpPr>
        <p:spPr>
          <a:xfrm flipV="1">
            <a:off x="6407150" y="4436745"/>
            <a:ext cx="3208655" cy="1224915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6438900" y="5017770"/>
            <a:ext cx="2248535" cy="622935"/>
          </a:xfrm>
          <a:prstGeom prst="straightConnector1">
            <a:avLst/>
          </a:prstGeom>
          <a:ln w="508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овое поле 27"/>
          <p:cNvSpPr txBox="1"/>
          <p:nvPr/>
        </p:nvSpPr>
        <p:spPr>
          <a:xfrm>
            <a:off x="7193280" y="4582160"/>
            <a:ext cx="802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32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l</a:t>
            </a:r>
            <a:endParaRPr lang="en-US" altLang="ru-RU" sz="3200" i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Текстовое поле 28"/>
          <p:cNvSpPr txBox="1"/>
          <p:nvPr/>
        </p:nvSpPr>
        <p:spPr>
          <a:xfrm>
            <a:off x="7161530" y="5165725"/>
            <a:ext cx="8026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32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ru-RU" sz="3200" i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Presentation</Application>
  <PresentationFormat>Широкоэкранный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8" baseType="lpstr">
      <vt:lpstr>Arial</vt:lpstr>
      <vt:lpstr>SimSun</vt:lpstr>
      <vt:lpstr>Wingdings</vt:lpstr>
      <vt:lpstr/>
      <vt:lpstr>Arial Unicode MS</vt:lpstr>
      <vt:lpstr>Calibri Light</vt:lpstr>
      <vt:lpstr>Calibri</vt:lpstr>
      <vt:lpstr>Microsoft YaHei</vt:lpstr>
      <vt:lpstr>Segoe Print</vt:lpstr>
      <vt:lpstr>Comic Sans MS</vt:lpstr>
      <vt:lpstr>Yu Gothic</vt:lpstr>
      <vt:lpstr>Arial Black</vt:lpstr>
      <vt:lpstr>Bahnschrift Light SemiCondensed</vt:lpstr>
      <vt:lpstr>Cooper Black</vt:lpstr>
      <vt:lpstr>Engravers MT</vt:lpstr>
      <vt:lpstr>Eras Light ITC</vt:lpstr>
      <vt:lpstr>Freestyle Script</vt:lpstr>
      <vt:lpstr>Gadugi</vt:lpstr>
      <vt:lpstr>Gigi</vt:lpstr>
      <vt:lpstr>Gill Sans MT Condensed</vt:lpstr>
      <vt:lpstr>Harrington</vt:lpstr>
      <vt:lpstr>Kunstler Script</vt:lpstr>
      <vt:lpstr>Lucida Sans Typewriter</vt:lpstr>
      <vt:lpstr>Script MT Bold</vt:lpstr>
      <vt:lpstr>Trebuchet MS</vt:lpstr>
      <vt:lpstr>Times New Roman</vt:lpstr>
      <vt:lpstr>Тема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polyd</dc:creator>
  <cp:lastModifiedBy>polyd</cp:lastModifiedBy>
  <cp:revision>1</cp:revision>
  <dcterms:created xsi:type="dcterms:W3CDTF">2019-12-19T15:42:08Z</dcterms:created>
  <dcterms:modified xsi:type="dcterms:W3CDTF">2019-12-19T15:42:08Z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1049-10.2.0.7646</vt:lpwstr>
  </property>
</Properties>
</file>