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2980055" y="1275080"/>
            <a:ext cx="6476365" cy="4404360"/>
            <a:chOff x="4693" y="1996"/>
            <a:chExt cx="10199" cy="6936"/>
          </a:xfrm>
        </p:grpSpPr>
        <p:cxnSp>
          <p:nvCxnSpPr>
            <p:cNvPr id="4" name="Прямая со стрелкой 3"/>
            <p:cNvCxnSpPr/>
            <p:nvPr/>
          </p:nvCxnSpPr>
          <p:spPr>
            <a:xfrm flipH="1" flipV="1">
              <a:off x="8917" y="1996"/>
              <a:ext cx="39" cy="693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 стрелкой 4"/>
            <p:cNvCxnSpPr/>
            <p:nvPr/>
          </p:nvCxnSpPr>
          <p:spPr>
            <a:xfrm>
              <a:off x="4693" y="5552"/>
              <a:ext cx="9611" cy="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Группа 1"/>
            <p:cNvGrpSpPr/>
            <p:nvPr/>
          </p:nvGrpSpPr>
          <p:grpSpPr>
            <a:xfrm>
              <a:off x="4978" y="2582"/>
              <a:ext cx="8404" cy="5898"/>
              <a:chOff x="2653" y="1158"/>
              <a:chExt cx="13054" cy="8746"/>
            </a:xfrm>
          </p:grpSpPr>
          <p:sp>
            <p:nvSpPr>
              <p:cNvPr id="18" name="Прямоугольник 17"/>
              <p:cNvSpPr/>
              <p:nvPr/>
            </p:nvSpPr>
            <p:spPr>
              <a:xfrm>
                <a:off x="2653" y="1158"/>
                <a:ext cx="13055" cy="87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7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grpSp>
            <p:nvGrpSpPr>
              <p:cNvPr id="11" name="Группа 10"/>
              <p:cNvGrpSpPr/>
              <p:nvPr/>
            </p:nvGrpSpPr>
            <p:grpSpPr>
              <a:xfrm>
                <a:off x="2653" y="1158"/>
                <a:ext cx="12678" cy="8455"/>
                <a:chOff x="350" y="818"/>
                <a:chExt cx="17598" cy="12574"/>
              </a:xfrm>
            </p:grpSpPr>
            <p:pic>
              <p:nvPicPr>
                <p:cNvPr id="12" name="Изображение 11"/>
                <p:cNvPicPr>
                  <a:picLocks noChangeAspect="1"/>
                </p:cNvPicPr>
                <p:nvPr/>
              </p:nvPicPr>
              <p:blipFill>
                <a:blip r:embed="rId1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4361" t="17876" r="22716" b="20076"/>
                <a:stretch>
                  <a:fillRect/>
                </a:stretch>
              </p:blipFill>
              <p:spPr>
                <a:xfrm>
                  <a:off x="350" y="5298"/>
                  <a:ext cx="5531" cy="4061"/>
                </a:xfrm>
                <a:prstGeom prst="rect">
                  <a:avLst/>
                </a:prstGeom>
              </p:spPr>
            </p:pic>
            <p:pic>
              <p:nvPicPr>
                <p:cNvPr id="13" name="Изображение 12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4403" t="17203" r="20066" b="20358"/>
                <a:stretch>
                  <a:fillRect/>
                </a:stretch>
              </p:blipFill>
              <p:spPr>
                <a:xfrm>
                  <a:off x="5881" y="5283"/>
                  <a:ext cx="5864" cy="4076"/>
                </a:xfrm>
                <a:prstGeom prst="rect">
                  <a:avLst/>
                </a:prstGeom>
              </p:spPr>
            </p:pic>
            <p:pic>
              <p:nvPicPr>
                <p:cNvPr id="14" name="Изображение 13"/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3362" t="17448" r="19763" b="21553"/>
                <a:stretch>
                  <a:fillRect/>
                </a:stretch>
              </p:blipFill>
              <p:spPr>
                <a:xfrm>
                  <a:off x="11942" y="5377"/>
                  <a:ext cx="6006" cy="3982"/>
                </a:xfrm>
                <a:prstGeom prst="rect">
                  <a:avLst/>
                </a:prstGeom>
              </p:spPr>
            </p:pic>
            <p:pic>
              <p:nvPicPr>
                <p:cNvPr id="15" name="Изображение 14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3665" t="16483" r="19025" b="20588"/>
                <a:stretch>
                  <a:fillRect/>
                </a:stretch>
              </p:blipFill>
              <p:spPr>
                <a:xfrm>
                  <a:off x="5890" y="818"/>
                  <a:ext cx="6052" cy="4108"/>
                </a:xfrm>
                <a:prstGeom prst="rect">
                  <a:avLst/>
                </a:prstGeom>
              </p:spPr>
            </p:pic>
            <p:pic>
              <p:nvPicPr>
                <p:cNvPr id="17" name="Изображение 16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 l="25682" t="17647" r="21591" b="20588"/>
                <a:stretch>
                  <a:fillRect/>
                </a:stretch>
              </p:blipFill>
              <p:spPr>
                <a:xfrm>
                  <a:off x="5882" y="9360"/>
                  <a:ext cx="5568" cy="4032"/>
                </a:xfrm>
                <a:prstGeom prst="rect">
                  <a:avLst/>
                </a:prstGeom>
              </p:spPr>
            </p:pic>
          </p:grpSp>
        </p:grpSp>
        <p:sp>
          <p:nvSpPr>
            <p:cNvPr id="6" name="Текстовое поле 5"/>
            <p:cNvSpPr txBox="1"/>
            <p:nvPr/>
          </p:nvSpPr>
          <p:spPr>
            <a:xfrm>
              <a:off x="13476" y="5676"/>
              <a:ext cx="141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PC 1 </a:t>
              </a:r>
              <a:endParaRPr lang="en-US" altLang="en-US"/>
            </a:p>
            <a:p>
              <a:r>
                <a:rPr lang="en-US" altLang="en-US"/>
                <a:t>34.8%</a:t>
              </a:r>
              <a:endParaRPr lang="en-US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9010" y="2002"/>
              <a:ext cx="22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PC 2 16.3%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Группа 5"/>
          <p:cNvGrpSpPr/>
          <p:nvPr/>
        </p:nvGrpSpPr>
        <p:grpSpPr>
          <a:xfrm>
            <a:off x="3219450" y="1588770"/>
            <a:ext cx="4479290" cy="3182620"/>
            <a:chOff x="6270" y="3222"/>
            <a:chExt cx="7054" cy="5012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270" y="3222"/>
              <a:ext cx="7054" cy="5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pic>
          <p:nvPicPr>
            <p:cNvPr id="4" name="Изображение 3" descr="Candao_4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10300">
                    <a:alpha val="100000"/>
                  </a:srgbClr>
                </a:clrFrom>
                <a:clrTo>
                  <a:srgbClr val="010300">
                    <a:alpha val="100000"/>
                    <a:alpha val="0"/>
                  </a:srgbClr>
                </a:clrTo>
              </a:clrChange>
            </a:blip>
            <a:srcRect l="7514" t="14532" r="7711" b="10272"/>
            <a:stretch>
              <a:fillRect/>
            </a:stretch>
          </p:blipFill>
          <p:spPr>
            <a:xfrm>
              <a:off x="6368" y="3335"/>
              <a:ext cx="6860" cy="4802"/>
            </a:xfrm>
            <a:prstGeom prst="rect">
              <a:avLst/>
            </a:prstGeom>
            <a:solidFill>
              <a:schemeClr val="tx1"/>
            </a:solidFill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Vadim Khaitov</cp:lastModifiedBy>
  <cp:revision>3</cp:revision>
  <dcterms:created xsi:type="dcterms:W3CDTF">2020-11-28T07:02:00Z</dcterms:created>
  <dcterms:modified xsi:type="dcterms:W3CDTF">2020-11-29T10:40:40Z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