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0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5485" y="1047750"/>
            <a:ext cx="8150225" cy="476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660" y="398780"/>
            <a:ext cx="10066020" cy="5662295"/>
          </a:xfrm>
          <a:prstGeom prst="rect">
            <a:avLst/>
          </a:prstGeom>
        </p:spPr>
      </p:pic>
      <p:pic>
        <p:nvPicPr>
          <p:cNvPr id="102" name="Замещающее содержимое 101"/>
          <p:cNvPicPr>
            <a:picLocks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6755" y="2686050"/>
            <a:ext cx="196596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Стрелка вправо 6"/>
          <p:cNvSpPr/>
          <p:nvPr/>
        </p:nvSpPr>
        <p:spPr>
          <a:xfrm>
            <a:off x="8334375" y="3220720"/>
            <a:ext cx="1856105" cy="426085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Замещающее содержимое 10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833755" y="1670050"/>
            <a:ext cx="1731010" cy="19983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Замещающее содержимое 101"/>
          <p:cNvPicPr>
            <a:picLocks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3880" y="1890395"/>
            <a:ext cx="196596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Стрелка вправо 6"/>
          <p:cNvSpPr/>
          <p:nvPr/>
        </p:nvSpPr>
        <p:spPr>
          <a:xfrm>
            <a:off x="2564765" y="2534285"/>
            <a:ext cx="539115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5379085" y="1795145"/>
            <a:ext cx="3028950" cy="1701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Стрелка вправо 8"/>
          <p:cNvSpPr/>
          <p:nvPr/>
        </p:nvSpPr>
        <p:spPr>
          <a:xfrm>
            <a:off x="5069840" y="2505710"/>
            <a:ext cx="539115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трелка вправо 7"/>
          <p:cNvSpPr/>
          <p:nvPr/>
        </p:nvSpPr>
        <p:spPr>
          <a:xfrm rot="17940000">
            <a:off x="7734300" y="1369695"/>
            <a:ext cx="1055370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Стрелка вправо 9"/>
          <p:cNvSpPr/>
          <p:nvPr/>
        </p:nvSpPr>
        <p:spPr>
          <a:xfrm>
            <a:off x="8408035" y="2174875"/>
            <a:ext cx="1055370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7" name="Изображение 106"/>
          <p:cNvPicPr/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2630" y="532765"/>
            <a:ext cx="1029335" cy="576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Изображение 107"/>
          <p:cNvPicPr/>
          <p:nvPr/>
        </p:nvPicPr>
        <p:blipFill>
          <a:blip r:embed="rId5"/>
          <a:stretch>
            <a:fillRect/>
          </a:stretch>
        </p:blipFill>
        <p:spPr>
          <a:xfrm>
            <a:off x="9534525" y="1948815"/>
            <a:ext cx="709295" cy="709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Изображение 108"/>
          <p:cNvPicPr/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45955" y="2798445"/>
            <a:ext cx="697865" cy="697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Изображение 109"/>
          <p:cNvPicPr/>
          <p:nvPr/>
        </p:nvPicPr>
        <p:blipFill>
          <a:blip r:embed="rId7"/>
          <a:stretch>
            <a:fillRect/>
          </a:stretch>
        </p:blipFill>
        <p:spPr>
          <a:xfrm>
            <a:off x="8342630" y="4081780"/>
            <a:ext cx="131953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Стрелка вправо 11"/>
          <p:cNvSpPr/>
          <p:nvPr/>
        </p:nvSpPr>
        <p:spPr>
          <a:xfrm rot="3120000">
            <a:off x="7789545" y="3556635"/>
            <a:ext cx="1055370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Стрелка вправо 12"/>
          <p:cNvSpPr/>
          <p:nvPr/>
        </p:nvSpPr>
        <p:spPr>
          <a:xfrm>
            <a:off x="8408035" y="2820670"/>
            <a:ext cx="1055370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54660" y="368935"/>
            <a:ext cx="11362055" cy="63912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rcRect l="42096" t="10692" r="23210" b="7745"/>
          <a:stretch>
            <a:fillRect/>
          </a:stretch>
        </p:blipFill>
        <p:spPr>
          <a:xfrm>
            <a:off x="4107180" y="1014730"/>
            <a:ext cx="3428365" cy="4533900"/>
          </a:xfrm>
          <a:prstGeom prst="rect">
            <a:avLst/>
          </a:prstGeom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45" y="71755"/>
            <a:ext cx="10741660" cy="6042660"/>
          </a:xfrm>
          <a:prstGeom prst="rect">
            <a:avLst/>
          </a:prstGeom>
        </p:spPr>
      </p:pic>
      <p:pic>
        <p:nvPicPr>
          <p:cNvPr id="105" name="Изображение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8345805" y="0"/>
            <a:ext cx="3028950" cy="1701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rcRect l="17331" t="22287" r="20608" b="6797"/>
          <a:stretch>
            <a:fillRect/>
          </a:stretch>
        </p:blipFill>
        <p:spPr>
          <a:xfrm>
            <a:off x="2867025" y="1790700"/>
            <a:ext cx="6132830" cy="3942080"/>
          </a:xfrm>
          <a:prstGeom prst="rect">
            <a:avLst/>
          </a:prstGeom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92200" y="467995"/>
            <a:ext cx="9881870" cy="5558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92200" y="467995"/>
            <a:ext cx="9881870" cy="555879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64958" y="2829560"/>
            <a:ext cx="90620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ru-RU" altLang="ru-RU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Спасибо за внимание!</a:t>
            </a:r>
            <a:endParaRPr lang="ru-RU" altLang="ru-RU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Presentation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polyd</dc:creator>
  <cp:lastModifiedBy>polyd</cp:lastModifiedBy>
  <cp:revision>2</cp:revision>
  <dcterms:created xsi:type="dcterms:W3CDTF">2023-11-27T20:30:37Z</dcterms:created>
  <dcterms:modified xsi:type="dcterms:W3CDTF">2023-11-27T22:00:43Z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DDA207DD26B84D009097552CB442EF3C_11</vt:lpwstr>
  </property>
</Properties>
</file>