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1116330" y="919480"/>
            <a:ext cx="9718040" cy="4667250"/>
            <a:chOff x="1758" y="1448"/>
            <a:chExt cx="15304" cy="735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1758" y="1448"/>
              <a:ext cx="15304" cy="7351"/>
              <a:chOff x="1107" y="272"/>
              <a:chExt cx="22483" cy="10800"/>
            </a:xfrm>
          </p:grpSpPr>
          <p:pic>
            <p:nvPicPr>
              <p:cNvPr id="3" name="Изображение 2" descr="E-morphotype"/>
              <p:cNvPicPr>
                <a:picLocks noChangeAspect="1"/>
              </p:cNvPicPr>
              <p:nvPr/>
            </p:nvPicPr>
            <p:blipFill>
              <a:blip r:embed="rId1"/>
              <a:srcRect l="12142" r="15704"/>
              <a:stretch>
                <a:fillRect/>
              </a:stretch>
            </p:blipFill>
            <p:spPr>
              <a:xfrm>
                <a:off x="1107" y="272"/>
                <a:ext cx="11689" cy="10800"/>
              </a:xfrm>
              <a:prstGeom prst="rect">
                <a:avLst/>
              </a:prstGeom>
            </p:spPr>
          </p:pic>
          <p:pic>
            <p:nvPicPr>
              <p:cNvPr id="6" name="Изображение 5" descr="T-morphotype"/>
              <p:cNvPicPr>
                <a:picLocks noChangeAspect="1"/>
              </p:cNvPicPr>
              <p:nvPr/>
            </p:nvPicPr>
            <p:blipFill>
              <a:blip r:embed="rId2"/>
              <a:srcRect l="14519" r="15407"/>
              <a:stretch>
                <a:fillRect/>
              </a:stretch>
            </p:blipFill>
            <p:spPr>
              <a:xfrm>
                <a:off x="12238" y="272"/>
                <a:ext cx="11352" cy="10800"/>
              </a:xfrm>
              <a:prstGeom prst="rect">
                <a:avLst/>
              </a:prstGeom>
            </p:spPr>
          </p:pic>
        </p:grpSp>
        <p:sp>
          <p:nvSpPr>
            <p:cNvPr id="8" name="Текстовое поле 7"/>
            <p:cNvSpPr txBox="1"/>
            <p:nvPr/>
          </p:nvSpPr>
          <p:spPr>
            <a:xfrm>
              <a:off x="4172" y="2824"/>
              <a:ext cx="356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ru-RU" sz="2800"/>
                <a:t>E-morphotype</a:t>
              </a:r>
              <a:endParaRPr lang="en-US" altLang="ru-RU" sz="2800"/>
            </a:p>
          </p:txBody>
        </p:sp>
        <p:sp>
          <p:nvSpPr>
            <p:cNvPr id="9" name="Текстовое поле 8"/>
            <p:cNvSpPr txBox="1"/>
            <p:nvPr/>
          </p:nvSpPr>
          <p:spPr>
            <a:xfrm>
              <a:off x="11522" y="2824"/>
              <a:ext cx="356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ru-RU" sz="2800"/>
                <a:t>T-morphotype</a:t>
              </a:r>
              <a:endParaRPr lang="en-US" altLang="ru-RU" sz="2800"/>
            </a:p>
          </p:txBody>
        </p:sp>
        <p:sp>
          <p:nvSpPr>
            <p:cNvPr id="10" name="Текстовое поле 9"/>
            <p:cNvSpPr txBox="1"/>
            <p:nvPr/>
          </p:nvSpPr>
          <p:spPr>
            <a:xfrm>
              <a:off x="12817" y="4500"/>
              <a:ext cx="325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ru-RU"/>
                <a:t>Strip of uncovered prismatic </a:t>
              </a:r>
              <a:endParaRPr lang="en-US" altLang="ru-RU"/>
            </a:p>
            <a:p>
              <a:r>
                <a:rPr lang="en-US" altLang="ru-RU"/>
                <a:t>layer</a:t>
              </a:r>
              <a:endParaRPr lang="en-US" altLang="ru-RU"/>
            </a:p>
          </p:txBody>
        </p:sp>
        <p:sp>
          <p:nvSpPr>
            <p:cNvPr id="11" name="Стрелка вверх 10"/>
            <p:cNvSpPr/>
            <p:nvPr/>
          </p:nvSpPr>
          <p:spPr>
            <a:xfrm rot="1920000">
              <a:off x="14652" y="4044"/>
              <a:ext cx="157" cy="636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3</cp:revision>
  <dcterms:created xsi:type="dcterms:W3CDTF">2023-02-03T11:56:19Z</dcterms:created>
  <dcterms:modified xsi:type="dcterms:W3CDTF">2023-02-03T14:51:05Z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466C16FD53D041E4BF9D281A4F709B50</vt:lpwstr>
  </property>
</Properties>
</file>