
<file path=[Content_Types].xml><?xml version="1.0" encoding="utf-8"?>
<Types xmlns="http://schemas.openxmlformats.org/package/2006/content-types"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20108" t="14095" r="36044" b="39509"/>
          <a:stretch>
            <a:fillRect/>
          </a:stretch>
        </p:blipFill>
        <p:spPr>
          <a:xfrm>
            <a:off x="2125980" y="3026410"/>
            <a:ext cx="1228090" cy="8051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rcRect l="21629" t="15009" r="37742" b="36123"/>
          <a:stretch>
            <a:fillRect/>
          </a:stretch>
        </p:blipFill>
        <p:spPr>
          <a:xfrm>
            <a:off x="8522335" y="3093720"/>
            <a:ext cx="1106170" cy="82423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l="19531" t="13772" r="34712" b="37341"/>
          <a:stretch>
            <a:fillRect/>
          </a:stretch>
        </p:blipFill>
        <p:spPr>
          <a:xfrm>
            <a:off x="5558155" y="5187950"/>
            <a:ext cx="1075690" cy="71183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rcRect l="18399" t="14076" r="35278" b="36751"/>
          <a:stretch>
            <a:fillRect/>
          </a:stretch>
        </p:blipFill>
        <p:spPr>
          <a:xfrm>
            <a:off x="5558155" y="979805"/>
            <a:ext cx="1075690" cy="707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25990" b="18071"/>
          <a:stretch>
            <a:fillRect/>
          </a:stretch>
        </p:blipFill>
        <p:spPr>
          <a:xfrm>
            <a:off x="3286125" y="1687195"/>
            <a:ext cx="5302250" cy="363728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1965960" y="614680"/>
            <a:ext cx="8148320" cy="5435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polyd</cp:lastModifiedBy>
  <cp:revision>5</cp:revision>
  <dcterms:created xsi:type="dcterms:W3CDTF">2021-11-26T16:38:30Z</dcterms:created>
  <dcterms:modified xsi:type="dcterms:W3CDTF">2021-11-27T12:30:26Z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30C19D4193C440F3AB3C2887E6F70BFF</vt:lpwstr>
  </property>
  <property fmtid="{D5CDD505-2E9C-101B-9397-08002B2CF9AE}" pid="3" name="KSOProductBuildVer">
    <vt:lpwstr>1033-11.2.0.10382</vt:lpwstr>
  </property>
</Properties>
</file>