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595" r:id="rId3"/>
    <p:sldId id="588" r:id="rId4"/>
    <p:sldId id="589" r:id="rId5"/>
    <p:sldId id="593" r:id="rId6"/>
    <p:sldId id="590" r:id="rId7"/>
    <p:sldId id="591" r:id="rId8"/>
    <p:sldId id="592" r:id="rId9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536"/>
    <p:restoredTop sz="94719"/>
  </p:normalViewPr>
  <p:slideViewPr>
    <p:cSldViewPr showGuides="1">
      <p:cViewPr>
        <p:scale>
          <a:sx n="66" d="100"/>
          <a:sy n="66" d="100"/>
        </p:scale>
        <p:origin x="-1620" y="-234"/>
      </p:cViewPr>
      <p:guideLst>
        <p:guide orient="horz" pos="215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 altLang="x-none">
              <a:latin typeface="Times New Roman" panose="02020603050405020304" pitchFamily="18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 altLang="x-none">
              <a:latin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ru-RU" altLang="x-none">
                <a:latin typeface="Times New Roman" panose="02020603050405020304" pitchFamily="18" charset="0"/>
              </a:rPr>
            </a:fld>
            <a:endParaRPr lang="ru-RU" altLang="x-non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 altLang="x-none">
              <a:latin typeface="Times New Roman" panose="02020603050405020304" pitchFamily="18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 altLang="x-none">
              <a:latin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ru-RU" altLang="x-none">
                <a:latin typeface="Times New Roman" panose="02020603050405020304" pitchFamily="18" charset="0"/>
              </a:rPr>
            </a:fld>
            <a:endParaRPr lang="ru-RU" altLang="x-non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16657" cy="5486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 altLang="x-none">
              <a:latin typeface="Times New Roman" panose="02020603050405020304" pitchFamily="18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 altLang="x-none">
              <a:latin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ru-RU" altLang="x-none">
                <a:latin typeface="Times New Roman" panose="02020603050405020304" pitchFamily="18" charset="0"/>
              </a:rPr>
            </a:fld>
            <a:endParaRPr lang="ru-RU" altLang="x-non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 altLang="x-none">
              <a:latin typeface="Times New Roman" panose="02020603050405020304" pitchFamily="18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 altLang="x-none">
              <a:latin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ru-RU" altLang="x-none">
                <a:latin typeface="Times New Roman" panose="02020603050405020304" pitchFamily="18" charset="0"/>
              </a:rPr>
            </a:fld>
            <a:endParaRPr lang="ru-RU" altLang="x-non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 altLang="x-none">
              <a:latin typeface="Times New Roman" panose="02020603050405020304" pitchFamily="18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 altLang="x-none">
              <a:latin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ru-RU" altLang="x-none">
                <a:latin typeface="Times New Roman" panose="02020603050405020304" pitchFamily="18" charset="0"/>
              </a:rPr>
            </a:fld>
            <a:endParaRPr lang="ru-RU" altLang="x-non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 altLang="x-none">
              <a:latin typeface="Times New Roman" panose="02020603050405020304" pitchFamily="18" charset="0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 altLang="x-none">
              <a:latin typeface="Times New Roman" panose="02020603050405020304" pitchFamily="18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ru-RU" altLang="x-none">
                <a:latin typeface="Times New Roman" panose="02020603050405020304" pitchFamily="18" charset="0"/>
              </a:rPr>
            </a:fld>
            <a:endParaRPr lang="ru-RU" altLang="x-non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 altLang="x-none">
              <a:latin typeface="Times New Roman" panose="02020603050405020304" pitchFamily="18" charset="0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 altLang="x-none">
              <a:latin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ru-RU" altLang="x-none">
                <a:latin typeface="Times New Roman" panose="02020603050405020304" pitchFamily="18" charset="0"/>
              </a:rPr>
            </a:fld>
            <a:endParaRPr lang="ru-RU" altLang="x-non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 altLang="x-none">
              <a:latin typeface="Times New Roman" panose="02020603050405020304" pitchFamily="18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 altLang="x-none">
              <a:latin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ru-RU" altLang="x-none">
                <a:latin typeface="Times New Roman" panose="02020603050405020304" pitchFamily="18" charset="0"/>
              </a:rPr>
            </a:fld>
            <a:endParaRPr lang="ru-RU" altLang="x-non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 altLang="x-none">
              <a:latin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 altLang="x-none">
              <a:latin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ru-RU" altLang="x-none">
                <a:latin typeface="Times New Roman" panose="02020603050405020304" pitchFamily="18" charset="0"/>
              </a:rPr>
            </a:fld>
            <a:endParaRPr lang="ru-RU" altLang="x-non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 altLang="x-none">
              <a:latin typeface="Times New Roman" panose="02020603050405020304" pitchFamily="18" charset="0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 altLang="x-none">
              <a:latin typeface="Times New Roman" panose="02020603050405020304" pitchFamily="18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ru-RU" altLang="x-none">
                <a:latin typeface="Times New Roman" panose="02020603050405020304" pitchFamily="18" charset="0"/>
              </a:rPr>
            </a:fld>
            <a:endParaRPr lang="ru-RU" altLang="x-non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 altLang="x-none">
              <a:latin typeface="Times New Roman" panose="02020603050405020304" pitchFamily="18" charset="0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 altLang="x-none">
              <a:latin typeface="Times New Roman" panose="02020603050405020304" pitchFamily="18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ru-RU" altLang="x-none">
                <a:latin typeface="Times New Roman" panose="02020603050405020304" pitchFamily="18" charset="0"/>
              </a:rPr>
            </a:fld>
            <a:endParaRPr lang="ru-RU" altLang="x-non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66"/>
            </a:gs>
            <a:gs pos="100000">
              <a:srgbClr val="3366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03458" name="Заголовок 403457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ru-RU" altLang="x-none" dirty="0"/>
              <a:t>Щелчок правит образец заголовка</a:t>
            </a:r>
            <a:endParaRPr lang="ru-RU" altLang="x-none" dirty="0"/>
          </a:p>
        </p:txBody>
      </p:sp>
      <p:sp>
        <p:nvSpPr>
          <p:cNvPr id="403459" name="Замещающий текст 403458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ru-RU" altLang="x-none" dirty="0"/>
              <a:t>Щелчок правит образец текста</a:t>
            </a:r>
            <a:endParaRPr lang="ru-RU" altLang="x-none" dirty="0"/>
          </a:p>
          <a:p>
            <a:pPr lvl="1"/>
            <a:r>
              <a:rPr lang="ru-RU" altLang="x-none" dirty="0"/>
              <a:t>Второй уровень</a:t>
            </a:r>
            <a:endParaRPr lang="ru-RU" altLang="x-none" dirty="0"/>
          </a:p>
          <a:p>
            <a:pPr lvl="2"/>
            <a:r>
              <a:rPr lang="ru-RU" altLang="x-none" dirty="0"/>
              <a:t>Третий уровень</a:t>
            </a:r>
            <a:endParaRPr lang="ru-RU" altLang="x-none" dirty="0"/>
          </a:p>
          <a:p>
            <a:pPr lvl="3"/>
            <a:r>
              <a:rPr lang="ru-RU" altLang="x-none" dirty="0"/>
              <a:t>Четвертый уровень</a:t>
            </a:r>
            <a:endParaRPr lang="ru-RU" altLang="x-none" dirty="0"/>
          </a:p>
          <a:p>
            <a:pPr lvl="4"/>
            <a:r>
              <a:rPr lang="ru-RU" altLang="x-none" dirty="0"/>
              <a:t>Пятый уровень</a:t>
            </a:r>
            <a:endParaRPr lang="ru-RU" altLang="x-none" dirty="0"/>
          </a:p>
        </p:txBody>
      </p:sp>
      <p:sp>
        <p:nvSpPr>
          <p:cNvPr id="403460" name="Замещающая дата 403459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i="0"/>
            </a:lvl1pPr>
          </a:lstStyle>
          <a:p>
            <a:pPr lvl="0"/>
            <a:endParaRPr lang="ru-RU" altLang="x-none">
              <a:latin typeface="Times New Roman" panose="02020603050405020304" pitchFamily="18" charset="0"/>
            </a:endParaRPr>
          </a:p>
        </p:txBody>
      </p:sp>
      <p:sp>
        <p:nvSpPr>
          <p:cNvPr id="403461" name="Замещающий нижний колонтитул 403460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i="0"/>
            </a:lvl1pPr>
          </a:lstStyle>
          <a:p>
            <a:pPr lvl="0"/>
            <a:endParaRPr lang="ru-RU" altLang="x-none">
              <a:latin typeface="Times New Roman" panose="02020603050405020304" pitchFamily="18" charset="0"/>
            </a:endParaRPr>
          </a:p>
        </p:txBody>
      </p:sp>
      <p:sp>
        <p:nvSpPr>
          <p:cNvPr id="403462" name="Замещающий номер слайда 403461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i="0"/>
            </a:lvl1pPr>
          </a:lstStyle>
          <a:p>
            <a:pPr lvl="0"/>
            <a:fld id="{9A0DB2DC-4C9A-4742-B13C-FB6460FD3503}" type="slidenum">
              <a:rPr lang="ru-RU" altLang="x-none">
                <a:latin typeface="Times New Roman" panose="02020603050405020304" pitchFamily="18" charset="0"/>
              </a:rPr>
            </a:fld>
            <a:endParaRPr lang="ru-RU" altLang="x-none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lvl="0" indent="0" algn="ct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1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1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1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1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1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1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1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1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e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7.emf"/><Relationship Id="rId1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jpeg"/><Relationship Id="rId2" Type="http://schemas.openxmlformats.org/officeDocument/2006/relationships/image" Target="../media/image5.emf"/><Relationship Id="rId1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5.v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5.emf"/><Relationship Id="rId1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6.v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e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5.emf"/><Relationship Id="rId1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Текстовое поле 1"/>
          <p:cNvSpPr txBox="1"/>
          <p:nvPr/>
        </p:nvSpPr>
        <p:spPr>
          <a:xfrm>
            <a:off x="760095" y="2367915"/>
            <a:ext cx="790829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6600"/>
              <a:t>Олигомерные </a:t>
            </a:r>
            <a:r>
              <a:rPr lang="en-US" altLang="en-US" sz="6600"/>
              <a:t>Trochozoa</a:t>
            </a:r>
            <a:endParaRPr lang="en-US" altLang="en-US" sz="6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765175"/>
            <a:ext cx="9144000" cy="61207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graphicFrame>
        <p:nvGraphicFramePr>
          <p:cNvPr id="23556" name="Объект 23555"/>
          <p:cNvGraphicFramePr/>
          <p:nvPr/>
        </p:nvGraphicFramePr>
        <p:xfrm>
          <a:off x="0" y="765175"/>
          <a:ext cx="7164388" cy="422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1" imgW="5062855" imgH="2985135" progId="CorelDRAW.Graphic.13">
                  <p:embed/>
                </p:oleObj>
              </mc:Choice>
              <mc:Fallback>
                <p:oleObj name="" r:id="rId1" imgW="5062855" imgH="2985135" progId="CorelDRAW.Graphic.13">
                  <p:embed/>
                  <p:pic>
                    <p:nvPicPr>
                      <p:cNvPr id="0" name="Изображение 5120" descr="image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765175"/>
                        <a:ext cx="7164388" cy="422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Объект 23556"/>
          <p:cNvGraphicFramePr/>
          <p:nvPr/>
        </p:nvGraphicFramePr>
        <p:xfrm>
          <a:off x="6724650" y="2420938"/>
          <a:ext cx="2419350" cy="443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" r:id="rId3" imgW="1364615" imgH="2494280" progId="CorelDRAW.Graphic.13">
                  <p:embed/>
                </p:oleObj>
              </mc:Choice>
              <mc:Fallback>
                <p:oleObj name="" r:id="rId3" imgW="1364615" imgH="2494280" progId="CorelDRAW.Graphic.13">
                  <p:embed/>
                  <p:pic>
                    <p:nvPicPr>
                      <p:cNvPr id="0" name="Изображение 5121" descr="image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24650" y="2420938"/>
                        <a:ext cx="2419350" cy="4437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Заголовок 23559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5175"/>
          </a:xfrm>
        </p:spPr>
        <p:txBody>
          <a:bodyPr anchor="ctr"/>
          <a:lstStyle/>
          <a:p>
            <a:r>
              <a:rPr lang="en-US" sz="3200" dirty="0" err="1"/>
              <a:t>Trochozoa</a:t>
            </a:r>
            <a:r>
              <a:rPr lang="en-US" sz="3200" dirty="0"/>
              <a:t> </a:t>
            </a:r>
            <a:endParaRPr lang="en-US" altLang="en-US" sz="3200" dirty="0"/>
          </a:p>
        </p:txBody>
      </p:sp>
      <p:pic>
        <p:nvPicPr>
          <p:cNvPr id="23562" name="Замещающее содержимое 23561" descr="&amp;Kcy;&amp;acy;&amp;rcy;&amp;tcy;&amp;icy;&amp;ncy;&amp;kcy;&amp;icy; &amp;pcy;&amp;ocy; &amp;zcy;&amp;acy;&amp;pcy;&amp;rcy;&amp;ocy;&amp;scy;&amp;ucy; &amp;tcy;&amp;rcy;&amp;ocy;&amp;khcy;&amp;ocy;&amp;fcy;&amp;ocy;&amp;rcy;&amp;acy;"/>
          <p:cNvPicPr>
            <a:picLocks noGrp="1" noChangeAspect="1"/>
          </p:cNvPicPr>
          <p:nvPr>
            <p:ph idx="1"/>
          </p:nvPr>
        </p:nvPicPr>
        <p:blipFill>
          <a:blip r:embed="rId5" cstate="print"/>
          <a:stretch>
            <a:fillRect/>
          </a:stretch>
        </p:blipFill>
        <p:spPr>
          <a:xfrm>
            <a:off x="0" y="5057775"/>
            <a:ext cx="2543175" cy="1800225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0" y="179070"/>
            <a:ext cx="9109075" cy="662495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graphicFrame>
        <p:nvGraphicFramePr>
          <p:cNvPr id="24582" name="Объект 24581"/>
          <p:cNvGraphicFramePr/>
          <p:nvPr/>
        </p:nvGraphicFramePr>
        <p:xfrm>
          <a:off x="0" y="0"/>
          <a:ext cx="3375025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" r:id="rId1" imgW="1539875" imgH="3119755" progId="CorelDRAW.Graphic.13">
                  <p:embed/>
                </p:oleObj>
              </mc:Choice>
              <mc:Fallback>
                <p:oleObj name="" r:id="rId1" imgW="1539875" imgH="3119755" progId="CorelDRAW.Graphic.13">
                  <p:embed/>
                  <p:pic>
                    <p:nvPicPr>
                      <p:cNvPr id="0" name="Изображение 6144" descr="image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3375025" cy="685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Объект 24582"/>
          <p:cNvGraphicFramePr/>
          <p:nvPr/>
        </p:nvGraphicFramePr>
        <p:xfrm>
          <a:off x="4140200" y="0"/>
          <a:ext cx="50038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" r:id="rId3" imgW="2023745" imgH="1667510" progId="CorelDRAW.Graphic.13">
                  <p:embed/>
                </p:oleObj>
              </mc:Choice>
              <mc:Fallback>
                <p:oleObj name="" r:id="rId3" imgW="2023745" imgH="1667510" progId="CorelDRAW.Graphic.13">
                  <p:embed/>
                  <p:pic>
                    <p:nvPicPr>
                      <p:cNvPr id="0" name="Изображение 6145" descr="image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40200" y="0"/>
                        <a:ext cx="5003800" cy="411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Объект 24583"/>
          <p:cNvGraphicFramePr/>
          <p:nvPr/>
        </p:nvGraphicFramePr>
        <p:xfrm>
          <a:off x="3779838" y="4005263"/>
          <a:ext cx="2571750" cy="264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" r:id="rId5" imgW="1526540" imgH="1566545" progId="CorelDRAW.Graphic.13">
                  <p:embed/>
                </p:oleObj>
              </mc:Choice>
              <mc:Fallback>
                <p:oleObj name="" r:id="rId5" imgW="1526540" imgH="1566545" progId="CorelDRAW.Graphic.13">
                  <p:embed/>
                  <p:pic>
                    <p:nvPicPr>
                      <p:cNvPr id="0" name="Изображение 6146" descr="image8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79838" y="4005263"/>
                        <a:ext cx="2571750" cy="2643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10565"/>
            <a:ext cx="9144000" cy="61207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26628" name="Прямоугольник 26627"/>
          <p:cNvSpPr/>
          <p:nvPr/>
        </p:nvSpPr>
        <p:spPr>
          <a:xfrm>
            <a:off x="457200" y="-5080"/>
            <a:ext cx="8229600" cy="87820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lvl="0"/>
            <a:r>
              <a:rPr lang="en-US" altLang="x-none" sz="2800" dirty="0"/>
              <a:t> </a:t>
            </a:r>
            <a:r>
              <a:rPr lang="en-US" altLang="x-none" sz="2800" dirty="0" err="1"/>
              <a:t>Annelida = </a:t>
            </a:r>
            <a:r>
              <a:rPr lang="ru-RU" altLang="en-US" sz="2800" dirty="0" err="1"/>
              <a:t>ларвальное + постларвальное тело</a:t>
            </a:r>
            <a:r>
              <a:rPr lang="en-US" altLang="x-none" sz="2800" dirty="0"/>
              <a:t> </a:t>
            </a:r>
            <a:endParaRPr sz="2800" dirty="0"/>
          </a:p>
        </p:txBody>
      </p:sp>
      <p:graphicFrame>
        <p:nvGraphicFramePr>
          <p:cNvPr id="26630" name="Объект 26629"/>
          <p:cNvGraphicFramePr/>
          <p:nvPr/>
        </p:nvGraphicFramePr>
        <p:xfrm>
          <a:off x="1619250" y="1844675"/>
          <a:ext cx="3171825" cy="422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" r:id="rId1" imgW="2245360" imgH="2985135" progId="CorelDRAW.Graphic.13">
                  <p:embed/>
                </p:oleObj>
              </mc:Choice>
              <mc:Fallback>
                <p:oleObj name="" r:id="rId1" imgW="2245360" imgH="2985135" progId="CorelDRAW.Graphic.13">
                  <p:embed/>
                  <p:pic>
                    <p:nvPicPr>
                      <p:cNvPr id="0" name="Изображение 10240" descr="image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19250" y="1844675"/>
                        <a:ext cx="3171825" cy="4221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Объект 26630"/>
          <p:cNvGraphicFramePr/>
          <p:nvPr/>
        </p:nvGraphicFramePr>
        <p:xfrm>
          <a:off x="5903913" y="1989138"/>
          <a:ext cx="3240087" cy="486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" r:id="rId3" imgW="1512570" imgH="2265680" progId="CorelDRAW.Graphic.13">
                  <p:embed/>
                </p:oleObj>
              </mc:Choice>
              <mc:Fallback>
                <p:oleObj name="" r:id="rId3" imgW="1512570" imgH="2265680" progId="CorelDRAW.Graphic.13">
                  <p:embed/>
                  <p:pic>
                    <p:nvPicPr>
                      <p:cNvPr id="0" name="Изображение 10241" descr="image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03913" y="1989138"/>
                        <a:ext cx="3240087" cy="4868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5" name="Объект 26634"/>
          <p:cNvGraphicFramePr/>
          <p:nvPr/>
        </p:nvGraphicFramePr>
        <p:xfrm>
          <a:off x="250825" y="1844675"/>
          <a:ext cx="1133475" cy="230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" r:id="rId5" imgW="1539875" imgH="3119755" progId="CorelDRAW.Graphic.13">
                  <p:embed/>
                </p:oleObj>
              </mc:Choice>
              <mc:Fallback>
                <p:oleObj name="" r:id="rId5" imgW="1539875" imgH="3119755" progId="CorelDRAW.Graphic.13">
                  <p:embed/>
                  <p:pic>
                    <p:nvPicPr>
                      <p:cNvPr id="0" name="Изображение 10242" descr="image8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0825" y="1844675"/>
                        <a:ext cx="1133475" cy="2305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737235"/>
            <a:ext cx="9144000" cy="61207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43012" name="Заголовок 43011"/>
          <p:cNvSpPr>
            <a:spLocks noGrp="1"/>
          </p:cNvSpPr>
          <p:nvPr>
            <p:ph type="title"/>
          </p:nvPr>
        </p:nvSpPr>
        <p:spPr>
          <a:xfrm>
            <a:off x="776605" y="-7620"/>
            <a:ext cx="7772400" cy="744855"/>
          </a:xfrm>
        </p:spPr>
        <p:txBody>
          <a:bodyPr anchor="ctr"/>
          <a:lstStyle/>
          <a:p>
            <a:r>
              <a:rPr lang="en-US" altLang="x-none" sz="4000" dirty="0" err="1"/>
              <a:t>Sipunculida</a:t>
            </a:r>
            <a:r>
              <a:rPr lang="en-US" altLang="x-none" sz="4000" dirty="0"/>
              <a:t>.</a:t>
            </a:r>
            <a:endParaRPr sz="4000" dirty="0"/>
          </a:p>
        </p:txBody>
      </p:sp>
      <p:graphicFrame>
        <p:nvGraphicFramePr>
          <p:cNvPr id="43013" name="Замещающее содержимое 43012"/>
          <p:cNvGraphicFramePr/>
          <p:nvPr>
            <p:ph sz="half" idx="1"/>
          </p:nvPr>
        </p:nvGraphicFramePr>
        <p:xfrm>
          <a:off x="0" y="908050"/>
          <a:ext cx="2860675" cy="235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" r:id="rId1" imgW="2023745" imgH="1667510" progId="CorelDRAW.Graphic.13">
                  <p:embed/>
                </p:oleObj>
              </mc:Choice>
              <mc:Fallback>
                <p:oleObj name="" r:id="rId1" imgW="2023745" imgH="1667510" progId="CorelDRAW.Graphic.13">
                  <p:embed/>
                  <p:pic>
                    <p:nvPicPr>
                      <p:cNvPr id="0" name="Изображение 7168" descr="image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908050"/>
                        <a:ext cx="2860675" cy="2352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3023" name="Замещающее содержимое 43022" descr="&amp;Kcy;&amp;acy;&amp;rcy;&amp;tcy;&amp;icy;&amp;ncy;&amp;kcy;&amp;icy; &amp;pcy;&amp;ocy; &amp;zcy;&amp;acy;&amp;pcy;&amp;rcy;&amp;ocy;&amp;scy;&amp;ucy; sipunculida"/>
          <p:cNvPicPr>
            <a:picLocks noGrp="1" noChangeAspect="1"/>
          </p:cNvPicPr>
          <p:nvPr>
            <p:ph sz="quarter" idx="3"/>
          </p:nvPr>
        </p:nvPicPr>
        <p:blipFill>
          <a:blip r:embed="rId3" cstate="print"/>
          <a:srcRect l="4723" t="25185" r="5486" b="22314"/>
          <a:stretch>
            <a:fillRect/>
          </a:stretch>
        </p:blipFill>
        <p:spPr>
          <a:xfrm>
            <a:off x="3059113" y="749618"/>
            <a:ext cx="6084887" cy="2668587"/>
          </a:xfrm>
        </p:spPr>
      </p:pic>
      <p:pic>
        <p:nvPicPr>
          <p:cNvPr id="4" name="Замещающее содержимое 3"/>
          <p:cNvPicPr>
            <a:picLocks noChangeAspect="1"/>
          </p:cNvPicPr>
          <p:nvPr>
            <p:ph sz="quarter" idx="2"/>
          </p:nvPr>
        </p:nvPicPr>
        <p:blipFill>
          <a:blip r:embed="rId4"/>
          <a:stretch>
            <a:fillRect/>
          </a:stretch>
        </p:blipFill>
        <p:spPr>
          <a:xfrm rot="10800000">
            <a:off x="4792980" y="4521835"/>
            <a:ext cx="4023995" cy="2270125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5"/>
          <a:srcRect l="-708" t="65941" r="708" b="-258"/>
          <a:stretch>
            <a:fillRect/>
          </a:stretch>
        </p:blipFill>
        <p:spPr>
          <a:xfrm>
            <a:off x="75565" y="4575175"/>
            <a:ext cx="4572000" cy="2282825"/>
          </a:xfrm>
          <a:prstGeom prst="rect">
            <a:avLst/>
          </a:prstGeom>
        </p:spPr>
      </p:pic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7565" y="3603625"/>
            <a:ext cx="4250690" cy="3188335"/>
          </a:xfrm>
          <a:prstGeom prst="rect">
            <a:avLst/>
          </a:prstGeom>
        </p:spPr>
      </p:pic>
      <p:sp>
        <p:nvSpPr>
          <p:cNvPr id="7" name="Текстовое поле 6"/>
          <p:cNvSpPr txBox="1"/>
          <p:nvPr/>
        </p:nvSpPr>
        <p:spPr>
          <a:xfrm>
            <a:off x="1012825" y="4206875"/>
            <a:ext cx="2696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ru-RU">
                <a:solidFill>
                  <a:schemeClr val="bg2"/>
                </a:solidFill>
              </a:rPr>
              <a:t>Пелагосфера</a:t>
            </a:r>
            <a:endParaRPr lang="ru-RU" altLang="ru-RU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708660"/>
            <a:ext cx="9144000" cy="61207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50180" name="Заголовок 50179"/>
          <p:cNvSpPr>
            <a:spLocks noGrp="1"/>
          </p:cNvSpPr>
          <p:nvPr>
            <p:ph type="title"/>
          </p:nvPr>
        </p:nvSpPr>
        <p:spPr>
          <a:xfrm>
            <a:off x="685800" y="28575"/>
            <a:ext cx="7772400" cy="680085"/>
          </a:xfrm>
        </p:spPr>
        <p:txBody>
          <a:bodyPr anchor="ctr"/>
          <a:lstStyle/>
          <a:p>
            <a:r>
              <a:rPr lang="en-US" altLang="x-none" sz="4000" dirty="0" err="1"/>
              <a:t>Echiurida</a:t>
            </a:r>
            <a:r>
              <a:rPr lang="en-US" altLang="x-none" sz="4000" dirty="0"/>
              <a:t>.</a:t>
            </a:r>
            <a:endParaRPr sz="4000" dirty="0"/>
          </a:p>
        </p:txBody>
      </p:sp>
      <p:graphicFrame>
        <p:nvGraphicFramePr>
          <p:cNvPr id="50181" name="Замещающее содержимое 50180"/>
          <p:cNvGraphicFramePr/>
          <p:nvPr>
            <p:ph sz="half" idx="1"/>
          </p:nvPr>
        </p:nvGraphicFramePr>
        <p:xfrm>
          <a:off x="-317" y="708660"/>
          <a:ext cx="2860675" cy="235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" r:id="rId1" imgW="2023745" imgH="1667510" progId="CorelDRAW.Graphic.13">
                  <p:embed/>
                </p:oleObj>
              </mc:Choice>
              <mc:Fallback>
                <p:oleObj name="" r:id="rId1" imgW="2023745" imgH="1667510" progId="CorelDRAW.Graphic.13">
                  <p:embed/>
                  <p:pic>
                    <p:nvPicPr>
                      <p:cNvPr id="0" name="Изображение 8192" descr="image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-317" y="708660"/>
                        <a:ext cx="2860675" cy="2352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0187" name="Замещающее содержимое 50186" descr="&amp;Kcy;&amp;acy;&amp;rcy;&amp;tcy;&amp;icy;&amp;ncy;&amp;kcy;&amp;icy; &amp;pcy;&amp;ocy; &amp;zcy;&amp;acy;&amp;pcy;&amp;rcy;&amp;ocy;&amp;scy;&amp;ucy; echiurida"/>
          <p:cNvPicPr>
            <a:picLocks noGrp="1" noChangeAspect="1"/>
          </p:cNvPicPr>
          <p:nvPr>
            <p:ph sz="quarter" idx="3"/>
          </p:nvPr>
        </p:nvPicPr>
        <p:blipFill>
          <a:blip r:embed="rId3" cstate="print"/>
          <a:srcRect b="20406"/>
          <a:stretch>
            <a:fillRect/>
          </a:stretch>
        </p:blipFill>
        <p:spPr>
          <a:xfrm>
            <a:off x="4583113" y="708343"/>
            <a:ext cx="4560887" cy="4824412"/>
          </a:xfrm>
        </p:spPr>
      </p:pic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0" y="3201670"/>
            <a:ext cx="2844165" cy="3627755"/>
          </a:xfrm>
          <a:prstGeom prst="rect">
            <a:avLst/>
          </a:prstGeom>
        </p:spPr>
      </p:pic>
      <p:pic>
        <p:nvPicPr>
          <p:cNvPr id="50184" name="Замещающее содержимое 50183" descr="&amp;Kcy;&amp;acy;&amp;rcy;&amp;tcy;&amp;icy;&amp;ncy;&amp;kcy;&amp;icy; &amp;pcy;&amp;ocy; &amp;zcy;&amp;acy;&amp;pcy;&amp;rcy;&amp;ocy;&amp;scy;&amp;ucy; echiurida"/>
          <p:cNvPicPr>
            <a:picLocks noGrp="1" noChangeAspect="1"/>
          </p:cNvPicPr>
          <p:nvPr>
            <p:ph sz="quarter" idx="2"/>
          </p:nvPr>
        </p:nvPicPr>
        <p:blipFill>
          <a:blip r:embed="rId5" cstate="print"/>
          <a:stretch>
            <a:fillRect/>
          </a:stretch>
        </p:blipFill>
        <p:spPr>
          <a:xfrm rot="16200000">
            <a:off x="1393825" y="3627755"/>
            <a:ext cx="4657725" cy="172212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10565"/>
            <a:ext cx="9144000" cy="61207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25604" name="Заголовок 25603"/>
          <p:cNvSpPr>
            <a:spLocks noGrp="1"/>
          </p:cNvSpPr>
          <p:nvPr>
            <p:ph type="title"/>
          </p:nvPr>
        </p:nvSpPr>
        <p:spPr>
          <a:xfrm>
            <a:off x="685800" y="46990"/>
            <a:ext cx="7772400" cy="770255"/>
          </a:xfrm>
        </p:spPr>
        <p:txBody>
          <a:bodyPr anchor="ctr"/>
          <a:lstStyle/>
          <a:p>
            <a:r>
              <a:rPr lang="en-US" altLang="x-none" sz="4000" dirty="0" err="1"/>
              <a:t>Mollusca</a:t>
            </a:r>
            <a:r>
              <a:rPr lang="en-US" altLang="x-none" sz="4000" dirty="0"/>
              <a:t>.</a:t>
            </a:r>
            <a:endParaRPr sz="4000" dirty="0"/>
          </a:p>
        </p:txBody>
      </p:sp>
      <p:graphicFrame>
        <p:nvGraphicFramePr>
          <p:cNvPr id="25605" name="Замещающее содержимое 25604"/>
          <p:cNvGraphicFramePr/>
          <p:nvPr>
            <p:ph sz="half" idx="1"/>
          </p:nvPr>
        </p:nvGraphicFramePr>
        <p:xfrm>
          <a:off x="363855" y="1071563"/>
          <a:ext cx="2860675" cy="235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" r:id="rId1" imgW="2023745" imgH="1667510" progId="CorelDRAW.Graphic.13">
                  <p:embed/>
                </p:oleObj>
              </mc:Choice>
              <mc:Fallback>
                <p:oleObj name="" r:id="rId1" imgW="2023745" imgH="1667510" progId="CorelDRAW.Graphic.13">
                  <p:embed/>
                  <p:pic>
                    <p:nvPicPr>
                      <p:cNvPr id="0" name="Изображение 9216" descr="image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3855" y="1071563"/>
                        <a:ext cx="2860675" cy="2352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Замещающее содержимое 25606"/>
          <p:cNvGraphicFramePr/>
          <p:nvPr>
            <p:ph sz="quarter" idx="2"/>
          </p:nvPr>
        </p:nvGraphicFramePr>
        <p:xfrm>
          <a:off x="4029075" y="978535"/>
          <a:ext cx="5027295" cy="2612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" r:id="rId3" imgW="2413635" imgH="1391920" progId="CorelDRAW.Graphic.13">
                  <p:embed/>
                </p:oleObj>
              </mc:Choice>
              <mc:Fallback>
                <p:oleObj name="" r:id="rId3" imgW="2413635" imgH="1391920" progId="CorelDRAW.Graphic.13">
                  <p:embed/>
                  <p:pic>
                    <p:nvPicPr>
                      <p:cNvPr id="0" name="Изображение 9217" descr="image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29075" y="978535"/>
                        <a:ext cx="5027295" cy="26123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89405" y="3672840"/>
            <a:ext cx="5375910" cy="31584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Новая презентация">
  <a:themeElements>
    <a:clrScheme name="">
      <a:dk1>
        <a:srgbClr val="FFFFFF"/>
      </a:dk1>
      <a:lt1>
        <a:srgbClr val="0000FF"/>
      </a:lt1>
      <a:dk2>
        <a:srgbClr val="FFFF00"/>
      </a:dk2>
      <a:lt2>
        <a:srgbClr val="000000"/>
      </a:lt2>
      <a:accent1>
        <a:srgbClr val="FF9900"/>
      </a:accent1>
      <a:accent2>
        <a:srgbClr val="00FFFF"/>
      </a:accent2>
      <a:accent3>
        <a:srgbClr val="AAAAFF"/>
      </a:accent3>
      <a:accent4>
        <a:srgbClr val="DCDCDC"/>
      </a:accent4>
      <a:accent5>
        <a:srgbClr val="FFCAAA"/>
      </a:accent5>
      <a:accent6>
        <a:srgbClr val="00E5E5"/>
      </a:accent6>
      <a:hlink>
        <a:srgbClr val="FF0000"/>
      </a:hlink>
      <a:folHlink>
        <a:srgbClr val="969696"/>
      </a:folHlink>
    </a:clrScheme>
    <a:fontScheme name="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WPS Presentation</Application>
  <PresentationFormat>Экран</PresentationFormat>
  <Paragraphs>14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12</vt:i4>
      </vt:variant>
      <vt:variant>
        <vt:lpstr>幻灯片标题</vt:lpstr>
      </vt:variant>
      <vt:variant>
        <vt:i4>7</vt:i4>
      </vt:variant>
    </vt:vector>
  </HeadingPairs>
  <TitlesOfParts>
    <vt:vector size="28" baseType="lpstr">
      <vt:lpstr>Arial</vt:lpstr>
      <vt:lpstr>SimSun</vt:lpstr>
      <vt:lpstr>Wingdings</vt:lpstr>
      <vt:lpstr>Times New Roman</vt:lpstr>
      <vt:lpstr>Microsoft YaHei</vt:lpstr>
      <vt:lpstr/>
      <vt:lpstr>Arial Unicode MS</vt:lpstr>
      <vt:lpstr>Calibri</vt:lpstr>
      <vt:lpstr>Новая презентация</vt:lpstr>
      <vt:lpstr>CorelDRAW.Graphic.13</vt:lpstr>
      <vt:lpstr>CorelDRAW.Graphic.13</vt:lpstr>
      <vt:lpstr>CorelDRAW.Graphic.13</vt:lpstr>
      <vt:lpstr>CorelDRAW.Graphic.13</vt:lpstr>
      <vt:lpstr>CorelDRAW.Graphic.13</vt:lpstr>
      <vt:lpstr>CorelDRAW.Graphic.13</vt:lpstr>
      <vt:lpstr>CorelDRAW.Graphic.13</vt:lpstr>
      <vt:lpstr>CorelDRAW.Graphic.13</vt:lpstr>
      <vt:lpstr>CorelDRAW.Graphic.13</vt:lpstr>
      <vt:lpstr>CorelDRAW.Graphic.13</vt:lpstr>
      <vt:lpstr>CorelDRAW.Graphic.13</vt:lpstr>
      <vt:lpstr>CorelDRAW.Graphic.13</vt:lpstr>
      <vt:lpstr>PowerPoint 演示文稿</vt:lpstr>
      <vt:lpstr>Trochozoa </vt:lpstr>
      <vt:lpstr>PowerPoint 演示文稿</vt:lpstr>
      <vt:lpstr>PowerPoint 演示文稿</vt:lpstr>
      <vt:lpstr>Sipunculida.</vt:lpstr>
      <vt:lpstr>Echiurida.</vt:lpstr>
      <vt:lpstr>Mollusca.</vt:lpstr>
    </vt:vector>
  </TitlesOfParts>
  <Company>СПбГУ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Riftia pachyptila</dc:title>
  <dc:creator>Наталья Николаевна Шунатова</dc:creator>
  <cp:lastModifiedBy>Vadim Khaitov</cp:lastModifiedBy>
  <cp:revision>343</cp:revision>
  <dcterms:created xsi:type="dcterms:W3CDTF">2005-03-02T19:00:00Z</dcterms:created>
  <dcterms:modified xsi:type="dcterms:W3CDTF">2020-04-15T18:42:08Z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1049-11.2.0.9255</vt:lpwstr>
  </property>
</Properties>
</file>