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576" r:id="rId3"/>
    <p:sldId id="577" r:id="rId4"/>
    <p:sldId id="584" r:id="rId5"/>
    <p:sldId id="574" r:id="rId6"/>
    <p:sldId id="575" r:id="rId7"/>
    <p:sldId id="582" r:id="rId8"/>
    <p:sldId id="583" r:id="rId9"/>
    <p:sldId id="578" r:id="rId10"/>
    <p:sldId id="585" r:id="rId11"/>
    <p:sldId id="586" r:id="rId12"/>
    <p:sldId id="579" r:id="rId13"/>
    <p:sldId id="603" r:id="rId14"/>
    <p:sldId id="588" r:id="rId15"/>
    <p:sldId id="589" r:id="rId16"/>
    <p:sldId id="590" r:id="rId17"/>
    <p:sldId id="591" r:id="rId18"/>
    <p:sldId id="592" r:id="rId19"/>
    <p:sldId id="597" r:id="rId20"/>
    <p:sldId id="596" r:id="rId21"/>
    <p:sldId id="593" r:id="rId22"/>
    <p:sldId id="594" r:id="rId23"/>
    <p:sldId id="595" r:id="rId24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536"/>
    <p:restoredTop sz="94719"/>
  </p:normalViewPr>
  <p:slideViewPr>
    <p:cSldViewPr showGuides="1">
      <p:cViewPr>
        <p:scale>
          <a:sx n="66" d="100"/>
          <a:sy n="66" d="100"/>
        </p:scale>
        <p:origin x="-1080" y="-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 altLang="x-none">
              <a:latin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 altLang="x-none">
              <a:latin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 altLang="x-none">
                <a:latin typeface="Times New Roman" panose="02020603050405020304" pitchFamily="18" charset="0"/>
              </a:rPr>
            </a:fld>
            <a:endParaRPr lang="ru-RU" altLang="x-non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 altLang="x-none">
              <a:latin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 altLang="x-none">
              <a:latin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 altLang="x-none">
                <a:latin typeface="Times New Roman" panose="02020603050405020304" pitchFamily="18" charset="0"/>
              </a:rPr>
            </a:fld>
            <a:endParaRPr lang="ru-RU" altLang="x-non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 altLang="x-none">
              <a:latin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 altLang="x-none">
              <a:latin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 altLang="x-none">
                <a:latin typeface="Times New Roman" panose="02020603050405020304" pitchFamily="18" charset="0"/>
              </a:rPr>
            </a:fld>
            <a:endParaRPr lang="ru-RU" altLang="x-non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 altLang="x-none">
              <a:latin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 altLang="x-none">
              <a:latin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 altLang="x-none">
                <a:latin typeface="Times New Roman" panose="02020603050405020304" pitchFamily="18" charset="0"/>
              </a:rPr>
            </a:fld>
            <a:endParaRPr lang="ru-RU" altLang="x-non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 altLang="x-none">
              <a:latin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 altLang="x-none">
              <a:latin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 altLang="x-none">
                <a:latin typeface="Times New Roman" panose="02020603050405020304" pitchFamily="18" charset="0"/>
              </a:rPr>
            </a:fld>
            <a:endParaRPr lang="ru-RU" altLang="x-non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 altLang="x-none">
              <a:latin typeface="Times New Roman" panose="02020603050405020304" pitchFamily="18" charset="0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 altLang="x-none">
              <a:latin typeface="Times New Roman" panose="02020603050405020304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 altLang="x-none">
                <a:latin typeface="Times New Roman" panose="02020603050405020304" pitchFamily="18" charset="0"/>
              </a:rPr>
            </a:fld>
            <a:endParaRPr lang="ru-RU" altLang="x-non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 altLang="x-none">
              <a:latin typeface="Times New Roman" panose="02020603050405020304" pitchFamily="18" charset="0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 altLang="x-none">
              <a:latin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 altLang="x-none">
                <a:latin typeface="Times New Roman" panose="02020603050405020304" pitchFamily="18" charset="0"/>
              </a:rPr>
            </a:fld>
            <a:endParaRPr lang="ru-RU" altLang="x-non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 altLang="x-none">
              <a:latin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 altLang="x-none">
              <a:latin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 altLang="x-none">
                <a:latin typeface="Times New Roman" panose="02020603050405020304" pitchFamily="18" charset="0"/>
              </a:rPr>
            </a:fld>
            <a:endParaRPr lang="ru-RU" altLang="x-non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 altLang="x-none">
              <a:latin typeface="Times New Roman" panose="02020603050405020304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 altLang="x-none">
              <a:latin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 altLang="x-none">
                <a:latin typeface="Times New Roman" panose="02020603050405020304" pitchFamily="18" charset="0"/>
              </a:rPr>
            </a:fld>
            <a:endParaRPr lang="ru-RU" altLang="x-non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 altLang="x-none">
              <a:latin typeface="Times New Roman" panose="02020603050405020304" pitchFamily="18" charset="0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 altLang="x-none">
              <a:latin typeface="Times New Roman" panose="02020603050405020304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 altLang="x-none">
                <a:latin typeface="Times New Roman" panose="02020603050405020304" pitchFamily="18" charset="0"/>
              </a:rPr>
            </a:fld>
            <a:endParaRPr lang="ru-RU" altLang="x-non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 altLang="x-none">
              <a:latin typeface="Times New Roman" panose="02020603050405020304" pitchFamily="18" charset="0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 altLang="x-none">
              <a:latin typeface="Times New Roman" panose="02020603050405020304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ru-RU" altLang="x-none">
                <a:latin typeface="Times New Roman" panose="02020603050405020304" pitchFamily="18" charset="0"/>
              </a:rPr>
            </a:fld>
            <a:endParaRPr lang="ru-RU" altLang="x-non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66"/>
            </a:gs>
            <a:gs pos="100000">
              <a:srgbClr val="3366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03458" name="Заголовок 403457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ru-RU" altLang="x-none" dirty="0"/>
              <a:t>Щелчок правит образец заголовка</a:t>
            </a:r>
            <a:endParaRPr lang="ru-RU" altLang="x-none" dirty="0"/>
          </a:p>
        </p:txBody>
      </p:sp>
      <p:sp>
        <p:nvSpPr>
          <p:cNvPr id="403459" name="Замещающий текст 403458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ru-RU" altLang="x-none" dirty="0"/>
              <a:t>Щелчок правит образец текста</a:t>
            </a:r>
            <a:endParaRPr lang="ru-RU" altLang="x-none" dirty="0"/>
          </a:p>
          <a:p>
            <a:pPr lvl="1"/>
            <a:r>
              <a:rPr lang="ru-RU" altLang="x-none" dirty="0"/>
              <a:t>Второй уровень</a:t>
            </a:r>
            <a:endParaRPr lang="ru-RU" altLang="x-none" dirty="0"/>
          </a:p>
          <a:p>
            <a:pPr lvl="2"/>
            <a:r>
              <a:rPr lang="ru-RU" altLang="x-none" dirty="0"/>
              <a:t>Третий уровень</a:t>
            </a:r>
            <a:endParaRPr lang="ru-RU" altLang="x-none" dirty="0"/>
          </a:p>
          <a:p>
            <a:pPr lvl="3"/>
            <a:r>
              <a:rPr lang="ru-RU" altLang="x-none" dirty="0"/>
              <a:t>Четвертый уровень</a:t>
            </a:r>
            <a:endParaRPr lang="ru-RU" altLang="x-none" dirty="0"/>
          </a:p>
          <a:p>
            <a:pPr lvl="4"/>
            <a:r>
              <a:rPr lang="ru-RU" altLang="x-none" dirty="0"/>
              <a:t>Пятый уровень</a:t>
            </a:r>
            <a:endParaRPr lang="ru-RU" altLang="x-none" dirty="0"/>
          </a:p>
        </p:txBody>
      </p:sp>
      <p:sp>
        <p:nvSpPr>
          <p:cNvPr id="403460" name="Замещающая дата 403459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i="0"/>
            </a:lvl1pPr>
          </a:lstStyle>
          <a:p>
            <a:pPr lvl="0"/>
            <a:endParaRPr lang="ru-RU" altLang="x-none">
              <a:latin typeface="Times New Roman" panose="02020603050405020304" pitchFamily="18" charset="0"/>
            </a:endParaRPr>
          </a:p>
        </p:txBody>
      </p:sp>
      <p:sp>
        <p:nvSpPr>
          <p:cNvPr id="403461" name="Замещающий нижний колонтитул 403460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i="0"/>
            </a:lvl1pPr>
          </a:lstStyle>
          <a:p>
            <a:pPr lvl="0"/>
            <a:endParaRPr lang="ru-RU" altLang="x-none">
              <a:latin typeface="Times New Roman" panose="02020603050405020304" pitchFamily="18" charset="0"/>
            </a:endParaRPr>
          </a:p>
        </p:txBody>
      </p:sp>
      <p:sp>
        <p:nvSpPr>
          <p:cNvPr id="403462" name="Замещающий номер слайда 403461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i="0"/>
            </a:lvl1pPr>
          </a:lstStyle>
          <a:p>
            <a:pPr lvl="0"/>
            <a:fld id="{9A0DB2DC-4C9A-4742-B13C-FB6460FD3503}" type="slidenum">
              <a:rPr lang="ru-RU" altLang="x-none">
                <a:latin typeface="Times New Roman" panose="02020603050405020304" pitchFamily="18" charset="0"/>
              </a:rPr>
            </a:fld>
            <a:endParaRPr lang="ru-RU" altLang="x-none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1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1462" name="Текстовое поле 531461"/>
          <p:cNvSpPr txBox="1"/>
          <p:nvPr/>
        </p:nvSpPr>
        <p:spPr>
          <a:xfrm>
            <a:off x="1692275" y="260350"/>
            <a:ext cx="6191250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sz="4400" i="0" err="1">
                <a:latin typeface="Times New Roman" panose="02020603050405020304" pitchFamily="18" charset="0"/>
              </a:rPr>
              <a:t>Oligochaeta</a:t>
            </a:r>
            <a:endParaRPr lang="ru-RU" altLang="x-none" sz="4400" i="0">
              <a:latin typeface="Times New Roman" panose="02020603050405020304" pitchFamily="18" charset="0"/>
            </a:endParaRPr>
          </a:p>
        </p:txBody>
      </p:sp>
      <p:pic>
        <p:nvPicPr>
          <p:cNvPr id="531464" name="Изображение 531463" descr="&amp;Kcy;&amp;acy;&amp;rcy;&amp;tcy;&amp;icy;&amp;ncy;&amp;kcy;&amp;icy; &amp;pcy;&amp;ocy; &amp;zcy;&amp;acy;&amp;pcy;&amp;rcy;&amp;ocy;&amp;scy;&amp;ucy; Oligochaet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0050" y="4505325"/>
            <a:ext cx="4152900" cy="2352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1466" name="Изображение 531465" descr="&amp;Kcy;&amp;acy;&amp;rcy;&amp;tcy;&amp;icy;&amp;ncy;&amp;kcy;&amp;icy; &amp;pcy;&amp;ocy; &amp;zcy;&amp;acy;&amp;pcy;&amp;rcy;&amp;ocy;&amp;scy;&amp;ucy; Megascolid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538" y="1003300"/>
            <a:ext cx="5667375" cy="3505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435" y="116840"/>
            <a:ext cx="7145655" cy="66243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34533" name="Изображение 534532" descr="&amp;Kcy;&amp;acy;&amp;rcy;&amp;tcy;&amp;icy;&amp;ncy;&amp;kcy;&amp;icy; &amp;pcy;&amp;ocy; &amp;zcy;&amp;acy;&amp;pcy;&amp;rcy;&amp;ocy;&amp;scy;&amp;ucy; Oligochaet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3495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4535" name="Изображение 534534" descr="&amp;Pcy;&amp;ocy;&amp;khcy;&amp;ocy;&amp;zhcy;&amp;iecy;&amp;iecy; &amp;icy;&amp;zcy;&amp;ocy;&amp;bcy;&amp;rcy;&amp;acy;&amp;zhcy;&amp;iecy;&amp;ncy;&amp;icy;&amp;iecy;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3789363"/>
            <a:ext cx="7019925" cy="3068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1700" name="Заголовок 541699"/>
          <p:cNvSpPr>
            <a:spLocks noGrp="1"/>
          </p:cNvSpPr>
          <p:nvPr/>
        </p:nvSpPr>
        <p:spPr>
          <a:xfrm>
            <a:off x="685800" y="152400"/>
            <a:ext cx="7772400" cy="41211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x-none"/>
              <a:t>Классификация </a:t>
            </a:r>
            <a:endParaRPr lang="ru-RU" altLang="x-none"/>
          </a:p>
        </p:txBody>
      </p:sp>
      <p:sp>
        <p:nvSpPr>
          <p:cNvPr id="541701" name="Замещающий текст 541700"/>
          <p:cNvSpPr>
            <a:spLocks noGrp="1"/>
          </p:cNvSpPr>
          <p:nvPr/>
        </p:nvSpPr>
        <p:spPr>
          <a:xfrm>
            <a:off x="648970" y="838200"/>
            <a:ext cx="38100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Tx/>
            </a:pPr>
            <a:r>
              <a:rPr lang="en-US" sz="2000" err="1"/>
              <a:t>Limicola </a:t>
            </a:r>
            <a:endParaRPr lang="ru-RU" altLang="x-none" sz="2000"/>
          </a:p>
        </p:txBody>
      </p:sp>
      <p:sp>
        <p:nvSpPr>
          <p:cNvPr id="541702" name="Замещающий текст 541701"/>
          <p:cNvSpPr>
            <a:spLocks noGrp="1"/>
          </p:cNvSpPr>
          <p:nvPr/>
        </p:nvSpPr>
        <p:spPr>
          <a:xfrm>
            <a:off x="4611370" y="838200"/>
            <a:ext cx="38100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Tx/>
              <a:buFontTx/>
            </a:pPr>
            <a:r>
              <a:rPr lang="en-US" altLang="ru-RU" sz="2000"/>
              <a:t>Terricola</a:t>
            </a:r>
            <a:endParaRPr lang="en-US" altLang="ru-RU" sz="2000"/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-832485" y="2729865"/>
            <a:ext cx="5104765" cy="2529840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370" y="1442720"/>
            <a:ext cx="4572000" cy="31546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1462" name="Текстовое поле 531461"/>
          <p:cNvSpPr txBox="1"/>
          <p:nvPr/>
        </p:nvSpPr>
        <p:spPr>
          <a:xfrm>
            <a:off x="1692275" y="260350"/>
            <a:ext cx="6191250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sz="4400" i="0" err="1">
                <a:latin typeface="Times New Roman" panose="02020603050405020304" pitchFamily="18" charset="0"/>
              </a:rPr>
              <a:t>Hirudinea</a:t>
            </a:r>
            <a:endParaRPr lang="ru-RU" altLang="x-none" sz="4400" i="0">
              <a:latin typeface="Times New Roman" panose="02020603050405020304" pitchFamily="18" charset="0"/>
            </a:endParaRPr>
          </a:p>
        </p:txBody>
      </p:sp>
      <p:pic>
        <p:nvPicPr>
          <p:cNvPr id="531468" name="Изображение 531467" descr="&amp;Kcy;&amp;acy;&amp;rcy;&amp;tcy;&amp;icy;&amp;ncy;&amp;kcy;&amp;icy; &amp;pcy;&amp;ocy; &amp;zcy;&amp;acy;&amp;pcy;&amp;rcy;&amp;ocy;&amp;scy;&amp;ucy; &amp;Pcy;&amp;icy;&amp;yacy;&amp;vcy;&amp;kcy;&amp;icy;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341438"/>
            <a:ext cx="6840538" cy="4457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40679" name="Изображение 540678" descr="&amp;Kcy;&amp;acy;&amp;rcy;&amp;tcy;&amp;icy;&amp;ncy;&amp;kcy;&amp;icy; &amp;pcy;&amp;ocy; &amp;zcy;&amp;acy;&amp;pcy;&amp;rcy;&amp;ocy;&amp;scy;&amp;ucy; archihirudine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557338"/>
            <a:ext cx="7488238" cy="50117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40682" name="Заголовок 540681"/>
          <p:cNvSpPr>
            <a:spLocks noGrp="1"/>
          </p:cNvSpPr>
          <p:nvPr>
            <p:ph type="title"/>
          </p:nvPr>
        </p:nvSpPr>
        <p:spPr>
          <a:xfrm>
            <a:off x="827088" y="0"/>
            <a:ext cx="7772400" cy="1143000"/>
          </a:xfrm>
        </p:spPr>
        <p:txBody>
          <a:bodyPr anchor="ctr"/>
          <a:p>
            <a:r>
              <a:rPr lang="ru-RU" altLang="x-none"/>
              <a:t>Щетинки у пиявок</a:t>
            </a:r>
            <a:endParaRPr lang="ru-RU" altLang="x-non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35557" name="Изображение 535556" descr="&amp;Kcy;&amp;acy;&amp;rcy;&amp;tcy;&amp;icy;&amp;ncy;&amp;kcy;&amp;icy; &amp;pcy;&amp;ocy; &amp;zcy;&amp;acy;&amp;pcy;&amp;rcy;&amp;ocy;&amp;scy;&amp;ucy; Hirudine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04813"/>
            <a:ext cx="9144000" cy="6383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36581" name="Изображение 536580" descr="&amp;Kcy;&amp;acy;&amp;rcy;&amp;tcy;&amp;icy;&amp;ncy;&amp;kcy;&amp;icy; &amp;pcy;&amp;ocy; &amp;zcy;&amp;acy;&amp;pcy;&amp;rcy;&amp;ocy;&amp;scy;&amp;ucy; Hirudine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0"/>
            <a:ext cx="7956550" cy="67865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37605" name="Изображение 537604" descr="&amp;Kcy;&amp;acy;&amp;rcy;&amp;tcy;&amp;icy;&amp;ncy;&amp;kcy;&amp;icy; &amp;pcy;&amp;ocy; &amp;zcy;&amp;acy;&amp;pcy;&amp;rcy;&amp;ocy;&amp;scy;&amp;ucy; Hirudine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113" y="2349500"/>
            <a:ext cx="7559675" cy="4067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7606" name="Заголовок 53760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ru-RU" altLang="x-none" sz="4000"/>
              <a:t>Вторичная паренхима и вторичная кровеносная система</a:t>
            </a:r>
            <a:endParaRPr lang="ru-RU" altLang="x-none" sz="4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9740" y="421005"/>
            <a:ext cx="8224520" cy="60159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Замещающее содержимое 5"/>
          <p:cNvPicPr>
            <a:picLocks noChangeAspect="1"/>
          </p:cNvPicPr>
          <p:nvPr>
            <p:ph idx="1"/>
          </p:nvPr>
        </p:nvPicPr>
        <p:blipFill>
          <a:blip r:embed="rId1"/>
          <a:srcRect b="7618"/>
          <a:stretch>
            <a:fillRect/>
          </a:stretch>
        </p:blipFill>
        <p:spPr>
          <a:xfrm>
            <a:off x="90805" y="695960"/>
            <a:ext cx="896239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32485" name="Изображение 532484" descr="&amp;Kcy;&amp;acy;&amp;rcy;&amp;tcy;&amp;icy;&amp;ncy;&amp;kcy;&amp;icy; &amp;pcy;&amp;ocy; &amp;zcy;&amp;acy;&amp;pcy;&amp;rcy;&amp;ocy;&amp;scy;&amp;ucy; Oligochaet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411163"/>
            <a:ext cx="7956550" cy="64468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39653" name="Изображение 539652" descr="&amp;Kcy;&amp;acy;&amp;rcy;&amp;tcy;&amp;icy;&amp;ncy;&amp;kcy;&amp;icy; &amp;pcy;&amp;ocy; &amp;zcy;&amp;acy;&amp;pcy;&amp;rcy;&amp;ocy;&amp;scy;&amp;ucy; Hirudine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7898" y="1163638"/>
            <a:ext cx="4284662" cy="36274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9655" name="Изображение 539654" descr="&amp;Kcy;&amp;acy;&amp;rcy;&amp;tcy;&amp;icy;&amp;ncy;&amp;kcy;&amp;icy; &amp;pcy;&amp;ocy; &amp;zcy;&amp;acy;&amp;pcy;&amp;rcy;&amp;ocy;&amp;scy;&amp;ucy; Hirudine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" y="1157605"/>
            <a:ext cx="4540885" cy="36334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9656" name="Текстовое поле 539655"/>
          <p:cNvSpPr txBox="1"/>
          <p:nvPr/>
        </p:nvSpPr>
        <p:spPr>
          <a:xfrm>
            <a:off x="833755" y="674688"/>
            <a:ext cx="18986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err="1">
                <a:latin typeface="Arial" panose="020B0604020202020204" pitchFamily="34" charset="0"/>
              </a:rPr>
              <a:t>Rhynchobdeleae</a:t>
            </a:r>
            <a:endParaRPr lang="ru-RU" altLang="x-none">
              <a:latin typeface="Arial" panose="020B0604020202020204" pitchFamily="34" charset="0"/>
            </a:endParaRPr>
          </a:p>
        </p:txBody>
      </p:sp>
      <p:sp>
        <p:nvSpPr>
          <p:cNvPr id="539657" name="Текстовое поле 539656"/>
          <p:cNvSpPr txBox="1"/>
          <p:nvPr/>
        </p:nvSpPr>
        <p:spPr>
          <a:xfrm>
            <a:off x="6012180" y="655638"/>
            <a:ext cx="17462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err="1">
                <a:latin typeface="Arial" panose="020B0604020202020204" pitchFamily="34" charset="0"/>
              </a:rPr>
              <a:t>Gnathobdeleae</a:t>
            </a:r>
            <a:endParaRPr lang="ru-RU" altLang="x-none">
              <a:latin typeface="Arial" panose="020B0604020202020204" pitchFamily="34" charset="0"/>
            </a:endParaRPr>
          </a:p>
        </p:txBody>
      </p:sp>
      <p:sp>
        <p:nvSpPr>
          <p:cNvPr id="539658" name="Заголовок 539657"/>
          <p:cNvSpPr>
            <a:spLocks noGrp="1"/>
          </p:cNvSpPr>
          <p:nvPr>
            <p:ph type="title"/>
          </p:nvPr>
        </p:nvSpPr>
        <p:spPr>
          <a:xfrm>
            <a:off x="685800" y="97790"/>
            <a:ext cx="7772400" cy="676275"/>
          </a:xfrm>
        </p:spPr>
        <p:txBody>
          <a:bodyPr anchor="ctr"/>
          <a:p>
            <a:r>
              <a:rPr lang="ru-RU" altLang="x-none"/>
              <a:t>Классификация</a:t>
            </a:r>
            <a:endParaRPr lang="ru-RU" altLang="x-none"/>
          </a:p>
        </p:txBody>
      </p:sp>
      <p:pic>
        <p:nvPicPr>
          <p:cNvPr id="2" name="Замещающее содержимое 1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93970" y="3232785"/>
            <a:ext cx="3633470" cy="3633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5798" name="Заголовок 54579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ru-RU" altLang="x-none"/>
              <a:t>Развитие у хоботных пиявок</a:t>
            </a:r>
            <a:endParaRPr lang="ru-RU" altLang="x-none"/>
          </a:p>
        </p:txBody>
      </p:sp>
      <p:pic>
        <p:nvPicPr>
          <p:cNvPr id="545797" name="Замещающее содержимое 545796" descr="&amp;Kcy;&amp;acy;&amp;rcy;&amp;tcy;&amp;icy;&amp;ncy;&amp;kcy;&amp;icy; &amp;pcy;&amp;ocy; &amp;zcy;&amp;acy;&amp;pcy;&amp;rcy;&amp;ocy;&amp;scy;&amp;ucy; protoclepsis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2060575"/>
            <a:ext cx="3810000" cy="3514725"/>
          </a:xfrm>
        </p:spPr>
      </p:pic>
      <p:pic>
        <p:nvPicPr>
          <p:cNvPr id="545801" name="Замещающее содержимое 545800" descr="Картинки по запросу rhynchobdellida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67175" y="2060575"/>
            <a:ext cx="5076825" cy="3484563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38629" name="Изображение 538628" descr="&amp;Kcy;&amp;acy;&amp;rcy;&amp;tcy;&amp;icy;&amp;ncy;&amp;kcy;&amp;icy; &amp;pcy;&amp;ocy; &amp;zcy;&amp;acy;&amp;pcy;&amp;rcy;&amp;ocy;&amp;scy;&amp;ucy; hirudo clitelliu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8888" y="1844675"/>
            <a:ext cx="6913562" cy="47545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8630" name="Заголовок 5386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ru-RU" altLang="x-none"/>
              <a:t>Развитие у челюстных пиявок</a:t>
            </a:r>
            <a:endParaRPr lang="ru-RU" altLang="x-non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979805"/>
            <a:ext cx="7343775" cy="45326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81964" name="Изображение 381963" descr="&amp;Kcy;&amp;acy;&amp;rcy;&amp;tcy;&amp;icy;&amp;ncy;&amp;kcy;&amp;icy; &amp;pcy;&amp;ocy; &amp;zcy;&amp;acy;&amp;pcy;&amp;rcy;&amp;ocy;&amp;scy;&amp;ucy; Oligochaet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205" y="80645"/>
            <a:ext cx="8074660" cy="6607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30437" name="Изображение 530436" descr="&amp;Pcy;&amp;ocy;&amp;khcy;&amp;ocy;&amp;zhcy;&amp;iecy;&amp;iecy; &amp;icy;&amp;zcy;&amp;ocy;&amp;bcy;&amp;rcy;&amp;acy;&amp;zhcy;&amp;iecy;&amp;ncy;&amp;icy;&amp;iecy;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850" y="223520"/>
            <a:ext cx="7734935" cy="64109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0770" y="1061085"/>
            <a:ext cx="475805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" y="604520"/>
            <a:ext cx="9156065" cy="56775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33508" name="Изображение 533507" descr="&amp;Kcy;&amp;acy;&amp;rcy;&amp;tcy;&amp;icy;&amp;ncy;&amp;kcy;&amp;icy; &amp;pcy;&amp;ocy; &amp;zcy;&amp;acy;&amp;pcy;&amp;rcy;&amp;ocy;&amp;scy;&amp;ucy; Oligochaet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49213"/>
            <a:ext cx="8316912" cy="68087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0345" y="1299845"/>
            <a:ext cx="6299835" cy="40741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Новая презентация">
  <a:themeElements>
    <a:clrScheme name="">
      <a:dk1>
        <a:srgbClr val="FFFFFF"/>
      </a:dk1>
      <a:lt1>
        <a:srgbClr val="0000FF"/>
      </a:lt1>
      <a:dk2>
        <a:srgbClr val="FFFF00"/>
      </a:dk2>
      <a:lt2>
        <a:srgbClr val="000000"/>
      </a:lt2>
      <a:accent1>
        <a:srgbClr val="FF9900"/>
      </a:accent1>
      <a:accent2>
        <a:srgbClr val="00FFFF"/>
      </a:accent2>
      <a:accent3>
        <a:srgbClr val="AAAAFF"/>
      </a:accent3>
      <a:accent4>
        <a:srgbClr val="DCDCDC"/>
      </a:accent4>
      <a:accent5>
        <a:srgbClr val="FFCAAA"/>
      </a:accent5>
      <a:accent6>
        <a:srgbClr val="00E5E5"/>
      </a:accent6>
      <a:hlink>
        <a:srgbClr val="FF0000"/>
      </a:hlink>
      <a:folHlink>
        <a:srgbClr val="969696"/>
      </a:folHlink>
    </a:clrScheme>
    <a:fontScheme name="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WPS Presentation</Application>
  <PresentationFormat>Экран</PresentationFormat>
  <Paragraphs>24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SimSun</vt:lpstr>
      <vt:lpstr>Wingdings</vt:lpstr>
      <vt:lpstr>Times New Roman</vt:lpstr>
      <vt:lpstr>Microsoft YaHei</vt:lpstr>
      <vt:lpstr/>
      <vt:lpstr>Arial Unicode MS</vt:lpstr>
      <vt:lpstr>Calibri</vt:lpstr>
      <vt:lpstr>Segoe Print</vt:lpstr>
      <vt:lpstr>Новая презентация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Классификация </vt:lpstr>
      <vt:lpstr>PowerPoint 演示文稿</vt:lpstr>
      <vt:lpstr>Щетинки у пиявок</vt:lpstr>
      <vt:lpstr>PowerPoint 演示文稿</vt:lpstr>
      <vt:lpstr>PowerPoint 演示文稿</vt:lpstr>
      <vt:lpstr>Вторичная паренхима и вторичная кровеносная система</vt:lpstr>
      <vt:lpstr>PowerPoint 演示文稿</vt:lpstr>
      <vt:lpstr>PowerPoint 演示文稿</vt:lpstr>
      <vt:lpstr>Классификация</vt:lpstr>
      <vt:lpstr>Развитие у хоботных пиявок</vt:lpstr>
      <vt:lpstr>Развитие у челюстных пиявок</vt:lpstr>
    </vt:vector>
  </TitlesOfParts>
  <Company>СПбГУ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Riftia pachyptila</dc:title>
  <dc:creator>Наталья Николаевна Шунатова</dc:creator>
  <cp:lastModifiedBy>Vadim Khaitov</cp:lastModifiedBy>
  <cp:revision>339</cp:revision>
  <dcterms:created xsi:type="dcterms:W3CDTF">2005-03-02T19:00:00Z</dcterms:created>
  <dcterms:modified xsi:type="dcterms:W3CDTF">2020-04-08T09:44:57Z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1049-11.2.0.9255</vt:lpwstr>
  </property>
</Properties>
</file>