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052" y="2618740"/>
            <a:ext cx="10943167" cy="1082675"/>
          </a:xfrm>
        </p:spPr>
        <p:txBody>
          <a:bodyPr/>
          <a:lstStyle/>
          <a:p>
            <a:r>
              <a:rPr lang="ru-RU" sz="8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Заповедный детектив</a:t>
            </a:r>
            <a:endParaRPr lang="ru-RU" sz="8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 </a:t>
            </a:r>
            <a:r>
              <a:rPr lang="ru-RU" altLang="en-US" b="1"/>
              <a:t>Условия игры</a:t>
            </a:r>
            <a:endParaRPr lang="ru-RU" altLang="en-US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ym typeface="+mn-ea"/>
              </a:rPr>
              <a:t>Когда мы, научные сотрудники Кандалакшского заповедника, работаем в поле, нам частенько приходится решеть самые разнообразные загадки. 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ru-RU" altLang="en-US"/>
              <a:t>К решению некоторых из них мы решил привлечь и вас.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Начнем с простых, но постепенно </a:t>
            </a:r>
            <a:r>
              <a:rPr lang="ru-RU" altLang="en-US">
                <a:sym typeface="+mn-ea"/>
              </a:rPr>
              <a:t>загадкит </a:t>
            </a:r>
            <a:r>
              <a:rPr lang="ru-RU" altLang="en-US"/>
              <a:t>будут усложняться... Готовьтесь, вам придется заняться настоящим расследованием.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 </a:t>
            </a:r>
            <a:r>
              <a:rPr lang="ru-RU" altLang="en-US" b="1">
                <a:sym typeface="+mn-ea"/>
              </a:rPr>
              <a:t>Условия игры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ym typeface="+mn-ea"/>
              </a:rPr>
              <a:t>На решение предложенных головоломок вам будет отводиться несколько дней. В ходе вашего расследования вы  можете пользоваться чем угодно, но итогом вашей работы должна быть гипотеза, которая будет являться решением нашей загадки. 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ym typeface="+mn-ea"/>
              </a:rPr>
              <a:t>Эта гипотеза должна быть сформулирована в виде коротеького текста, который вы разместите в </a:t>
            </a:r>
            <a:r>
              <a:rPr lang="en-US" altLang="en-US">
                <a:sym typeface="+mn-ea"/>
              </a:rPr>
              <a:t>Google-</a:t>
            </a:r>
            <a:r>
              <a:rPr lang="ru-RU" altLang="en-US">
                <a:sym typeface="+mn-ea"/>
              </a:rPr>
              <a:t>форме, которая будет прилагаться к каждой загадке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 </a:t>
            </a:r>
            <a:r>
              <a:rPr lang="ru-RU" altLang="en-US" b="1">
                <a:sym typeface="+mn-ea"/>
              </a:rPr>
              <a:t>Условия игры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После окончания времени, отведенного на решение задачи, вашему вниманию будет предоставлена небольшая лекция, в которой эта загадка будет раскрыта и будет рассказ обо всем, что с этой заадкой связано.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05" y="144145"/>
            <a:ext cx="3430270" cy="2215515"/>
          </a:xfrm>
        </p:spPr>
        <p:txBody>
          <a:bodyPr/>
          <a:p>
            <a:r>
              <a:rPr lang="ru-RU" altLang="en-US"/>
              <a:t>Готовы?</a:t>
            </a:r>
            <a:br>
              <a:rPr lang="ru-RU" altLang="en-US"/>
            </a:br>
            <a:r>
              <a:rPr lang="ru-RU" altLang="en-US"/>
              <a:t>Тогда вперед!</a:t>
            </a:r>
            <a:br>
              <a:rPr lang="ru-RU" altLang="en-US"/>
            </a:br>
            <a:endParaRPr lang="ru-RU" altLang="en-US"/>
          </a:p>
        </p:txBody>
      </p:sp>
      <p:pic>
        <p:nvPicPr>
          <p:cNvPr id="4" name="Изображение 3" descr="Holm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0" y="59055"/>
            <a:ext cx="8569960" cy="5548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 noChangeArrowheads="1"/>
          </p:cNvSpPr>
          <p:nvPr>
            <p:ph type="ctrTitle"/>
          </p:nvPr>
        </p:nvSpPr>
        <p:spPr>
          <a:xfrm>
            <a:off x="906357" y="993140"/>
            <a:ext cx="10943167" cy="10826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Загадка первая.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одзаголовок 4"/>
          <p:cNvSpPr>
            <a:spLocks noGrp="1" noChangeArrowheads="1"/>
          </p:cNvSpPr>
          <p:nvPr>
            <p:ph type="subTitle" idx="1"/>
          </p:nvPr>
        </p:nvSpPr>
        <p:spPr>
          <a:xfrm>
            <a:off x="905933" y="3096260"/>
            <a:ext cx="10949517" cy="981075"/>
          </a:xfrm>
        </p:spPr>
        <p:txBody>
          <a:bodyPr/>
          <a:p>
            <a:r>
              <a:rPr lang="ru-RU" altLang="en-US" sz="5400"/>
              <a:t>Странный набор инструментов</a:t>
            </a:r>
            <a:endParaRPr lang="ru-RU" altLang="en-US"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7785" y="869950"/>
            <a:ext cx="6015355" cy="4953000"/>
          </a:xfrm>
        </p:spPr>
        <p:txBody>
          <a:bodyPr/>
          <a:p>
            <a:pPr marL="0" indent="0">
              <a:buNone/>
            </a:pPr>
            <a:r>
              <a:rPr lang="ru-RU" altLang="en-US"/>
              <a:t>Орнитологи, работающие в заповеднике, часто носят с собой предметы, изображенные на этой фотографии. 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Что изучают ученые, используя эти предметы одновременно?</a:t>
            </a:r>
            <a:endParaRPr lang="ru-RU" altLang="en-US"/>
          </a:p>
        </p:txBody>
      </p:sp>
      <p:pic>
        <p:nvPicPr>
          <p:cNvPr id="5" name="Изображение 4" descr="IMG_20200621_1707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7615" y="1442720"/>
            <a:ext cx="7168515" cy="5377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1830705"/>
          </a:xfrm>
        </p:spPr>
        <p:txBody>
          <a:bodyPr/>
          <a:p>
            <a:pPr algn="ctr"/>
            <a:r>
              <a:rPr lang="ru-RU" altLang="en-US"/>
              <a:t>Ждем ваших гипотез!</a:t>
            </a:r>
            <a:endParaRPr lang="ru-RU" altLang="en-US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ru-RU" altLang="en-US"/>
              <a:t>Заполняйте </a:t>
            </a:r>
            <a:r>
              <a:rPr lang="en-US" altLang="en-US"/>
              <a:t>Google-</a:t>
            </a:r>
            <a:r>
              <a:rPr lang="ru-RU" altLang="en-US"/>
              <a:t>формы, представленные на сайте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Presentation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Green Color</vt:lpstr>
      <vt:lpstr>Заповедный детектив</vt:lpstr>
      <vt:lpstr> Условия игры</vt:lpstr>
      <vt:lpstr> Условия игры</vt:lpstr>
      <vt:lpstr> Условия игры</vt:lpstr>
      <vt:lpstr>Готовы? Тогда вперед! </vt:lpstr>
      <vt:lpstr>Загадка первая.</vt:lpstr>
      <vt:lpstr>PowerPoint 演示文稿</vt:lpstr>
      <vt:lpstr>Ждем ваших гипотез!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Заповедный детектив</dc:title>
  <dc:creator/>
  <cp:lastModifiedBy>polyd</cp:lastModifiedBy>
  <cp:revision>2</cp:revision>
  <dcterms:created xsi:type="dcterms:W3CDTF">2020-06-23T20:01:00Z</dcterms:created>
  <dcterms:modified xsi:type="dcterms:W3CDTF">2020-06-24T20:44:02Z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