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154430" y="551815"/>
            <a:ext cx="9881870" cy="555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google1599737165</cp:lastModifiedBy>
  <cp:revision>3</cp:revision>
  <dcterms:created xsi:type="dcterms:W3CDTF">2024-04-16T17:43:40Z</dcterms:created>
  <dcterms:modified xsi:type="dcterms:W3CDTF">2024-04-16T17:46:01Z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9995206BA40A4B839EE37DBB66F1D60C_11</vt:lpwstr>
  </property>
</Properties>
</file>