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polyd</cp:lastModifiedBy>
  <cp:revision>4</cp:revision>
  <dcterms:created xsi:type="dcterms:W3CDTF">2023-04-15T08:48:00Z</dcterms:created>
  <dcterms:modified xsi:type="dcterms:W3CDTF">2023-05-17T17:35:40Z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2AE77C3E08434D4C9B4D4AC51C74C97D</vt:lpwstr>
  </property>
</Properties>
</file>