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3</cp:revision>
  <dcterms:created xsi:type="dcterms:W3CDTF">2023-04-15T08:48:59Z</dcterms:created>
  <dcterms:modified xsi:type="dcterms:W3CDTF">2023-04-15T08:51:41Z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1049-11.2.0.11516</vt:lpwstr>
  </property>
  <property fmtid="{D5CDD505-2E9C-101B-9397-08002B2CF9AE}" pid="3" name="ICV">
    <vt:lpwstr>2AE77C3E08434D4C9B4D4AC51C74C97D</vt:lpwstr>
  </property>
</Properties>
</file>