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100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A5BF-134F-4ABB-9F1A-02B1DC17696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8DE3-A19D-4AEA-9D03-A023E1392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77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A5BF-134F-4ABB-9F1A-02B1DC17696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8DE3-A19D-4AEA-9D03-A023E1392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A5BF-134F-4ABB-9F1A-02B1DC17696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8DE3-A19D-4AEA-9D03-A023E1392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5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A5BF-134F-4ABB-9F1A-02B1DC17696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8DE3-A19D-4AEA-9D03-A023E1392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76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A5BF-134F-4ABB-9F1A-02B1DC17696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8DE3-A19D-4AEA-9D03-A023E1392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70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A5BF-134F-4ABB-9F1A-02B1DC17696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8DE3-A19D-4AEA-9D03-A023E1392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04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A5BF-134F-4ABB-9F1A-02B1DC17696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8DE3-A19D-4AEA-9D03-A023E1392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51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A5BF-134F-4ABB-9F1A-02B1DC17696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8DE3-A19D-4AEA-9D03-A023E1392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78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A5BF-134F-4ABB-9F1A-02B1DC17696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8DE3-A19D-4AEA-9D03-A023E1392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9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A5BF-134F-4ABB-9F1A-02B1DC17696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8DE3-A19D-4AEA-9D03-A023E1392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9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A5BF-134F-4ABB-9F1A-02B1DC17696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8DE3-A19D-4AEA-9D03-A023E1392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41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A5BF-134F-4ABB-9F1A-02B1DC17696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D8DE3-A19D-4AEA-9D03-A023E1392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64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0"/>
            <a:ext cx="838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26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cp:lastPrinted>2024-04-19T09:28:08Z</cp:lastPrinted>
  <dcterms:created xsi:type="dcterms:W3CDTF">2024-04-19T09:28:05Z</dcterms:created>
  <dcterms:modified xsi:type="dcterms:W3CDTF">2024-04-19T09:28:59Z</dcterms:modified>
</cp:coreProperties>
</file>