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417" y="259652"/>
            <a:ext cx="19685635" cy="10890250"/>
            <a:chOff x="209417" y="209487"/>
            <a:chExt cx="19685635" cy="10890250"/>
          </a:xfrm>
        </p:grpSpPr>
        <p:sp>
          <p:nvSpPr>
            <p:cNvPr id="3" name="object 3"/>
            <p:cNvSpPr/>
            <p:nvPr/>
          </p:nvSpPr>
          <p:spPr>
            <a:xfrm>
              <a:off x="209417" y="209487"/>
              <a:ext cx="19685635" cy="10890250"/>
            </a:xfrm>
            <a:custGeom>
              <a:avLst/>
              <a:gdLst/>
              <a:ahLst/>
              <a:cxnLst/>
              <a:rect l="l" t="t" r="r" b="b"/>
              <a:pathLst>
                <a:path w="19685635" h="10890250">
                  <a:moveTo>
                    <a:pt x="19685247" y="0"/>
                  </a:moveTo>
                  <a:lnTo>
                    <a:pt x="0" y="0"/>
                  </a:lnTo>
                  <a:lnTo>
                    <a:pt x="0" y="10889651"/>
                  </a:lnTo>
                  <a:lnTo>
                    <a:pt x="19685247" y="10889651"/>
                  </a:lnTo>
                  <a:lnTo>
                    <a:pt x="19685247" y="0"/>
                  </a:lnTo>
                  <a:close/>
                </a:path>
              </a:pathLst>
            </a:custGeom>
            <a:solidFill>
              <a:srgbClr val="BCD9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9417" y="209487"/>
              <a:ext cx="19685635" cy="10890250"/>
            </a:xfrm>
            <a:custGeom>
              <a:avLst/>
              <a:gdLst/>
              <a:ahLst/>
              <a:cxnLst/>
              <a:rect l="l" t="t" r="r" b="b"/>
              <a:pathLst>
                <a:path w="19685635" h="10890250">
                  <a:moveTo>
                    <a:pt x="0" y="10889651"/>
                  </a:moveTo>
                  <a:lnTo>
                    <a:pt x="19685247" y="10889651"/>
                  </a:lnTo>
                  <a:lnTo>
                    <a:pt x="19685247" y="0"/>
                  </a:lnTo>
                  <a:lnTo>
                    <a:pt x="0" y="0"/>
                  </a:lnTo>
                  <a:lnTo>
                    <a:pt x="0" y="10889651"/>
                  </a:lnTo>
                  <a:close/>
                </a:path>
              </a:pathLst>
            </a:custGeom>
            <a:ln w="4188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32989" y="7178623"/>
              <a:ext cx="1674954" cy="1930400"/>
            </a:xfrm>
            <a:prstGeom prst="rect">
              <a:avLst/>
            </a:prstGeom>
          </p:spPr>
        </p:pic>
      </p:grpSp>
      <p:pic>
        <p:nvPicPr>
          <p:cNvPr id="12" name="Изображение 11" descr="Эмблема ЛЭМБ цветная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4250" y="3874770"/>
            <a:ext cx="3008630" cy="3354070"/>
          </a:xfrm>
          <a:prstGeom prst="rect">
            <a:avLst/>
          </a:prstGeom>
        </p:spPr>
      </p:pic>
      <p:pic>
        <p:nvPicPr>
          <p:cNvPr id="13" name="Изображение 12" descr="Кандалакшский_Эмблема_цв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35157"/>
          <a:stretch>
            <a:fillRect/>
          </a:stretch>
        </p:blipFill>
        <p:spPr>
          <a:xfrm>
            <a:off x="10280650" y="3673475"/>
            <a:ext cx="5238750" cy="3397250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4032250" y="2149475"/>
            <a:ext cx="4545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200"/>
              <a:t>Лаборатория экологии морского бентоса</a:t>
            </a:r>
            <a:endParaRPr lang="ru-RU" altLang="ru-RU" sz="3200"/>
          </a:p>
          <a:p>
            <a:pPr algn="ctr"/>
            <a:r>
              <a:rPr lang="ru-RU" altLang="ru-RU" sz="3200"/>
              <a:t>(гидробиологии)</a:t>
            </a:r>
            <a:endParaRPr lang="ru-RU" altLang="ru-RU" sz="3200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0509250" y="2073275"/>
            <a:ext cx="49022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200"/>
              <a:t>Кандалакшский государственный</a:t>
            </a:r>
            <a:endParaRPr lang="ru-RU" altLang="ru-RU" sz="3200"/>
          </a:p>
          <a:p>
            <a:pPr algn="ctr"/>
            <a:r>
              <a:rPr lang="ru-RU" altLang="ru-RU" sz="3200"/>
              <a:t>заповедник</a:t>
            </a:r>
            <a:endParaRPr lang="ru-RU" altLang="ru-RU" sz="3200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7397750" y="9109075"/>
            <a:ext cx="45453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200"/>
              <a:t>Санкт-Петербургский </a:t>
            </a:r>
            <a:endParaRPr lang="ru-RU" altLang="ru-RU" sz="3200"/>
          </a:p>
          <a:p>
            <a:pPr algn="ctr"/>
            <a:r>
              <a:rPr lang="ru-RU" altLang="ru-RU" sz="3200"/>
              <a:t>государственный</a:t>
            </a:r>
            <a:endParaRPr lang="ru-RU" altLang="ru-RU" sz="3200"/>
          </a:p>
          <a:p>
            <a:pPr algn="ctr"/>
            <a:r>
              <a:rPr lang="ru-RU" altLang="ru-RU" sz="3200"/>
              <a:t>университет</a:t>
            </a:r>
            <a:endParaRPr lang="ru-RU" altLang="ru-RU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polyd</cp:lastModifiedBy>
  <cp:revision>2</cp:revision>
  <dcterms:created xsi:type="dcterms:W3CDTF">2023-10-13T11:12:13Z</dcterms:created>
  <dcterms:modified xsi:type="dcterms:W3CDTF">2023-10-13T11:35:11Z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2018-02-19T03:00:00Z</vt:filetime>
  </property>
  <property fmtid="{D5CDD505-2E9C-101B-9397-08002B2CF9AE}" pid="3" name="Creator">
    <vt:lpwstr>cairo 1.14.6 (http://cairographics.org)</vt:lpwstr>
  </property>
  <property fmtid="{D5CDD505-2E9C-101B-9397-08002B2CF9AE}" pid="4" name="LastSaved">
    <vt:filetime>2023-10-13T03:00:00Z</vt:filetime>
  </property>
  <property fmtid="{D5CDD505-2E9C-101B-9397-08002B2CF9AE}" pid="5" name="ICV">
    <vt:lpwstr>C488CCE4FA3840BCAAB6E3597481CBA3_13</vt:lpwstr>
  </property>
  <property fmtid="{D5CDD505-2E9C-101B-9397-08002B2CF9AE}" pid="6" name="KSOProductBuildVer">
    <vt:lpwstr>1049-12.2.0.13215</vt:lpwstr>
  </property>
</Properties>
</file>