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9550" y="209550"/>
            <a:ext cx="19685635" cy="10890250"/>
          </a:xfrm>
          <a:custGeom>
            <a:avLst/>
            <a:gdLst/>
            <a:ahLst/>
            <a:cxnLst/>
            <a:rect l="l" t="t" r="r" b="b"/>
            <a:pathLst>
              <a:path w="19685635" h="10890250">
                <a:moveTo>
                  <a:pt x="0" y="0"/>
                </a:moveTo>
                <a:lnTo>
                  <a:pt x="0" y="0"/>
                </a:lnTo>
                <a:lnTo>
                  <a:pt x="0" y="10889688"/>
                </a:lnTo>
                <a:lnTo>
                  <a:pt x="98422" y="10889688"/>
                </a:lnTo>
                <a:lnTo>
                  <a:pt x="19685229" y="10889688"/>
                </a:lnTo>
                <a:lnTo>
                  <a:pt x="19685229" y="10835237"/>
                </a:lnTo>
                <a:lnTo>
                  <a:pt x="19685229" y="0"/>
                </a:lnTo>
                <a:lnTo>
                  <a:pt x="19586807" y="0"/>
                </a:lnTo>
                <a:lnTo>
                  <a:pt x="0" y="0"/>
                </a:lnTo>
                <a:close/>
              </a:path>
            </a:pathLst>
          </a:custGeom>
          <a:ln w="418834">
            <a:solidFill>
              <a:srgbClr val="B9D6E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Primer_ bez_lectora.eps</dc:title>
  <dc:creator/>
  <cp:lastModifiedBy>polyd</cp:lastModifiedBy>
  <cp:revision>1</cp:revision>
  <dcterms:created xsi:type="dcterms:W3CDTF">2023-10-13T11:15:51Z</dcterms:created>
  <dcterms:modified xsi:type="dcterms:W3CDTF">2023-10-13T11:15:51Z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2018-02-19T03:00:00Z</vt:filetime>
  </property>
  <property fmtid="{D5CDD505-2E9C-101B-9397-08002B2CF9AE}" pid="3" name="Creator">
    <vt:lpwstr>Adobe Illustrator(R) 22.0</vt:lpwstr>
  </property>
  <property fmtid="{D5CDD505-2E9C-101B-9397-08002B2CF9AE}" pid="4" name="LastSaved">
    <vt:filetime>2023-10-13T03:00:00Z</vt:filetime>
  </property>
  <property fmtid="{D5CDD505-2E9C-101B-9397-08002B2CF9AE}" pid="5" name="ICV">
    <vt:lpwstr>2E63F297909743149B2DE05010E82182_13</vt:lpwstr>
  </property>
  <property fmtid="{D5CDD505-2E9C-101B-9397-08002B2CF9AE}" pid="6" name="KSOProductBuildVer">
    <vt:lpwstr>1049-12.2.0.13215</vt:lpwstr>
  </property>
</Properties>
</file>