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20104100" cy="11309350"/>
  <p:notesSz cx="20104100" cy="113093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452374"/>
            <a:ext cx="18093690" cy="18094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Изображение 26" descr="DSC01465"/>
          <p:cNvPicPr>
            <a:picLocks noChangeAspect="1"/>
          </p:cNvPicPr>
          <p:nvPr/>
        </p:nvPicPr>
        <p:blipFill>
          <a:blip r:embed="rId1"/>
          <a:srcRect l="990" t="10913" r="14319" b="20270"/>
          <a:stretch>
            <a:fillRect/>
          </a:stretch>
        </p:blipFill>
        <p:spPr>
          <a:xfrm>
            <a:off x="0" y="0"/>
            <a:ext cx="20104100" cy="11490325"/>
          </a:xfrm>
          <a:prstGeom prst="rect">
            <a:avLst/>
          </a:prstGeom>
        </p:spPr>
      </p:pic>
      <p:sp>
        <p:nvSpPr>
          <p:cNvPr id="28" name="Прямоугольник 27"/>
          <p:cNvSpPr/>
          <p:nvPr/>
        </p:nvSpPr>
        <p:spPr>
          <a:xfrm>
            <a:off x="222250" y="1844675"/>
            <a:ext cx="12954000" cy="6019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6" name="Текстовое поле 25"/>
          <p:cNvSpPr txBox="1"/>
          <p:nvPr/>
        </p:nvSpPr>
        <p:spPr>
          <a:xfrm>
            <a:off x="298450" y="1920875"/>
            <a:ext cx="128200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3200" b="1"/>
              <a:t>Лаборатория экологии морского бентоса (гидробиологии)</a:t>
            </a:r>
            <a:endParaRPr lang="ru-RU" altLang="en-US" sz="3200" b="1"/>
          </a:p>
          <a:p>
            <a:pPr algn="ctr"/>
            <a:r>
              <a:rPr lang="ru-RU" altLang="en-US" sz="3200" b="1"/>
              <a:t>Кандалакшский государственный заповедник</a:t>
            </a:r>
            <a:endParaRPr lang="ru-RU" altLang="en-US" sz="3200" b="1"/>
          </a:p>
          <a:p>
            <a:pPr algn="ctr"/>
            <a:r>
              <a:rPr lang="ru-RU" altLang="en-US" sz="3200" b="1"/>
              <a:t>Санкт-Петербургский государственный университет</a:t>
            </a:r>
            <a:endParaRPr lang="ru-RU" altLang="en-US" sz="32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WPS Presentation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Microsoft YaHei</vt:lpstr>
      <vt:lpstr>Arial Unicode MS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polyd</cp:lastModifiedBy>
  <cp:revision>1</cp:revision>
  <dcterms:created xsi:type="dcterms:W3CDTF">2023-10-13T11:28:00Z</dcterms:created>
  <dcterms:modified xsi:type="dcterms:W3CDTF">2023-10-13T11:28:00Z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2018-02-19T03:00:00Z</vt:filetime>
  </property>
  <property fmtid="{D5CDD505-2E9C-101B-9397-08002B2CF9AE}" pid="3" name="Creator">
    <vt:lpwstr>cairo 1.14.6 (http://cairographics.org)</vt:lpwstr>
  </property>
  <property fmtid="{D5CDD505-2E9C-101B-9397-08002B2CF9AE}" pid="4" name="LastSaved">
    <vt:filetime>2023-10-13T03:00:00Z</vt:filetime>
  </property>
  <property fmtid="{D5CDD505-2E9C-101B-9397-08002B2CF9AE}" pid="5" name="ICV">
    <vt:lpwstr>8B26B152A1D64087A88487787760B9FA_13</vt:lpwstr>
  </property>
  <property fmtid="{D5CDD505-2E9C-101B-9397-08002B2CF9AE}" pid="6" name="KSOProductBuildVer">
    <vt:lpwstr>1049-12.2.0.13215</vt:lpwstr>
  </property>
</Properties>
</file>