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-1219200" y="-685800"/>
            <a:ext cx="14630400" cy="8229600"/>
            <a:chOff x="-1920" y="-1080"/>
            <a:chExt cx="23040" cy="12960"/>
          </a:xfrm>
        </p:grpSpPr>
        <p:pic>
          <p:nvPicPr>
            <p:cNvPr id="3" name="Изображение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920" y="-1080"/>
              <a:ext cx="23040" cy="1296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1844" y="1044"/>
              <a:ext cx="4000" cy="1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7" name="Овал 6"/>
            <p:cNvSpPr/>
            <p:nvPr/>
          </p:nvSpPr>
          <p:spPr>
            <a:xfrm>
              <a:off x="-1027" y="4535"/>
              <a:ext cx="6072" cy="1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54430" y="551815"/>
            <a:ext cx="9881870" cy="5558790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056640" y="1760220"/>
            <a:ext cx="3175000" cy="565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ru-RU" altLang="en-US"/>
              <a:t>Умение читать простейшие тексты на английском языке или умение переводить их электронным переводчиком.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Умение просматривать </a:t>
            </a:r>
            <a:r>
              <a:rPr lang="en-US" altLang="en-US"/>
              <a:t>html-</a:t>
            </a:r>
            <a:r>
              <a:rPr lang="ru-RU" altLang="en-US"/>
              <a:t>файлы через браузер 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Умение устанавливать программы на компьютер из сети Интернет.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54430" y="551815"/>
            <a:ext cx="9881870" cy="5558790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5513070" y="2714625"/>
            <a:ext cx="4040505" cy="1706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rcRect l="2133" t="5209" r="49994" b="3416"/>
          <a:stretch>
            <a:fillRect/>
          </a:stretch>
        </p:blipFill>
        <p:spPr>
          <a:xfrm>
            <a:off x="2856230" y="841375"/>
            <a:ext cx="4730750" cy="5079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Группа 5"/>
          <p:cNvGrpSpPr/>
          <p:nvPr/>
        </p:nvGrpSpPr>
        <p:grpSpPr>
          <a:xfrm>
            <a:off x="224790" y="1473835"/>
            <a:ext cx="11730990" cy="4297680"/>
            <a:chOff x="354" y="2321"/>
            <a:chExt cx="18474" cy="6768"/>
          </a:xfrm>
        </p:grpSpPr>
        <p:pic>
          <p:nvPicPr>
            <p:cNvPr id="4" name="Изображение 3" descr="tid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4" y="3071"/>
              <a:ext cx="6945" cy="4658"/>
            </a:xfrm>
            <a:prstGeom prst="rect">
              <a:avLst/>
            </a:prstGeom>
          </p:spPr>
        </p:pic>
        <p:pic>
          <p:nvPicPr>
            <p:cNvPr id="3" name="Изображение 2" descr="markdow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6" y="2321"/>
              <a:ext cx="14822" cy="6768"/>
            </a:xfrm>
            <a:prstGeom prst="rect">
              <a:avLst/>
            </a:prstGeom>
          </p:spPr>
        </p:pic>
        <p:sp>
          <p:nvSpPr>
            <p:cNvPr id="5" name="Текстовое поле 4"/>
            <p:cNvSpPr txBox="1"/>
            <p:nvPr/>
          </p:nvSpPr>
          <p:spPr>
            <a:xfrm>
              <a:off x="870" y="2491"/>
              <a:ext cx="4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b="1"/>
                <a:t>Данные</a:t>
              </a:r>
              <a:endParaRPr lang="ru-RU" altLang="en-US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Presentation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polyd</cp:lastModifiedBy>
  <cp:revision>2</cp:revision>
  <dcterms:created xsi:type="dcterms:W3CDTF">2024-01-19T08:07:51Z</dcterms:created>
  <dcterms:modified xsi:type="dcterms:W3CDTF">2024-01-25T08:02:31Z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1049-12.2.0.13412</vt:lpwstr>
  </property>
  <property fmtid="{D5CDD505-2E9C-101B-9397-08002B2CF9AE}" pid="3" name="ICV">
    <vt:lpwstr>C75571D875EF44349E06CD2FB3FFD627_11</vt:lpwstr>
  </property>
</Properties>
</file>