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90346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950" y="1122379"/>
            <a:ext cx="7427700" cy="238763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950" y="3602089"/>
            <a:ext cx="7427700" cy="165578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7264" y="365130"/>
            <a:ext cx="2135464" cy="58119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873" y="365130"/>
            <a:ext cx="6282596" cy="58119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14" y="1709762"/>
            <a:ext cx="8541855" cy="285277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14" y="4589528"/>
            <a:ext cx="8541855" cy="150020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873" y="1825651"/>
            <a:ext cx="4209030" cy="435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698" y="1825651"/>
            <a:ext cx="4209030" cy="435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62" y="365130"/>
            <a:ext cx="8541855" cy="13255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162" y="1681187"/>
            <a:ext cx="4189687" cy="8239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162" y="2505110"/>
            <a:ext cx="4189687" cy="3684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3698" y="1681187"/>
            <a:ext cx="4210320" cy="8239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3698" y="2505110"/>
            <a:ext cx="4210320" cy="3684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62" y="457206"/>
            <a:ext cx="3194169" cy="16002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320" y="987439"/>
            <a:ext cx="5013698" cy="48736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62" y="2057429"/>
            <a:ext cx="3194169" cy="38116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62" y="457206"/>
            <a:ext cx="3194169" cy="16002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0320" y="987439"/>
            <a:ext cx="5013698" cy="48736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62" y="2057429"/>
            <a:ext cx="3194169" cy="38116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873" y="365130"/>
            <a:ext cx="8541855" cy="1325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873" y="1825651"/>
            <a:ext cx="8541855" cy="43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873" y="6356440"/>
            <a:ext cx="2228310" cy="365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568" y="6356440"/>
            <a:ext cx="3342465" cy="365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4418" y="6356440"/>
            <a:ext cx="2228310" cy="365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28015" y="560705"/>
            <a:ext cx="8821420" cy="5141595"/>
            <a:chOff x="510" y="1450"/>
            <a:chExt cx="13892" cy="8097"/>
          </a:xfrm>
        </p:grpSpPr>
        <p:grpSp>
          <p:nvGrpSpPr>
            <p:cNvPr id="21" name="Group 20"/>
            <p:cNvGrpSpPr/>
            <p:nvPr/>
          </p:nvGrpSpPr>
          <p:grpSpPr>
            <a:xfrm>
              <a:off x="510" y="1450"/>
              <a:ext cx="8370" cy="7898"/>
              <a:chOff x="510" y="1450"/>
              <a:chExt cx="8370" cy="789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10" y="1450"/>
                <a:ext cx="8371" cy="7899"/>
                <a:chOff x="794" y="1550"/>
                <a:chExt cx="7938" cy="749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794" y="1550"/>
                  <a:ext cx="7938" cy="7490"/>
                  <a:chOff x="853" y="1051"/>
                  <a:chExt cx="7938" cy="7490"/>
                </a:xfrm>
              </p:grpSpPr>
              <p:pic>
                <p:nvPicPr>
                  <p:cNvPr id="5" name="Picture 4" descr="Screenshot 2024-01-13 at 15-06-34 Яндекс Карты — транспорт навигация поиск мест"/>
                  <p:cNvPicPr>
                    <a:picLocks noChangeAspect="1"/>
                  </p:cNvPicPr>
                  <p:nvPr/>
                </p:nvPicPr>
                <p:blipFill>
                  <a:blip r:embed="rId1"/>
                  <a:srcRect l="33120" t="2878" r="27833" b="15358"/>
                  <a:stretch>
                    <a:fillRect/>
                  </a:stretch>
                </p:blipFill>
                <p:spPr>
                  <a:xfrm>
                    <a:off x="853" y="1051"/>
                    <a:ext cx="7938" cy="7490"/>
                  </a:xfrm>
                  <a:prstGeom prst="rect">
                    <a:avLst/>
                  </a:prstGeom>
                </p:spPr>
              </p:pic>
              <p:pic>
                <p:nvPicPr>
                  <p:cNvPr id="4" name="Picture 3" descr="Screenshot 2024-01-13 at 15-06-01 Яндекс Карты — транспорт навигация поиск мест"/>
                  <p:cNvPicPr>
                    <a:picLocks noChangeAspect="1"/>
                  </p:cNvPicPr>
                  <p:nvPr/>
                </p:nvPicPr>
                <p:blipFill>
                  <a:blip r:embed="rId2">
                    <a:grayscl/>
                    <a:lum bright="6000" contrast="6000"/>
                  </a:blip>
                  <a:srcRect l="34157" t="10222" r="5194"/>
                  <a:stretch>
                    <a:fillRect/>
                  </a:stretch>
                </p:blipFill>
                <p:spPr>
                  <a:xfrm>
                    <a:off x="990" y="6369"/>
                    <a:ext cx="3100" cy="2068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</p:spPr>
              </p:pic>
              <p:sp>
                <p:nvSpPr>
                  <p:cNvPr id="7" name="Oval 6"/>
                  <p:cNvSpPr/>
                  <p:nvPr/>
                </p:nvSpPr>
                <p:spPr>
                  <a:xfrm>
                    <a:off x="1160" y="6432"/>
                    <a:ext cx="132" cy="1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245"/>
                  </a:p>
                </p:txBody>
              </p:sp>
              <p:sp>
                <p:nvSpPr>
                  <p:cNvPr id="9" name="Text Box 8"/>
                  <p:cNvSpPr txBox="1"/>
                  <p:nvPr/>
                </p:nvSpPr>
                <p:spPr>
                  <a:xfrm>
                    <a:off x="3736" y="3829"/>
                    <a:ext cx="4211" cy="14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ru-RU" sz="2800" i="1"/>
                      <a:t>Кандалакшский </a:t>
                    </a:r>
                    <a:endParaRPr lang="ru-RU" sz="2800" i="1"/>
                  </a:p>
                  <a:p>
                    <a:pPr algn="ctr"/>
                    <a:r>
                      <a:rPr lang="ru-RU" sz="2800" i="1"/>
                      <a:t>залив</a:t>
                    </a:r>
                    <a:endParaRPr lang="ru-RU" sz="2800" i="1"/>
                  </a:p>
                </p:txBody>
              </p:sp>
              <p:sp>
                <p:nvSpPr>
                  <p:cNvPr id="10" name="Text Box 9"/>
                  <p:cNvSpPr txBox="1"/>
                  <p:nvPr/>
                </p:nvSpPr>
                <p:spPr>
                  <a:xfrm>
                    <a:off x="7155" y="6564"/>
                    <a:ext cx="583" cy="6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ru-RU" altLang="en-US" sz="2400" b="1">
                        <a:solidFill>
                          <a:srgbClr val="FF0000"/>
                        </a:solidFill>
                      </a:rPr>
                      <a:t>Р</a:t>
                    </a:r>
                    <a:endParaRPr lang="ru-RU" altLang="en-US" sz="2400" b="1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" name="Text Box 10"/>
                  <p:cNvSpPr txBox="1"/>
                  <p:nvPr/>
                </p:nvSpPr>
                <p:spPr>
                  <a:xfrm>
                    <a:off x="2008" y="1257"/>
                    <a:ext cx="583" cy="6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ru-RU" altLang="en-US" sz="2400" b="1">
                        <a:solidFill>
                          <a:srgbClr val="FF0000"/>
                        </a:solidFill>
                      </a:rPr>
                      <a:t>Т</a:t>
                    </a:r>
                    <a:endParaRPr lang="ru-RU" altLang="en-US" sz="2400" b="1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5" name="Rectangles 14"/>
                <p:cNvSpPr/>
                <p:nvPr/>
              </p:nvSpPr>
              <p:spPr>
                <a:xfrm>
                  <a:off x="7506" y="7767"/>
                  <a:ext cx="522" cy="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20" name="Rectangles 19"/>
              <p:cNvSpPr/>
              <p:nvPr/>
            </p:nvSpPr>
            <p:spPr>
              <a:xfrm>
                <a:off x="2000" y="2377"/>
                <a:ext cx="237" cy="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266" y="1451"/>
              <a:ext cx="5137" cy="8096"/>
              <a:chOff x="9266" y="1033"/>
              <a:chExt cx="5403" cy="851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9266" y="5236"/>
                <a:ext cx="5403" cy="4311"/>
                <a:chOff x="8983" y="1550"/>
                <a:chExt cx="5403" cy="4311"/>
              </a:xfrm>
            </p:grpSpPr>
            <p:pic>
              <p:nvPicPr>
                <p:cNvPr id="13" name="Picture 12" descr="Screenshot 2024-01-13 at 15-07-09 Яндекс Карты — транспорт навигация поиск мест"/>
                <p:cNvPicPr>
                  <a:picLocks noChangeAspect="1"/>
                </p:cNvPicPr>
                <p:nvPr/>
              </p:nvPicPr>
              <p:blipFill>
                <a:blip r:embed="rId3">
                  <a:lum bright="30000" contrast="48000"/>
                </a:blip>
                <a:srcRect l="31670" r="11869"/>
                <a:stretch>
                  <a:fillRect/>
                </a:stretch>
              </p:blipFill>
              <p:spPr>
                <a:xfrm>
                  <a:off x="8983" y="1550"/>
                  <a:ext cx="5403" cy="4311"/>
                </a:xfrm>
                <a:prstGeom prst="rect">
                  <a:avLst/>
                </a:prstGeom>
              </p:spPr>
            </p:pic>
            <p:sp>
              <p:nvSpPr>
                <p:cNvPr id="14" name="Text Box 13"/>
                <p:cNvSpPr txBox="1"/>
                <p:nvPr/>
              </p:nvSpPr>
              <p:spPr>
                <a:xfrm>
                  <a:off x="9221" y="1756"/>
                  <a:ext cx="583" cy="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ru-RU" altLang="en-US" sz="2400" b="1">
                      <a:solidFill>
                        <a:schemeClr val="tx1"/>
                      </a:solidFill>
                    </a:rPr>
                    <a:t>Р</a:t>
                  </a:r>
                  <a:endParaRPr lang="ru-RU" altLang="en-US" sz="2400" b="1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8" name="Picture 17" descr="Screenshot 2024-01-13 at 15-08-13 Яндекс Карты — транспорт навигация поиск мест"/>
              <p:cNvPicPr>
                <a:picLocks noChangeAspect="1"/>
              </p:cNvPicPr>
              <p:nvPr/>
            </p:nvPicPr>
            <p:blipFill>
              <a:blip r:embed="rId4">
                <a:lum bright="30000" contrast="18000"/>
              </a:blip>
              <a:srcRect l="37993" t="28600" r="27945" b="12954"/>
              <a:stretch>
                <a:fillRect/>
              </a:stretch>
            </p:blipFill>
            <p:spPr>
              <a:xfrm>
                <a:off x="9266" y="1033"/>
                <a:ext cx="5402" cy="4175"/>
              </a:xfrm>
              <a:prstGeom prst="rect">
                <a:avLst/>
              </a:prstGeom>
            </p:spPr>
          </p:pic>
          <p:sp>
            <p:nvSpPr>
              <p:cNvPr id="19" name="Text Box 18"/>
              <p:cNvSpPr txBox="1"/>
              <p:nvPr/>
            </p:nvSpPr>
            <p:spPr>
              <a:xfrm>
                <a:off x="9266" y="1033"/>
                <a:ext cx="615" cy="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ru-RU" altLang="en-US" sz="2400" b="1">
                    <a:solidFill>
                      <a:schemeClr val="bg1"/>
                    </a:solidFill>
                  </a:rPr>
                  <a:t>Т</a:t>
                </a:r>
                <a:endParaRPr lang="ru-RU" alt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3088" y="1171"/>
                <a:ext cx="462" cy="47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1572" y="6476"/>
                <a:ext cx="462" cy="47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sp>
        <p:nvSpPr>
          <p:cNvPr id="26" name="Text Box 25"/>
          <p:cNvSpPr txBox="1"/>
          <p:nvPr/>
        </p:nvSpPr>
        <p:spPr>
          <a:xfrm>
            <a:off x="681355" y="6041390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/>
              <a:t>Рисунок 1. 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Presentation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DA</cp:lastModifiedBy>
  <cp:revision>2</cp:revision>
  <dcterms:created xsi:type="dcterms:W3CDTF">2024-01-13T12:17:08Z</dcterms:created>
  <dcterms:modified xsi:type="dcterms:W3CDTF">2024-01-13T12:24:20Z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574002B04D994E5DA2B83B5E1E95EF32</vt:lpwstr>
  </property>
  <property fmtid="{D5CDD505-2E9C-101B-9397-08002B2CF9AE}" pid="3" name="KSOProductBuildVer">
    <vt:lpwstr>1033-11.2.0.10323</vt:lpwstr>
  </property>
</Properties>
</file>