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7" r:id="rId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rya Krupenko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17" d="100"/>
          <a:sy n="117" d="100"/>
        </p:scale>
        <p:origin x="510" y="102"/>
      </p:cViewPr>
      <p:guideLst>
        <p:guide orient="horz" pos="215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commentAuthors" Target="commentAuthors.xml"/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en-US" smtClean="0"/>
            </a:fld>
            <a:endParaRPr lang="en-US"/>
          </a:p>
        </p:txBody>
      </p:sp>
      <p:sp>
        <p:nvSpPr>
          <p:cNvPr id="4" name="Slide Image Placeho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 Placeholder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1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/>
              <a:t>Second level 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3135" cy="811530"/>
          </a:xfrm>
        </p:spPr>
        <p:txBody>
          <a:bodyPr anchor="b">
            <a:no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 smtClean="0">
              <a:sym typeface="+mn-e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kumimoji="0" lang="en-US" sz="2800" b="0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/>
          </a:p>
          <a:p>
            <a:pPr lvl="3"/>
            <a:r>
              <a:rPr lang="en-US" dirty="0" smtClean="0"/>
              <a:t>Fourth level</a:t>
            </a:r>
            <a:endParaRPr lang="en-US" dirty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Calibri Light" panose="020F0302020204030204" pitchFamily="34" charset="0"/>
          <a:ea typeface="+mj-ea"/>
          <a:cs typeface="+mj-cs"/>
        </a:defRPr>
      </a:lvl1pPr>
    </p:titleStyle>
    <p:bodyStyle>
      <a:lvl1pPr marL="0" marR="0" indent="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 panose="020B0604020202020204" pitchFamily="34" charset="0"/>
        <a:buNone/>
        <a:defRPr sz="2800" b="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Замещающее содержимое 1" descr="Linmod_plot_Mytred2023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609600" y="193040"/>
            <a:ext cx="9044093" cy="5225627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Замещающее содержимое 5" descr="Круговая диаграмма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064173" y="645160"/>
            <a:ext cx="960967" cy="908473"/>
          </a:xfrm>
          <a:prstGeom prst="rect">
            <a:avLst/>
          </a:prstGeom>
        </p:spPr>
      </p:pic>
      <p:pic>
        <p:nvPicPr>
          <p:cNvPr id="8" name="Изображение 7" descr="Круговая диаграмма_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2640" y="677333"/>
            <a:ext cx="1003300" cy="944880"/>
          </a:xfrm>
          <a:prstGeom prst="rect">
            <a:avLst/>
          </a:prstGeom>
        </p:spPr>
      </p:pic>
      <p:pic>
        <p:nvPicPr>
          <p:cNvPr id="9" name="Изображение 8" descr="Круговая диаграмма_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0147" y="645160"/>
            <a:ext cx="937260" cy="973667"/>
          </a:xfrm>
          <a:prstGeom prst="rect">
            <a:avLst/>
          </a:prstGeom>
        </p:spPr>
      </p:pic>
      <p:sp>
        <p:nvSpPr>
          <p:cNvPr id="10" name="Текстовое поле 9"/>
          <p:cNvSpPr txBox="1"/>
          <p:nvPr/>
        </p:nvSpPr>
        <p:spPr>
          <a:xfrm>
            <a:off x="1679787" y="1791547"/>
            <a:ext cx="1597660" cy="2971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 sz="1335" b="1"/>
              <a:t>Связь не значима</a:t>
            </a:r>
            <a:endParaRPr lang="ru-RU" altLang="en-US" sz="1335" b="1"/>
          </a:p>
        </p:txBody>
      </p:sp>
      <p:sp>
        <p:nvSpPr>
          <p:cNvPr id="11" name="Текстовое поле 10"/>
          <p:cNvSpPr txBox="1"/>
          <p:nvPr/>
        </p:nvSpPr>
        <p:spPr>
          <a:xfrm>
            <a:off x="6864773" y="1791547"/>
            <a:ext cx="1597660" cy="2971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 sz="1335" b="1"/>
              <a:t>Связь не значима</a:t>
            </a:r>
            <a:endParaRPr lang="ru-RU" altLang="en-US" sz="1335" b="1"/>
          </a:p>
        </p:txBody>
      </p:sp>
      <p:sp>
        <p:nvSpPr>
          <p:cNvPr id="12" name="Текстовое поле 11"/>
          <p:cNvSpPr txBox="1"/>
          <p:nvPr/>
        </p:nvSpPr>
        <p:spPr>
          <a:xfrm>
            <a:off x="4267200" y="1797473"/>
            <a:ext cx="1597660" cy="2971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 sz="1335" b="1" u="sng"/>
              <a:t>Связь значима</a:t>
            </a:r>
            <a:endParaRPr lang="ru-RU" altLang="en-US" sz="1335" b="1" u="sng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</Words>
  <Application>WPS Presentation</Application>
  <PresentationFormat>宽屏</PresentationFormat>
  <Paragraphs>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SimSun</vt:lpstr>
      <vt:lpstr>Wingdings</vt:lpstr>
      <vt:lpstr>Calibri Light</vt:lpstr>
      <vt:lpstr>Arial Unicode MS</vt:lpstr>
      <vt:lpstr>Microsoft YaHei</vt:lpstr>
      <vt:lpstr>Calibri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copyn</dc:creator>
  <cp:lastModifiedBy>Andrey Shilontsev</cp:lastModifiedBy>
  <cp:revision>2</cp:revision>
  <dcterms:created xsi:type="dcterms:W3CDTF">2024-01-24T13:12:16Z</dcterms:created>
  <dcterms:modified xsi:type="dcterms:W3CDTF">2024-01-24T13:12:56Z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1049-12.2.0.13431</vt:lpwstr>
  </property>
  <property fmtid="{D5CDD505-2E9C-101B-9397-08002B2CF9AE}" pid="3" name="ICV">
    <vt:lpwstr>D628145C52CE4F0A8A58B350AAF7B50B_11</vt:lpwstr>
  </property>
</Properties>
</file>